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45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2024-08-25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37914" y="131189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HardWare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16734" y="1311894"/>
            <a:ext cx="5508172" cy="4389779"/>
            <a:chOff x="316734" y="1311894"/>
            <a:chExt cx="5508172" cy="4389779"/>
          </a:xfrm>
        </p:grpSpPr>
        <p:cxnSp>
          <p:nvCxnSpPr>
            <p:cNvPr id="11" name="직선 연결선 10"/>
            <p:cNvCxnSpPr/>
            <p:nvPr/>
          </p:nvCxnSpPr>
          <p:spPr>
            <a:xfrm flipV="1">
              <a:off x="1588433" y="3209194"/>
              <a:ext cx="4176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419960" y="4706816"/>
              <a:ext cx="440494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직사각형 12"/>
            <p:cNvSpPr/>
            <p:nvPr/>
          </p:nvSpPr>
          <p:spPr>
            <a:xfrm>
              <a:off x="2347278" y="2053028"/>
              <a:ext cx="1440000" cy="89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App1 </a:t>
              </a:r>
              <a:b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(Process)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012226" y="2053028"/>
              <a:ext cx="1440000" cy="89681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App2 </a:t>
              </a:r>
              <a:r>
                <a: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(Process)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9155" y="3261978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kernel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59155" y="1902761"/>
              <a:ext cx="800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6734" y="5068832"/>
              <a:ext cx="60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H/W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734" y="3168142"/>
              <a:ext cx="6048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S/W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왼쪽 중괄호 20"/>
            <p:cNvSpPr/>
            <p:nvPr/>
          </p:nvSpPr>
          <p:spPr>
            <a:xfrm>
              <a:off x="1020010" y="2053028"/>
              <a:ext cx="249666" cy="2571683"/>
            </a:xfrm>
            <a:prstGeom prst="leftBrace">
              <a:avLst>
                <a:gd name="adj1" fmla="val 25132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64434" y="4903600"/>
              <a:ext cx="1075638" cy="798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3359833" y="4903598"/>
              <a:ext cx="1075638" cy="798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4655232" y="4903598"/>
              <a:ext cx="1075638" cy="798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주변기기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703727" y="2949843"/>
              <a:ext cx="727101" cy="2593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  <a:endParaRPr lang="ko-KR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368675" y="2953195"/>
              <a:ext cx="727101" cy="259351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File</a:t>
              </a:r>
              <a:endParaRPr lang="ko-KR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6162" y="1311894"/>
              <a:ext cx="1213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Layer</a:t>
              </a:r>
              <a:r>
                <a:rPr lang="ko-KR" altLang="en-US" sz="1400" b="1" dirty="0" smtClean="0"/>
                <a:t> 관점</a:t>
              </a:r>
              <a:endParaRPr lang="ko-KR" altLang="en-US" sz="14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024398" y="4443467"/>
              <a:ext cx="3666436" cy="2579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Device Driver</a:t>
              </a:r>
              <a:endParaRPr lang="ko-KR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2208721" y="3217986"/>
              <a:ext cx="3243505" cy="9847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Logic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(Including System Call)</a:t>
              </a:r>
              <a:endParaRPr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1" y="262305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Q2) </a:t>
            </a:r>
            <a:r>
              <a:rPr kumimoji="1" lang="en-US" altLang="ko-KR" dirty="0"/>
              <a:t>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1" y="1032506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Q2.1</a:t>
            </a:r>
            <a:r>
              <a:rPr kumimoji="1" lang="en-US" altLang="ko-KR" sz="1600" dirty="0"/>
              <a:t>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1" y="1771929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Q2.2</a:t>
            </a:r>
            <a:r>
              <a:rPr kumimoji="1" lang="en-US" altLang="ko-KR" sz="1600" dirty="0"/>
              <a:t>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3461890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Q3) </a:t>
            </a:r>
            <a:r>
              <a:rPr kumimoji="1" lang="en-US" altLang="ko-KR" dirty="0"/>
              <a:t>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200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32</cp:revision>
  <dcterms:created xsi:type="dcterms:W3CDTF">2024-08-23T16:05:45Z</dcterms:created>
  <dcterms:modified xsi:type="dcterms:W3CDTF">2024-08-25T13:54:51Z</dcterms:modified>
</cp:coreProperties>
</file>