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5" autoAdjust="0"/>
    <p:restoredTop sz="94660"/>
  </p:normalViewPr>
  <p:slideViewPr>
    <p:cSldViewPr snapToGrid="0">
      <p:cViewPr varScale="1">
        <p:scale>
          <a:sx n="77" d="100"/>
          <a:sy n="77" d="100"/>
        </p:scale>
        <p:origin x="5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C816-CD9F-4037-9DFC-5A585684B816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707C-A83C-4A10-B3B2-6279F99B2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9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C816-CD9F-4037-9DFC-5A585684B816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707C-A83C-4A10-B3B2-6279F99B2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115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C816-CD9F-4037-9DFC-5A585684B816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707C-A83C-4A10-B3B2-6279F99B2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562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C816-CD9F-4037-9DFC-5A585684B816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707C-A83C-4A10-B3B2-6279F99B2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8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C816-CD9F-4037-9DFC-5A585684B816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707C-A83C-4A10-B3B2-6279F99B2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29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C816-CD9F-4037-9DFC-5A585684B816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707C-A83C-4A10-B3B2-6279F99B2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044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C816-CD9F-4037-9DFC-5A585684B816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707C-A83C-4A10-B3B2-6279F99B2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651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C816-CD9F-4037-9DFC-5A585684B816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707C-A83C-4A10-B3B2-6279F99B2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641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C816-CD9F-4037-9DFC-5A585684B816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707C-A83C-4A10-B3B2-6279F99B2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384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C816-CD9F-4037-9DFC-5A585684B816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707C-A83C-4A10-B3B2-6279F99B2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17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C816-CD9F-4037-9DFC-5A585684B816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707C-A83C-4A10-B3B2-6279F99B2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86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4C816-CD9F-4037-9DFC-5A585684B816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0707C-A83C-4A10-B3B2-6279F99B2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64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366925" y="1038225"/>
            <a:ext cx="9531061" cy="4781550"/>
            <a:chOff x="1366925" y="1038225"/>
            <a:chExt cx="9531061" cy="478155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6925" y="1038225"/>
              <a:ext cx="9391650" cy="4781550"/>
            </a:xfrm>
            <a:prstGeom prst="rect">
              <a:avLst/>
            </a:prstGeom>
          </p:spPr>
        </p:pic>
        <p:sp>
          <p:nvSpPr>
            <p:cNvPr id="5" name="모서리가 둥근 직사각형 4"/>
            <p:cNvSpPr/>
            <p:nvPr/>
          </p:nvSpPr>
          <p:spPr>
            <a:xfrm>
              <a:off x="3341716" y="3474720"/>
              <a:ext cx="4222866" cy="2345055"/>
            </a:xfrm>
            <a:prstGeom prst="roundRect">
              <a:avLst>
                <a:gd name="adj" fmla="val 8868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33155" y="3275111"/>
              <a:ext cx="117209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Multiplexing</a:t>
              </a:r>
              <a:endPara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3678162" y="1606922"/>
              <a:ext cx="5781722" cy="2770461"/>
            </a:xfrm>
            <a:custGeom>
              <a:avLst/>
              <a:gdLst>
                <a:gd name="connsiteX0" fmla="*/ 129067 w 5781722"/>
                <a:gd name="connsiteY0" fmla="*/ 2740634 h 2770461"/>
                <a:gd name="connsiteX1" fmla="*/ 104129 w 5781722"/>
                <a:gd name="connsiteY1" fmla="*/ 2690758 h 2770461"/>
                <a:gd name="connsiteX2" fmla="*/ 112442 w 5781722"/>
                <a:gd name="connsiteY2" fmla="*/ 2058991 h 2770461"/>
                <a:gd name="connsiteX3" fmla="*/ 1583794 w 5781722"/>
                <a:gd name="connsiteY3" fmla="*/ 2058991 h 2770461"/>
                <a:gd name="connsiteX4" fmla="*/ 1799925 w 5781722"/>
                <a:gd name="connsiteY4" fmla="*/ 213565 h 2770461"/>
                <a:gd name="connsiteX5" fmla="*/ 5781722 w 5781722"/>
                <a:gd name="connsiteY5" fmla="*/ 113813 h 2770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81722" h="2770461">
                  <a:moveTo>
                    <a:pt x="129067" y="2740634"/>
                  </a:moveTo>
                  <a:cubicBezTo>
                    <a:pt x="117983" y="2772499"/>
                    <a:pt x="106900" y="2804365"/>
                    <a:pt x="104129" y="2690758"/>
                  </a:cubicBezTo>
                  <a:cubicBezTo>
                    <a:pt x="101358" y="2577151"/>
                    <a:pt x="-134169" y="2164285"/>
                    <a:pt x="112442" y="2058991"/>
                  </a:cubicBezTo>
                  <a:cubicBezTo>
                    <a:pt x="359053" y="1953697"/>
                    <a:pt x="1302547" y="2366562"/>
                    <a:pt x="1583794" y="2058991"/>
                  </a:cubicBezTo>
                  <a:cubicBezTo>
                    <a:pt x="1865041" y="1751420"/>
                    <a:pt x="1100271" y="537761"/>
                    <a:pt x="1799925" y="213565"/>
                  </a:cubicBezTo>
                  <a:cubicBezTo>
                    <a:pt x="2499579" y="-110631"/>
                    <a:pt x="4140650" y="1591"/>
                    <a:pt x="5781722" y="113813"/>
                  </a:cubicBezTo>
                </a:path>
              </a:pathLst>
            </a:cu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71248" y="1468422"/>
              <a:ext cx="179554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채널 </a:t>
              </a:r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논리적 연결이 됨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59884" y="1512550"/>
              <a:ext cx="1438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Cloud Server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 flipH="1" flipV="1">
              <a:off x="7803243" y="1625607"/>
              <a:ext cx="1213658" cy="71609"/>
            </a:xfrm>
            <a:prstGeom prst="straightConnector1">
              <a:avLst/>
            </a:prstGeom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775897" y="1218559"/>
              <a:ext cx="10390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데이터 전송</a:t>
              </a:r>
              <a:endParaRPr lang="ko-KR" altLang="en-US" sz="1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717570" y="1956747"/>
              <a:ext cx="207380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/>
                <a:t>* </a:t>
              </a:r>
              <a:r>
                <a:rPr lang="ko-KR" altLang="en-US" sz="1050" dirty="0" smtClean="0"/>
                <a:t>이때 데이터 전송 속도를 </a:t>
              </a:r>
              <a:r>
                <a:rPr lang="en-US" altLang="ko-KR" sz="1050" dirty="0" smtClean="0"/>
                <a:t>bps(bit per seconds)</a:t>
              </a:r>
              <a:r>
                <a:rPr lang="ko-KR" altLang="en-US" sz="1050" dirty="0" smtClean="0"/>
                <a:t>라 한다</a:t>
              </a:r>
              <a:endParaRPr lang="ko-KR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40000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191271"/>
              </p:ext>
            </p:extLst>
          </p:nvPr>
        </p:nvGraphicFramePr>
        <p:xfrm>
          <a:off x="593898" y="1043863"/>
          <a:ext cx="2431935" cy="2746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1935">
                  <a:extLst>
                    <a:ext uri="{9D8B030D-6E8A-4147-A177-3AD203B41FA5}">
                      <a16:colId xmlns:a16="http://schemas.microsoft.com/office/drawing/2014/main" val="2065854311"/>
                    </a:ext>
                  </a:extLst>
                </a:gridCol>
              </a:tblGrid>
              <a:tr h="549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응용 </a:t>
                      </a:r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(application)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5693495"/>
                  </a:ext>
                </a:extLst>
              </a:tr>
              <a:tr h="549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트랜스포트 </a:t>
                      </a:r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(transport)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193976"/>
                  </a:ext>
                </a:extLst>
              </a:tr>
              <a:tr h="549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네트워크 </a:t>
                      </a:r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(network)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876200"/>
                  </a:ext>
                </a:extLst>
              </a:tr>
              <a:tr h="549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데이터링크 </a:t>
                      </a:r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(datalink)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7681500"/>
                  </a:ext>
                </a:extLst>
              </a:tr>
              <a:tr h="549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물리 </a:t>
                      </a:r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(physical)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56434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9011" y="399012"/>
            <a:ext cx="216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인터넷 </a:t>
            </a:r>
            <a:r>
              <a:rPr lang="ko-KR" altLang="en-US" dirty="0" err="1" smtClean="0"/>
              <a:t>통신구조</a:t>
            </a:r>
            <a:endParaRPr lang="ko-KR" altLang="en-US" dirty="0"/>
          </a:p>
        </p:txBody>
      </p:sp>
      <p:grpSp>
        <p:nvGrpSpPr>
          <p:cNvPr id="59" name="그룹 58"/>
          <p:cNvGrpSpPr/>
          <p:nvPr/>
        </p:nvGrpSpPr>
        <p:grpSpPr>
          <a:xfrm>
            <a:off x="5187141" y="691241"/>
            <a:ext cx="5314604" cy="2367843"/>
            <a:chOff x="5818908" y="1746958"/>
            <a:chExt cx="5314604" cy="2367843"/>
          </a:xfrm>
        </p:grpSpPr>
        <p:sp>
          <p:nvSpPr>
            <p:cNvPr id="9" name="직사각형 8"/>
            <p:cNvSpPr/>
            <p:nvPr/>
          </p:nvSpPr>
          <p:spPr>
            <a:xfrm>
              <a:off x="5818908" y="2294313"/>
              <a:ext cx="1039091" cy="1820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094421" y="2294313"/>
              <a:ext cx="1039091" cy="1820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화살표 연결선 11"/>
            <p:cNvCxnSpPr>
              <a:stCxn id="9" idx="3"/>
              <a:endCxn id="10" idx="1"/>
            </p:cNvCxnSpPr>
            <p:nvPr/>
          </p:nvCxnSpPr>
          <p:spPr>
            <a:xfrm>
              <a:off x="6857999" y="3204557"/>
              <a:ext cx="32364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/>
          </p:nvGrpSpPr>
          <p:grpSpPr>
            <a:xfrm>
              <a:off x="7071013" y="3325185"/>
              <a:ext cx="1228206" cy="288084"/>
              <a:chOff x="7957359" y="2819398"/>
              <a:chExt cx="1228206" cy="288084"/>
            </a:xfrm>
          </p:grpSpPr>
          <p:grpSp>
            <p:nvGrpSpPr>
              <p:cNvPr id="25" name="그룹 24"/>
              <p:cNvGrpSpPr/>
              <p:nvPr/>
            </p:nvGrpSpPr>
            <p:grpSpPr>
              <a:xfrm>
                <a:off x="7957359" y="2826235"/>
                <a:ext cx="1228206" cy="281247"/>
                <a:chOff x="7408025" y="2826327"/>
                <a:chExt cx="1228206" cy="281247"/>
              </a:xfrm>
            </p:grpSpPr>
            <p:sp>
              <p:nvSpPr>
                <p:cNvPr id="29" name="직사각형 28"/>
                <p:cNvSpPr/>
                <p:nvPr/>
              </p:nvSpPr>
              <p:spPr>
                <a:xfrm>
                  <a:off x="7408025" y="2826327"/>
                  <a:ext cx="1228206" cy="2743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0" name="직선 연결선 29"/>
                <p:cNvCxnSpPr/>
                <p:nvPr/>
              </p:nvCxnSpPr>
              <p:spPr>
                <a:xfrm>
                  <a:off x="7714211" y="2826327"/>
                  <a:ext cx="0" cy="27432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/>
                <p:cNvCxnSpPr/>
                <p:nvPr/>
              </p:nvCxnSpPr>
              <p:spPr>
                <a:xfrm>
                  <a:off x="8348747" y="2833254"/>
                  <a:ext cx="0" cy="27432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TextBox 25"/>
              <p:cNvSpPr txBox="1"/>
              <p:nvPr/>
            </p:nvSpPr>
            <p:spPr>
              <a:xfrm>
                <a:off x="7988531" y="2819399"/>
                <a:ext cx="241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908472" y="2819398"/>
                <a:ext cx="241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ko-KR" alt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218863" y="2824941"/>
                <a:ext cx="7356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1101001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8561591" y="3325188"/>
              <a:ext cx="1228206" cy="288084"/>
              <a:chOff x="7957359" y="2819398"/>
              <a:chExt cx="1228206" cy="288084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7957359" y="2826235"/>
                <a:ext cx="1228206" cy="281247"/>
                <a:chOff x="7408025" y="2826327"/>
                <a:chExt cx="1228206" cy="281247"/>
              </a:xfrm>
            </p:grpSpPr>
            <p:sp>
              <p:nvSpPr>
                <p:cNvPr id="37" name="직사각형 36"/>
                <p:cNvSpPr/>
                <p:nvPr/>
              </p:nvSpPr>
              <p:spPr>
                <a:xfrm>
                  <a:off x="7408025" y="2826327"/>
                  <a:ext cx="1228206" cy="2743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8" name="직선 연결선 37"/>
                <p:cNvCxnSpPr/>
                <p:nvPr/>
              </p:nvCxnSpPr>
              <p:spPr>
                <a:xfrm>
                  <a:off x="7714211" y="2826327"/>
                  <a:ext cx="0" cy="27432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>
                <a:xfrm>
                  <a:off x="8348747" y="2833254"/>
                  <a:ext cx="0" cy="27432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TextBox 33"/>
              <p:cNvSpPr txBox="1"/>
              <p:nvPr/>
            </p:nvSpPr>
            <p:spPr>
              <a:xfrm>
                <a:off x="7988531" y="2819399"/>
                <a:ext cx="241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908472" y="2819398"/>
                <a:ext cx="241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ko-KR" alt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8218863" y="2824941"/>
                <a:ext cx="7356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1111001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7550292" y="1746958"/>
              <a:ext cx="1851836" cy="1313411"/>
              <a:chOff x="7450106" y="1803861"/>
              <a:chExt cx="1851836" cy="1313411"/>
            </a:xfrm>
          </p:grpSpPr>
          <p:grpSp>
            <p:nvGrpSpPr>
              <p:cNvPr id="54" name="그룹 53"/>
              <p:cNvGrpSpPr/>
              <p:nvPr/>
            </p:nvGrpSpPr>
            <p:grpSpPr>
              <a:xfrm>
                <a:off x="7556098" y="1880777"/>
                <a:ext cx="1668087" cy="1122790"/>
                <a:chOff x="6415691" y="4272742"/>
                <a:chExt cx="1668087" cy="1122790"/>
              </a:xfrm>
            </p:grpSpPr>
            <p:grpSp>
              <p:nvGrpSpPr>
                <p:cNvPr id="23" name="그룹 22"/>
                <p:cNvGrpSpPr/>
                <p:nvPr/>
              </p:nvGrpSpPr>
              <p:grpSpPr>
                <a:xfrm>
                  <a:off x="6638058" y="4556759"/>
                  <a:ext cx="1228206" cy="288084"/>
                  <a:chOff x="7957359" y="2819398"/>
                  <a:chExt cx="1228206" cy="288084"/>
                </a:xfrm>
              </p:grpSpPr>
              <p:grpSp>
                <p:nvGrpSpPr>
                  <p:cNvPr id="18" name="그룹 17"/>
                  <p:cNvGrpSpPr/>
                  <p:nvPr/>
                </p:nvGrpSpPr>
                <p:grpSpPr>
                  <a:xfrm>
                    <a:off x="7957359" y="2826235"/>
                    <a:ext cx="1228206" cy="281247"/>
                    <a:chOff x="7408025" y="2826327"/>
                    <a:chExt cx="1228206" cy="281247"/>
                  </a:xfrm>
                </p:grpSpPr>
                <p:sp>
                  <p:nvSpPr>
                    <p:cNvPr id="14" name="직사각형 13"/>
                    <p:cNvSpPr/>
                    <p:nvPr/>
                  </p:nvSpPr>
                  <p:spPr>
                    <a:xfrm>
                      <a:off x="7408025" y="2826327"/>
                      <a:ext cx="1228206" cy="27432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6" name="직선 연결선 15"/>
                    <p:cNvCxnSpPr/>
                    <p:nvPr/>
                  </p:nvCxnSpPr>
                  <p:spPr>
                    <a:xfrm>
                      <a:off x="7714211" y="2826327"/>
                      <a:ext cx="0" cy="27432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직선 연결선 16"/>
                    <p:cNvCxnSpPr/>
                    <p:nvPr/>
                  </p:nvCxnSpPr>
                  <p:spPr>
                    <a:xfrm>
                      <a:off x="8348747" y="2833254"/>
                      <a:ext cx="0" cy="27432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7988531" y="2819399"/>
                    <a:ext cx="24106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200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ko-KR" altLang="en-US" sz="12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8908472" y="2819398"/>
                    <a:ext cx="24106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200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lang="ko-KR" altLang="en-US" sz="12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8218863" y="2824941"/>
                    <a:ext cx="73567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1101001</a:t>
                    </a:r>
                    <a:endParaRPr lang="ko-KR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0" name="TextBox 39"/>
                <p:cNvSpPr txBox="1"/>
                <p:nvPr/>
              </p:nvSpPr>
              <p:spPr>
                <a:xfrm>
                  <a:off x="6415691" y="5133922"/>
                  <a:ext cx="74814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100" b="1" dirty="0" err="1" smtClean="0"/>
                    <a:t>정지비트</a:t>
                  </a:r>
                  <a:endParaRPr lang="ko-KR" altLang="en-US" sz="1100" b="1" dirty="0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7335632" y="5133922"/>
                  <a:ext cx="74814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100" b="1" dirty="0" err="1" smtClean="0"/>
                    <a:t>시작비트</a:t>
                  </a:r>
                  <a:endParaRPr lang="ko-KR" altLang="en-US" sz="1100" b="1" dirty="0"/>
                </a:p>
              </p:txBody>
            </p:sp>
            <p:cxnSp>
              <p:nvCxnSpPr>
                <p:cNvPr id="43" name="꺾인 연결선 42"/>
                <p:cNvCxnSpPr>
                  <a:stCxn id="40" idx="0"/>
                  <a:endCxn id="19" idx="2"/>
                </p:cNvCxnSpPr>
                <p:nvPr/>
              </p:nvCxnSpPr>
              <p:spPr>
                <a:xfrm rot="5400000" flipH="1" flipV="1">
                  <a:off x="6639683" y="4983841"/>
                  <a:ext cx="300163" cy="1"/>
                </a:xfrm>
                <a:prstGeom prst="bentConnector3">
                  <a:avLst>
                    <a:gd name="adj1" fmla="val 50000"/>
                  </a:avLst>
                </a:prstGeom>
                <a:ln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꺾인 연결선 43"/>
                <p:cNvCxnSpPr>
                  <a:stCxn id="41" idx="0"/>
                  <a:endCxn id="20" idx="2"/>
                </p:cNvCxnSpPr>
                <p:nvPr/>
              </p:nvCxnSpPr>
              <p:spPr>
                <a:xfrm rot="5400000" flipH="1" flipV="1">
                  <a:off x="7559623" y="4983840"/>
                  <a:ext cx="300164" cy="1"/>
                </a:xfrm>
                <a:prstGeom prst="bentConnector3">
                  <a:avLst>
                    <a:gd name="adj1" fmla="val 50000"/>
                  </a:avLst>
                </a:prstGeom>
                <a:ln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TextBox 52"/>
                <p:cNvSpPr txBox="1"/>
                <p:nvPr/>
              </p:nvSpPr>
              <p:spPr>
                <a:xfrm>
                  <a:off x="6960871" y="4272742"/>
                  <a:ext cx="57046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100" b="1" dirty="0" smtClean="0"/>
                    <a:t>문자</a:t>
                  </a:r>
                  <a:endParaRPr lang="ko-KR" altLang="en-US" sz="1100" b="1" dirty="0"/>
                </a:p>
              </p:txBody>
            </p:sp>
          </p:grpSp>
          <p:sp>
            <p:nvSpPr>
              <p:cNvPr id="55" name="모서리가 둥근 직사각형 54"/>
              <p:cNvSpPr/>
              <p:nvPr/>
            </p:nvSpPr>
            <p:spPr>
              <a:xfrm>
                <a:off x="7450106" y="1803861"/>
                <a:ext cx="1851836" cy="1313411"/>
              </a:xfrm>
              <a:prstGeom prst="roundRect">
                <a:avLst>
                  <a:gd name="adj" fmla="val 9350"/>
                </a:avLst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5994858" y="3031172"/>
              <a:ext cx="7647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smtClean="0"/>
                <a:t>송신</a:t>
              </a:r>
              <a:endParaRPr lang="ko-KR" altLang="en-US" sz="1400" b="1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231237" y="3031266"/>
              <a:ext cx="7647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수신</a:t>
              </a:r>
              <a:endParaRPr lang="ko-KR" altLang="en-US" sz="1400" b="1" dirty="0"/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5187141" y="4209011"/>
            <a:ext cx="5314604" cy="1820488"/>
            <a:chOff x="5187141" y="4209011"/>
            <a:chExt cx="5314604" cy="1820488"/>
          </a:xfrm>
        </p:grpSpPr>
        <p:sp>
          <p:nvSpPr>
            <p:cNvPr id="61" name="직사각형 60"/>
            <p:cNvSpPr/>
            <p:nvPr/>
          </p:nvSpPr>
          <p:spPr>
            <a:xfrm>
              <a:off x="5187141" y="4209011"/>
              <a:ext cx="1039091" cy="1820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9462654" y="4209011"/>
              <a:ext cx="1039091" cy="1820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3" name="직선 화살표 연결선 62"/>
            <p:cNvCxnSpPr>
              <a:stCxn id="61" idx="3"/>
              <a:endCxn id="62" idx="1"/>
            </p:cNvCxnSpPr>
            <p:nvPr/>
          </p:nvCxnSpPr>
          <p:spPr>
            <a:xfrm>
              <a:off x="6226232" y="5119255"/>
              <a:ext cx="32364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그룹 63"/>
            <p:cNvGrpSpPr/>
            <p:nvPr/>
          </p:nvGrpSpPr>
          <p:grpSpPr>
            <a:xfrm>
              <a:off x="6442874" y="5300057"/>
              <a:ext cx="2797156" cy="278395"/>
              <a:chOff x="8120663" y="2371113"/>
              <a:chExt cx="2797156" cy="278395"/>
            </a:xfrm>
          </p:grpSpPr>
          <p:sp>
            <p:nvSpPr>
              <p:cNvPr id="95" name="직사각형 94"/>
              <p:cNvSpPr/>
              <p:nvPr/>
            </p:nvSpPr>
            <p:spPr>
              <a:xfrm>
                <a:off x="8148206" y="2371113"/>
                <a:ext cx="2769613" cy="2743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8120663" y="2372509"/>
                <a:ext cx="77646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1101001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5363091" y="4854433"/>
              <a:ext cx="764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송신</a:t>
              </a:r>
              <a:endParaRPr lang="en-US" altLang="ko-KR" sz="1400" b="1" dirty="0" smtClean="0"/>
            </a:p>
            <a:p>
              <a:pPr algn="ctr"/>
              <a:r>
                <a:rPr lang="ko-KR" altLang="en-US" sz="1400" b="1" dirty="0" smtClean="0"/>
                <a:t>호스트</a:t>
              </a:r>
              <a:endParaRPr lang="ko-KR" altLang="en-US" sz="1400" b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9599470" y="4854527"/>
              <a:ext cx="764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수신</a:t>
              </a:r>
              <a:endParaRPr lang="en-US" altLang="ko-KR" sz="1400" b="1" dirty="0" smtClean="0"/>
            </a:p>
            <a:p>
              <a:pPr algn="ctr"/>
              <a:r>
                <a:rPr lang="ko-KR" altLang="en-US" sz="1400" b="1" dirty="0" smtClean="0"/>
                <a:t>호스트</a:t>
              </a:r>
              <a:endParaRPr lang="ko-KR" altLang="en-US" sz="1400" b="1" dirty="0"/>
            </a:p>
          </p:txBody>
        </p:sp>
        <p:cxnSp>
          <p:nvCxnSpPr>
            <p:cNvPr id="106" name="직선 연결선 105"/>
            <p:cNvCxnSpPr/>
            <p:nvPr/>
          </p:nvCxnSpPr>
          <p:spPr>
            <a:xfrm flipH="1">
              <a:off x="7124700" y="5300057"/>
              <a:ext cx="0" cy="2743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flipH="1">
              <a:off x="7803143" y="5300057"/>
              <a:ext cx="0" cy="2743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flipH="1">
              <a:off x="8477166" y="5300057"/>
              <a:ext cx="0" cy="2743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7111059" y="5300057"/>
              <a:ext cx="7746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1101101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779244" y="5312618"/>
              <a:ext cx="7746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1111101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8495131" y="5304998"/>
              <a:ext cx="7746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1111111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0981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249966" y="1509309"/>
            <a:ext cx="9271554" cy="2942705"/>
            <a:chOff x="1491035" y="436967"/>
            <a:chExt cx="9271554" cy="294270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1035" y="436967"/>
              <a:ext cx="1569196" cy="2942705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211" y="526602"/>
              <a:ext cx="7620378" cy="27634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9792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1173334" y="864523"/>
            <a:ext cx="9683782" cy="4547062"/>
            <a:chOff x="1173334" y="864523"/>
            <a:chExt cx="9683782" cy="454706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3334" y="864523"/>
              <a:ext cx="2632510" cy="4547062"/>
            </a:xfrm>
            <a:prstGeom prst="rect">
              <a:avLst/>
            </a:prstGeom>
          </p:spPr>
        </p:pic>
        <p:grpSp>
          <p:nvGrpSpPr>
            <p:cNvPr id="12" name="그룹 11"/>
            <p:cNvGrpSpPr/>
            <p:nvPr/>
          </p:nvGrpSpPr>
          <p:grpSpPr>
            <a:xfrm>
              <a:off x="4422371" y="2460567"/>
              <a:ext cx="1205346" cy="980901"/>
              <a:chOff x="5361709" y="2818015"/>
              <a:chExt cx="1205346" cy="980901"/>
            </a:xfrm>
          </p:grpSpPr>
          <p:sp>
            <p:nvSpPr>
              <p:cNvPr id="6" name="정육면체 5"/>
              <p:cNvSpPr/>
              <p:nvPr/>
            </p:nvSpPr>
            <p:spPr>
              <a:xfrm>
                <a:off x="5361709" y="2818015"/>
                <a:ext cx="1205346" cy="980901"/>
              </a:xfrm>
              <a:prstGeom prst="cub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478381" y="3271059"/>
                <a:ext cx="70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Node1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6860771" y="1932710"/>
              <a:ext cx="1205346" cy="980901"/>
              <a:chOff x="5361709" y="2818015"/>
              <a:chExt cx="1205346" cy="980901"/>
            </a:xfrm>
          </p:grpSpPr>
          <p:sp>
            <p:nvSpPr>
              <p:cNvPr id="14" name="정육면체 13"/>
              <p:cNvSpPr/>
              <p:nvPr/>
            </p:nvSpPr>
            <p:spPr>
              <a:xfrm>
                <a:off x="5361709" y="2818015"/>
                <a:ext cx="1205346" cy="980901"/>
              </a:xfrm>
              <a:prstGeom prst="cub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478381" y="3271059"/>
                <a:ext cx="70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Node2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5325688" y="4139842"/>
              <a:ext cx="1205346" cy="980901"/>
              <a:chOff x="5361709" y="2818015"/>
              <a:chExt cx="1205346" cy="980901"/>
            </a:xfrm>
          </p:grpSpPr>
          <p:sp>
            <p:nvSpPr>
              <p:cNvPr id="17" name="정육면체 16"/>
              <p:cNvSpPr/>
              <p:nvPr/>
            </p:nvSpPr>
            <p:spPr>
              <a:xfrm>
                <a:off x="5361709" y="2818015"/>
                <a:ext cx="1205346" cy="980901"/>
              </a:xfrm>
              <a:prstGeom prst="cub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478381" y="3271059"/>
                <a:ext cx="70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Node3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7547957" y="3535784"/>
              <a:ext cx="1205346" cy="980901"/>
              <a:chOff x="5361709" y="2818015"/>
              <a:chExt cx="1205346" cy="980901"/>
            </a:xfrm>
          </p:grpSpPr>
          <p:sp>
            <p:nvSpPr>
              <p:cNvPr id="20" name="정육면체 19"/>
              <p:cNvSpPr/>
              <p:nvPr/>
            </p:nvSpPr>
            <p:spPr>
              <a:xfrm>
                <a:off x="5361709" y="2818015"/>
                <a:ext cx="1205346" cy="980901"/>
              </a:xfrm>
              <a:prstGeom prst="cub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478381" y="3271059"/>
                <a:ext cx="70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Node4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9429405" y="2240487"/>
              <a:ext cx="1205346" cy="980901"/>
              <a:chOff x="5361709" y="2818015"/>
              <a:chExt cx="1205346" cy="980901"/>
            </a:xfrm>
          </p:grpSpPr>
          <p:sp>
            <p:nvSpPr>
              <p:cNvPr id="23" name="정육면체 22"/>
              <p:cNvSpPr/>
              <p:nvPr/>
            </p:nvSpPr>
            <p:spPr>
              <a:xfrm>
                <a:off x="5361709" y="2818015"/>
                <a:ext cx="1205346" cy="980901"/>
              </a:xfrm>
              <a:prstGeom prst="cub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478381" y="3271059"/>
                <a:ext cx="70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Node5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6" name="구부러진 연결선 25"/>
            <p:cNvCxnSpPr>
              <a:stCxn id="6" idx="0"/>
              <a:endCxn id="14" idx="0"/>
            </p:cNvCxnSpPr>
            <p:nvPr/>
          </p:nvCxnSpPr>
          <p:spPr>
            <a:xfrm rot="5400000" flipH="1" flipV="1">
              <a:off x="6102929" y="977439"/>
              <a:ext cx="527857" cy="2438400"/>
            </a:xfrm>
            <a:prstGeom prst="curvedConnector3">
              <a:avLst>
                <a:gd name="adj1" fmla="val 143307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147657" y="1407618"/>
              <a:ext cx="1898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①모든 데이터를 다 옮김</a:t>
              </a:r>
              <a:endParaRPr lang="ko-KR" altLang="en-US" sz="1200" dirty="0"/>
            </a:p>
          </p:txBody>
        </p:sp>
        <p:cxnSp>
          <p:nvCxnSpPr>
            <p:cNvPr id="28" name="구부러진 연결선 27"/>
            <p:cNvCxnSpPr>
              <a:stCxn id="14" idx="3"/>
              <a:endCxn id="20" idx="0"/>
            </p:cNvCxnSpPr>
            <p:nvPr/>
          </p:nvCxnSpPr>
          <p:spPr>
            <a:xfrm rot="16200000" flipH="1">
              <a:off x="7495951" y="2758491"/>
              <a:ext cx="622173" cy="932412"/>
            </a:xfrm>
            <a:prstGeom prst="curved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977146" y="3214560"/>
              <a:ext cx="1898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②모든 데이터를 다 옮김</a:t>
              </a:r>
              <a:endParaRPr lang="ko-KR" altLang="en-US" sz="1200" dirty="0"/>
            </a:p>
          </p:txBody>
        </p:sp>
        <p:cxnSp>
          <p:nvCxnSpPr>
            <p:cNvPr id="32" name="구부러진 연결선 31"/>
            <p:cNvCxnSpPr>
              <a:stCxn id="20" idx="5"/>
              <a:endCxn id="23" idx="3"/>
            </p:cNvCxnSpPr>
            <p:nvPr/>
          </p:nvCxnSpPr>
          <p:spPr>
            <a:xfrm flipV="1">
              <a:off x="8753303" y="3221388"/>
              <a:ext cx="1156162" cy="68223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8959044" y="3936472"/>
              <a:ext cx="1898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③모든 데이터를 다 옮김</a:t>
              </a:r>
              <a:endParaRPr lang="ko-KR" altLang="en-US" sz="1200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22713" y="232756"/>
            <a:ext cx="239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메시지 교환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289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922713" y="232756"/>
            <a:ext cx="239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패킷 교환 가상 교환</a:t>
            </a:r>
            <a:endParaRPr lang="ko-KR" altLang="en-US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896389" y="831482"/>
            <a:ext cx="9328266" cy="5512824"/>
            <a:chOff x="896389" y="831482"/>
            <a:chExt cx="9328266" cy="5512824"/>
          </a:xfrm>
        </p:grpSpPr>
        <p:grpSp>
          <p:nvGrpSpPr>
            <p:cNvPr id="12" name="그룹 11"/>
            <p:cNvGrpSpPr/>
            <p:nvPr/>
          </p:nvGrpSpPr>
          <p:grpSpPr>
            <a:xfrm>
              <a:off x="2186248" y="2560320"/>
              <a:ext cx="1205346" cy="980901"/>
              <a:chOff x="5361709" y="2818015"/>
              <a:chExt cx="1205346" cy="980901"/>
            </a:xfrm>
          </p:grpSpPr>
          <p:sp>
            <p:nvSpPr>
              <p:cNvPr id="6" name="정육면체 5"/>
              <p:cNvSpPr/>
              <p:nvPr/>
            </p:nvSpPr>
            <p:spPr>
              <a:xfrm>
                <a:off x="5361709" y="2818015"/>
                <a:ext cx="1205346" cy="980901"/>
              </a:xfrm>
              <a:prstGeom prst="cub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478381" y="3271059"/>
                <a:ext cx="70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Node1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4624648" y="2032463"/>
              <a:ext cx="1205346" cy="980901"/>
              <a:chOff x="5361709" y="2818015"/>
              <a:chExt cx="1205346" cy="980901"/>
            </a:xfrm>
          </p:grpSpPr>
          <p:sp>
            <p:nvSpPr>
              <p:cNvPr id="14" name="정육면체 13"/>
              <p:cNvSpPr/>
              <p:nvPr/>
            </p:nvSpPr>
            <p:spPr>
              <a:xfrm>
                <a:off x="5361709" y="2818015"/>
                <a:ext cx="1205346" cy="980901"/>
              </a:xfrm>
              <a:prstGeom prst="cub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478381" y="3271059"/>
                <a:ext cx="70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Node2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3089565" y="4239595"/>
              <a:ext cx="1205346" cy="980901"/>
              <a:chOff x="5361709" y="2818015"/>
              <a:chExt cx="1205346" cy="980901"/>
            </a:xfrm>
          </p:grpSpPr>
          <p:sp>
            <p:nvSpPr>
              <p:cNvPr id="17" name="정육면체 16"/>
              <p:cNvSpPr/>
              <p:nvPr/>
            </p:nvSpPr>
            <p:spPr>
              <a:xfrm>
                <a:off x="5361709" y="2818015"/>
                <a:ext cx="1205346" cy="980901"/>
              </a:xfrm>
              <a:prstGeom prst="cub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478381" y="3271059"/>
                <a:ext cx="70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Node3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5311834" y="3635537"/>
              <a:ext cx="1205346" cy="980901"/>
              <a:chOff x="5361709" y="2818015"/>
              <a:chExt cx="1205346" cy="980901"/>
            </a:xfrm>
          </p:grpSpPr>
          <p:sp>
            <p:nvSpPr>
              <p:cNvPr id="20" name="정육면체 19"/>
              <p:cNvSpPr/>
              <p:nvPr/>
            </p:nvSpPr>
            <p:spPr>
              <a:xfrm>
                <a:off x="5361709" y="2818015"/>
                <a:ext cx="1205346" cy="980901"/>
              </a:xfrm>
              <a:prstGeom prst="cub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478381" y="3271059"/>
                <a:ext cx="70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Node4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7193282" y="2340240"/>
              <a:ext cx="1205346" cy="980901"/>
              <a:chOff x="5361709" y="2818015"/>
              <a:chExt cx="1205346" cy="980901"/>
            </a:xfrm>
          </p:grpSpPr>
          <p:sp>
            <p:nvSpPr>
              <p:cNvPr id="23" name="정육면체 22"/>
              <p:cNvSpPr/>
              <p:nvPr/>
            </p:nvSpPr>
            <p:spPr>
              <a:xfrm>
                <a:off x="5361709" y="2818015"/>
                <a:ext cx="1205346" cy="980901"/>
              </a:xfrm>
              <a:prstGeom prst="cub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478381" y="3271059"/>
                <a:ext cx="70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Node5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7534103" y="3905907"/>
              <a:ext cx="1205346" cy="980901"/>
              <a:chOff x="5361709" y="2818015"/>
              <a:chExt cx="1205346" cy="980901"/>
            </a:xfrm>
          </p:grpSpPr>
          <p:sp>
            <p:nvSpPr>
              <p:cNvPr id="30" name="정육면체 29"/>
              <p:cNvSpPr/>
              <p:nvPr/>
            </p:nvSpPr>
            <p:spPr>
              <a:xfrm>
                <a:off x="5361709" y="2818015"/>
                <a:ext cx="1205346" cy="980901"/>
              </a:xfrm>
              <a:prstGeom prst="cub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478381" y="3271059"/>
                <a:ext cx="70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Node6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5716386" y="5363405"/>
              <a:ext cx="1205346" cy="980901"/>
              <a:chOff x="5361709" y="2818015"/>
              <a:chExt cx="1205346" cy="980901"/>
            </a:xfrm>
          </p:grpSpPr>
          <p:sp>
            <p:nvSpPr>
              <p:cNvPr id="38" name="정육면체 37"/>
              <p:cNvSpPr/>
              <p:nvPr/>
            </p:nvSpPr>
            <p:spPr>
              <a:xfrm>
                <a:off x="5361709" y="2818015"/>
                <a:ext cx="1205346" cy="980901"/>
              </a:xfrm>
              <a:prstGeom prst="cub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478381" y="3271059"/>
                <a:ext cx="70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Node7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9019309" y="1051562"/>
              <a:ext cx="1205346" cy="980901"/>
              <a:chOff x="5361709" y="2818015"/>
              <a:chExt cx="1205346" cy="980901"/>
            </a:xfrm>
          </p:grpSpPr>
          <p:sp>
            <p:nvSpPr>
              <p:cNvPr id="41" name="정육면체 40"/>
              <p:cNvSpPr/>
              <p:nvPr/>
            </p:nvSpPr>
            <p:spPr>
              <a:xfrm>
                <a:off x="5361709" y="2818015"/>
                <a:ext cx="1205346" cy="980901"/>
              </a:xfrm>
              <a:prstGeom prst="cub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478381" y="3271059"/>
                <a:ext cx="70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Node9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6219306" y="831482"/>
              <a:ext cx="1205346" cy="980901"/>
              <a:chOff x="5361709" y="2818015"/>
              <a:chExt cx="1205346" cy="980901"/>
            </a:xfrm>
          </p:grpSpPr>
          <p:sp>
            <p:nvSpPr>
              <p:cNvPr id="44" name="정육면체 43"/>
              <p:cNvSpPr/>
              <p:nvPr/>
            </p:nvSpPr>
            <p:spPr>
              <a:xfrm>
                <a:off x="5361709" y="2818015"/>
                <a:ext cx="1205346" cy="980901"/>
              </a:xfrm>
              <a:prstGeom prst="cub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478381" y="3271059"/>
                <a:ext cx="70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Node8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" name="직선 연결선 2"/>
            <p:cNvCxnSpPr>
              <a:stCxn id="6" idx="5"/>
              <a:endCxn id="14" idx="2"/>
            </p:cNvCxnSpPr>
            <p:nvPr/>
          </p:nvCxnSpPr>
          <p:spPr>
            <a:xfrm flipV="1">
              <a:off x="3391594" y="2645526"/>
              <a:ext cx="1233054" cy="2826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stCxn id="14" idx="3"/>
              <a:endCxn id="17" idx="0"/>
            </p:cNvCxnSpPr>
            <p:nvPr/>
          </p:nvCxnSpPr>
          <p:spPr>
            <a:xfrm flipH="1">
              <a:off x="3814851" y="3013364"/>
              <a:ext cx="1289857" cy="12262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14" idx="3"/>
              <a:endCxn id="20" idx="0"/>
            </p:cNvCxnSpPr>
            <p:nvPr/>
          </p:nvCxnSpPr>
          <p:spPr>
            <a:xfrm>
              <a:off x="5104708" y="3013364"/>
              <a:ext cx="932412" cy="6221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stCxn id="20" idx="3"/>
              <a:endCxn id="38" idx="0"/>
            </p:cNvCxnSpPr>
            <p:nvPr/>
          </p:nvCxnSpPr>
          <p:spPr>
            <a:xfrm>
              <a:off x="5791894" y="4616438"/>
              <a:ext cx="649778" cy="7469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stCxn id="20" idx="5"/>
              <a:endCxn id="30" idx="2"/>
            </p:cNvCxnSpPr>
            <p:nvPr/>
          </p:nvCxnSpPr>
          <p:spPr>
            <a:xfrm>
              <a:off x="6517180" y="4003375"/>
              <a:ext cx="1016923" cy="515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38" idx="5"/>
              <a:endCxn id="30" idx="3"/>
            </p:cNvCxnSpPr>
            <p:nvPr/>
          </p:nvCxnSpPr>
          <p:spPr>
            <a:xfrm flipV="1">
              <a:off x="6921732" y="4886808"/>
              <a:ext cx="1092431" cy="8444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30" idx="0"/>
              <a:endCxn id="23" idx="3"/>
            </p:cNvCxnSpPr>
            <p:nvPr/>
          </p:nvCxnSpPr>
          <p:spPr>
            <a:xfrm flipH="1" flipV="1">
              <a:off x="7673342" y="3321141"/>
              <a:ext cx="586047" cy="5847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23" idx="2"/>
              <a:endCxn id="14" idx="5"/>
            </p:cNvCxnSpPr>
            <p:nvPr/>
          </p:nvCxnSpPr>
          <p:spPr>
            <a:xfrm flipH="1" flipV="1">
              <a:off x="5829994" y="2400301"/>
              <a:ext cx="1363288" cy="5530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14" idx="0"/>
              <a:endCxn id="44" idx="2"/>
            </p:cNvCxnSpPr>
            <p:nvPr/>
          </p:nvCxnSpPr>
          <p:spPr>
            <a:xfrm flipV="1">
              <a:off x="5349934" y="1444545"/>
              <a:ext cx="869372" cy="587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41" idx="2"/>
              <a:endCxn id="44" idx="5"/>
            </p:cNvCxnSpPr>
            <p:nvPr/>
          </p:nvCxnSpPr>
          <p:spPr>
            <a:xfrm flipH="1" flipV="1">
              <a:off x="7424652" y="1199320"/>
              <a:ext cx="1594657" cy="465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41" idx="3"/>
              <a:endCxn id="30" idx="5"/>
            </p:cNvCxnSpPr>
            <p:nvPr/>
          </p:nvCxnSpPr>
          <p:spPr>
            <a:xfrm flipH="1">
              <a:off x="8739449" y="2032463"/>
              <a:ext cx="759920" cy="22412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41" idx="2"/>
              <a:endCxn id="23" idx="5"/>
            </p:cNvCxnSpPr>
            <p:nvPr/>
          </p:nvCxnSpPr>
          <p:spPr>
            <a:xfrm flipH="1">
              <a:off x="8398628" y="1664625"/>
              <a:ext cx="620681" cy="10434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896391" y="4496111"/>
              <a:ext cx="889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hostA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96390" y="4865443"/>
              <a:ext cx="889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hostB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96389" y="5224162"/>
              <a:ext cx="889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hostC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타원 76"/>
            <p:cNvSpPr/>
            <p:nvPr/>
          </p:nvSpPr>
          <p:spPr>
            <a:xfrm>
              <a:off x="1653143" y="4590774"/>
              <a:ext cx="498764" cy="1800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>
              <a:off x="1655916" y="4960106"/>
              <a:ext cx="498764" cy="180006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>
              <a:off x="1655916" y="5334098"/>
              <a:ext cx="498764" cy="18000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115399" y="2558826"/>
              <a:ext cx="432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565618" y="1623393"/>
              <a:ext cx="432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011639" y="2387833"/>
              <a:ext cx="432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596940" y="3233444"/>
              <a:ext cx="315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311834" y="3107680"/>
              <a:ext cx="3255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2" name="그룹 101"/>
            <p:cNvGrpSpPr/>
            <p:nvPr/>
          </p:nvGrpSpPr>
          <p:grpSpPr>
            <a:xfrm>
              <a:off x="3255236" y="1100226"/>
              <a:ext cx="1183816" cy="307777"/>
              <a:chOff x="3255236" y="1100226"/>
              <a:chExt cx="1183816" cy="307777"/>
            </a:xfrm>
          </p:grpSpPr>
          <p:grpSp>
            <p:nvGrpSpPr>
              <p:cNvPr id="90" name="그룹 89"/>
              <p:cNvGrpSpPr/>
              <p:nvPr/>
            </p:nvGrpSpPr>
            <p:grpSpPr>
              <a:xfrm>
                <a:off x="3255236" y="1100226"/>
                <a:ext cx="1070957" cy="307571"/>
                <a:chOff x="4156364" y="1579419"/>
                <a:chExt cx="1070957" cy="307571"/>
              </a:xfrm>
            </p:grpSpPr>
            <p:sp>
              <p:nvSpPr>
                <p:cNvPr id="81" name="직사각형 80"/>
                <p:cNvSpPr/>
                <p:nvPr/>
              </p:nvSpPr>
              <p:spPr>
                <a:xfrm>
                  <a:off x="4156364" y="1579420"/>
                  <a:ext cx="1070957" cy="30757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3" name="직선 연결선 82"/>
                <p:cNvCxnSpPr/>
                <p:nvPr/>
              </p:nvCxnSpPr>
              <p:spPr>
                <a:xfrm>
                  <a:off x="4879570" y="1579419"/>
                  <a:ext cx="0" cy="30203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4" name="TextBox 83"/>
                <p:cNvSpPr txBox="1"/>
                <p:nvPr/>
              </p:nvSpPr>
              <p:spPr>
                <a:xfrm>
                  <a:off x="4172991" y="1589812"/>
                  <a:ext cx="6968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 (A)</a:t>
                  </a:r>
                  <a:endParaRPr lang="ko-KR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9" name="TextBox 98"/>
              <p:cNvSpPr txBox="1"/>
              <p:nvPr/>
            </p:nvSpPr>
            <p:spPr>
              <a:xfrm>
                <a:off x="4006694" y="1100226"/>
                <a:ext cx="432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ko-KR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>
              <a:off x="3257785" y="1528092"/>
              <a:ext cx="1193709" cy="316140"/>
              <a:chOff x="3257785" y="1528092"/>
              <a:chExt cx="1193709" cy="316140"/>
            </a:xfrm>
          </p:grpSpPr>
          <p:grpSp>
            <p:nvGrpSpPr>
              <p:cNvPr id="91" name="그룹 90"/>
              <p:cNvGrpSpPr/>
              <p:nvPr/>
            </p:nvGrpSpPr>
            <p:grpSpPr>
              <a:xfrm>
                <a:off x="3257785" y="1528092"/>
                <a:ext cx="1070957" cy="307571"/>
                <a:chOff x="4156364" y="1579419"/>
                <a:chExt cx="1070957" cy="307571"/>
              </a:xfrm>
            </p:grpSpPr>
            <p:sp>
              <p:nvSpPr>
                <p:cNvPr id="92" name="직사각형 91"/>
                <p:cNvSpPr/>
                <p:nvPr/>
              </p:nvSpPr>
              <p:spPr>
                <a:xfrm>
                  <a:off x="4156364" y="1579420"/>
                  <a:ext cx="1070957" cy="307570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3" name="직선 연결선 92"/>
                <p:cNvCxnSpPr/>
                <p:nvPr/>
              </p:nvCxnSpPr>
              <p:spPr>
                <a:xfrm>
                  <a:off x="4879570" y="1579419"/>
                  <a:ext cx="0" cy="30203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TextBox 93"/>
                <p:cNvSpPr txBox="1"/>
                <p:nvPr/>
              </p:nvSpPr>
              <p:spPr>
                <a:xfrm>
                  <a:off x="4172991" y="1589812"/>
                  <a:ext cx="7040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 (B)</a:t>
                  </a:r>
                  <a:endParaRPr lang="ko-KR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0" name="TextBox 99"/>
              <p:cNvSpPr txBox="1"/>
              <p:nvPr/>
            </p:nvSpPr>
            <p:spPr>
              <a:xfrm>
                <a:off x="4019136" y="1536455"/>
                <a:ext cx="432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endParaRPr lang="ko-KR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4" name="그룹 103"/>
            <p:cNvGrpSpPr/>
            <p:nvPr/>
          </p:nvGrpSpPr>
          <p:grpSpPr>
            <a:xfrm>
              <a:off x="3255236" y="1996182"/>
              <a:ext cx="1183816" cy="311498"/>
              <a:chOff x="3255236" y="1996182"/>
              <a:chExt cx="1183816" cy="311498"/>
            </a:xfrm>
          </p:grpSpPr>
          <p:grpSp>
            <p:nvGrpSpPr>
              <p:cNvPr id="95" name="그룹 94"/>
              <p:cNvGrpSpPr/>
              <p:nvPr/>
            </p:nvGrpSpPr>
            <p:grpSpPr>
              <a:xfrm>
                <a:off x="3255236" y="2000109"/>
                <a:ext cx="1070957" cy="307571"/>
                <a:chOff x="4156364" y="1579419"/>
                <a:chExt cx="1070957" cy="307571"/>
              </a:xfrm>
            </p:grpSpPr>
            <p:sp>
              <p:nvSpPr>
                <p:cNvPr id="96" name="직사각형 95"/>
                <p:cNvSpPr/>
                <p:nvPr/>
              </p:nvSpPr>
              <p:spPr>
                <a:xfrm>
                  <a:off x="4156364" y="1579420"/>
                  <a:ext cx="1070957" cy="307570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7" name="직선 연결선 96"/>
                <p:cNvCxnSpPr/>
                <p:nvPr/>
              </p:nvCxnSpPr>
              <p:spPr>
                <a:xfrm>
                  <a:off x="4879570" y="1579419"/>
                  <a:ext cx="0" cy="30203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8" name="TextBox 97"/>
                <p:cNvSpPr txBox="1"/>
                <p:nvPr/>
              </p:nvSpPr>
              <p:spPr>
                <a:xfrm>
                  <a:off x="4172990" y="1589812"/>
                  <a:ext cx="70657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 (C)</a:t>
                  </a:r>
                  <a:endParaRPr lang="ko-KR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1" name="TextBox 100"/>
              <p:cNvSpPr txBox="1"/>
              <p:nvPr/>
            </p:nvSpPr>
            <p:spPr>
              <a:xfrm>
                <a:off x="4006694" y="1996182"/>
                <a:ext cx="432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ko-KR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0111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073" y="315884"/>
            <a:ext cx="450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DataLink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란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45823" y="4347557"/>
            <a:ext cx="1970116" cy="581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Hub/Switch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2435629" y="315884"/>
            <a:ext cx="7049193" cy="3501695"/>
            <a:chOff x="2435629" y="315884"/>
            <a:chExt cx="7049193" cy="3501695"/>
          </a:xfrm>
        </p:grpSpPr>
        <p:grpSp>
          <p:nvGrpSpPr>
            <p:cNvPr id="26" name="그룹 25"/>
            <p:cNvGrpSpPr/>
            <p:nvPr/>
          </p:nvGrpSpPr>
          <p:grpSpPr>
            <a:xfrm>
              <a:off x="2435629" y="315884"/>
              <a:ext cx="7049193" cy="3501695"/>
              <a:chOff x="2377440" y="685216"/>
              <a:chExt cx="7049193" cy="3501695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2377440" y="1947765"/>
                <a:ext cx="795252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ko-KR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8631381" y="1947765"/>
                <a:ext cx="795252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ko-KR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구름 4"/>
              <p:cNvSpPr/>
              <p:nvPr/>
            </p:nvSpPr>
            <p:spPr>
              <a:xfrm>
                <a:off x="4530436" y="1116493"/>
                <a:ext cx="3067396" cy="2277687"/>
              </a:xfrm>
              <a:prstGeom prst="clou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순서도: 자기 디스크 5"/>
              <p:cNvSpPr/>
              <p:nvPr/>
            </p:nvSpPr>
            <p:spPr>
              <a:xfrm>
                <a:off x="5137265" y="2296900"/>
                <a:ext cx="199506" cy="108065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순서도: 자기 디스크 6"/>
              <p:cNvSpPr/>
              <p:nvPr/>
            </p:nvSpPr>
            <p:spPr>
              <a:xfrm>
                <a:off x="5823065" y="1947765"/>
                <a:ext cx="199506" cy="108065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순서도: 자기 디스크 7"/>
              <p:cNvSpPr/>
              <p:nvPr/>
            </p:nvSpPr>
            <p:spPr>
              <a:xfrm>
                <a:off x="5964381" y="2670972"/>
                <a:ext cx="199506" cy="108065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순서도: 자기 디스크 8"/>
              <p:cNvSpPr/>
              <p:nvPr/>
            </p:nvSpPr>
            <p:spPr>
              <a:xfrm>
                <a:off x="6374476" y="2147271"/>
                <a:ext cx="199506" cy="108065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순서도: 자기 디스크 9"/>
              <p:cNvSpPr/>
              <p:nvPr/>
            </p:nvSpPr>
            <p:spPr>
              <a:xfrm>
                <a:off x="6095306" y="1547366"/>
                <a:ext cx="199506" cy="108065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순서도: 자기 디스크 10"/>
              <p:cNvSpPr/>
              <p:nvPr/>
            </p:nvSpPr>
            <p:spPr>
              <a:xfrm>
                <a:off x="6581600" y="1647121"/>
                <a:ext cx="199506" cy="108065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순서도: 자기 디스크 11"/>
              <p:cNvSpPr/>
              <p:nvPr/>
            </p:nvSpPr>
            <p:spPr>
              <a:xfrm>
                <a:off x="7037416" y="2040589"/>
                <a:ext cx="199506" cy="108065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" name="직선 연결선 13"/>
              <p:cNvCxnSpPr>
                <a:stCxn id="3" idx="3"/>
              </p:cNvCxnSpPr>
              <p:nvPr/>
            </p:nvCxnSpPr>
            <p:spPr>
              <a:xfrm flipV="1">
                <a:off x="3172692" y="2147271"/>
                <a:ext cx="135774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flipV="1">
                <a:off x="7581206" y="2180523"/>
                <a:ext cx="1044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5550823" y="685216"/>
                <a:ext cx="1023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Network</a:t>
                </a:r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순서도: 자기 디스크 16"/>
              <p:cNvSpPr/>
              <p:nvPr/>
            </p:nvSpPr>
            <p:spPr>
              <a:xfrm>
                <a:off x="5206538" y="1839699"/>
                <a:ext cx="199506" cy="108065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순서도: 자기 디스크 17"/>
              <p:cNvSpPr/>
              <p:nvPr/>
            </p:nvSpPr>
            <p:spPr>
              <a:xfrm>
                <a:off x="5922818" y="3740292"/>
                <a:ext cx="199506" cy="108065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457306" y="3848357"/>
                <a:ext cx="11305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Router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1" name="직선 화살표 연결선 20"/>
              <p:cNvCxnSpPr/>
              <p:nvPr/>
            </p:nvCxnSpPr>
            <p:spPr>
              <a:xfrm>
                <a:off x="3172692" y="2602686"/>
                <a:ext cx="1357744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3496887" y="2690656"/>
                <a:ext cx="7813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datalink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3" name="직선 화살표 연결선 22"/>
              <p:cNvCxnSpPr/>
              <p:nvPr/>
            </p:nvCxnSpPr>
            <p:spPr>
              <a:xfrm flipV="1">
                <a:off x="7543106" y="2602686"/>
                <a:ext cx="108210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7695882" y="2690655"/>
                <a:ext cx="7813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datalink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2527070" y="1147155"/>
              <a:ext cx="612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host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781011" y="1144784"/>
              <a:ext cx="612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host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2" name="직선 연결선 31"/>
          <p:cNvCxnSpPr/>
          <p:nvPr/>
        </p:nvCxnSpPr>
        <p:spPr>
          <a:xfrm flipH="1">
            <a:off x="1620982" y="4929448"/>
            <a:ext cx="906088" cy="906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2435629" y="4929448"/>
            <a:ext cx="257695" cy="108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507972" y="4929448"/>
            <a:ext cx="828500" cy="1155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160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073" y="315884"/>
            <a:ext cx="450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DataLink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란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45823" y="4347557"/>
            <a:ext cx="1970116" cy="581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Hub/Switch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 flipH="1">
            <a:off x="1620982" y="4929448"/>
            <a:ext cx="906088" cy="906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2435629" y="4929448"/>
            <a:ext cx="257695" cy="108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507972" y="4929448"/>
            <a:ext cx="828500" cy="1155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>
            <a:off x="2435629" y="315884"/>
            <a:ext cx="7049193" cy="2708964"/>
            <a:chOff x="2435629" y="315884"/>
            <a:chExt cx="7049193" cy="2708964"/>
          </a:xfrm>
        </p:grpSpPr>
        <p:grpSp>
          <p:nvGrpSpPr>
            <p:cNvPr id="78" name="그룹 77"/>
            <p:cNvGrpSpPr/>
            <p:nvPr/>
          </p:nvGrpSpPr>
          <p:grpSpPr>
            <a:xfrm>
              <a:off x="2435629" y="315884"/>
              <a:ext cx="7049193" cy="2708964"/>
              <a:chOff x="2435629" y="315884"/>
              <a:chExt cx="7049193" cy="2708964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2435629" y="315884"/>
                <a:ext cx="7049193" cy="2708964"/>
                <a:chOff x="2435629" y="315884"/>
                <a:chExt cx="7049193" cy="2708964"/>
              </a:xfrm>
            </p:grpSpPr>
            <p:grpSp>
              <p:nvGrpSpPr>
                <p:cNvPr id="26" name="그룹 25"/>
                <p:cNvGrpSpPr/>
                <p:nvPr/>
              </p:nvGrpSpPr>
              <p:grpSpPr>
                <a:xfrm>
                  <a:off x="2435629" y="315884"/>
                  <a:ext cx="7049193" cy="2708964"/>
                  <a:chOff x="2377440" y="685216"/>
                  <a:chExt cx="7049193" cy="2708964"/>
                </a:xfrm>
              </p:grpSpPr>
              <p:sp>
                <p:nvSpPr>
                  <p:cNvPr id="3" name="직사각형 2"/>
                  <p:cNvSpPr/>
                  <p:nvPr/>
                </p:nvSpPr>
                <p:spPr>
                  <a:xfrm>
                    <a:off x="2377440" y="1947765"/>
                    <a:ext cx="795252" cy="4572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ko-KR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" name="직사각형 3"/>
                  <p:cNvSpPr/>
                  <p:nvPr/>
                </p:nvSpPr>
                <p:spPr>
                  <a:xfrm>
                    <a:off x="8631381" y="1947765"/>
                    <a:ext cx="795252" cy="4572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B</a:t>
                    </a:r>
                    <a:endParaRPr lang="ko-KR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" name="구름 4"/>
                  <p:cNvSpPr/>
                  <p:nvPr/>
                </p:nvSpPr>
                <p:spPr>
                  <a:xfrm>
                    <a:off x="4530436" y="1116493"/>
                    <a:ext cx="3067396" cy="2277687"/>
                  </a:xfrm>
                  <a:prstGeom prst="cloud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" name="순서도: 자기 디스크 5"/>
                  <p:cNvSpPr/>
                  <p:nvPr/>
                </p:nvSpPr>
                <p:spPr>
                  <a:xfrm>
                    <a:off x="5137265" y="2296900"/>
                    <a:ext cx="199506" cy="108065"/>
                  </a:xfrm>
                  <a:prstGeom prst="flowChartMagneticDisk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" name="순서도: 자기 디스크 6"/>
                  <p:cNvSpPr/>
                  <p:nvPr/>
                </p:nvSpPr>
                <p:spPr>
                  <a:xfrm>
                    <a:off x="5823065" y="1947765"/>
                    <a:ext cx="199506" cy="108065"/>
                  </a:xfrm>
                  <a:prstGeom prst="flowChartMagneticDisk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" name="순서도: 자기 디스크 7"/>
                  <p:cNvSpPr/>
                  <p:nvPr/>
                </p:nvSpPr>
                <p:spPr>
                  <a:xfrm>
                    <a:off x="5964381" y="2670972"/>
                    <a:ext cx="199506" cy="108065"/>
                  </a:xfrm>
                  <a:prstGeom prst="flowChartMagneticDisk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" name="순서도: 자기 디스크 8"/>
                  <p:cNvSpPr/>
                  <p:nvPr/>
                </p:nvSpPr>
                <p:spPr>
                  <a:xfrm>
                    <a:off x="6374476" y="2147271"/>
                    <a:ext cx="199506" cy="108065"/>
                  </a:xfrm>
                  <a:prstGeom prst="flowChartMagneticDisk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" name="순서도: 자기 디스크 9"/>
                  <p:cNvSpPr/>
                  <p:nvPr/>
                </p:nvSpPr>
                <p:spPr>
                  <a:xfrm>
                    <a:off x="6095306" y="1547366"/>
                    <a:ext cx="199506" cy="108065"/>
                  </a:xfrm>
                  <a:prstGeom prst="flowChartMagneticDisk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" name="순서도: 자기 디스크 10"/>
                  <p:cNvSpPr/>
                  <p:nvPr/>
                </p:nvSpPr>
                <p:spPr>
                  <a:xfrm>
                    <a:off x="6581600" y="1647121"/>
                    <a:ext cx="199506" cy="108065"/>
                  </a:xfrm>
                  <a:prstGeom prst="flowChartMagneticDisk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" name="순서도: 자기 디스크 11"/>
                  <p:cNvSpPr/>
                  <p:nvPr/>
                </p:nvSpPr>
                <p:spPr>
                  <a:xfrm>
                    <a:off x="7037416" y="2040589"/>
                    <a:ext cx="199506" cy="108065"/>
                  </a:xfrm>
                  <a:prstGeom prst="flowChartMagneticDisk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4" name="직선 연결선 13"/>
                  <p:cNvCxnSpPr>
                    <a:stCxn id="3" idx="3"/>
                  </p:cNvCxnSpPr>
                  <p:nvPr/>
                </p:nvCxnSpPr>
                <p:spPr>
                  <a:xfrm flipV="1">
                    <a:off x="3172692" y="2147271"/>
                    <a:ext cx="1357744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직선 연결선 14"/>
                  <p:cNvCxnSpPr/>
                  <p:nvPr/>
                </p:nvCxnSpPr>
                <p:spPr>
                  <a:xfrm flipV="1">
                    <a:off x="7581206" y="2180523"/>
                    <a:ext cx="1044000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5550823" y="685216"/>
                    <a:ext cx="10231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Network</a:t>
                    </a:r>
                    <a:endParaRPr lang="ko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" name="순서도: 자기 디스크 16"/>
                  <p:cNvSpPr/>
                  <p:nvPr/>
                </p:nvSpPr>
                <p:spPr>
                  <a:xfrm>
                    <a:off x="5206538" y="1839699"/>
                    <a:ext cx="199506" cy="108065"/>
                  </a:xfrm>
                  <a:prstGeom prst="flowChartMagneticDisk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8" name="TextBox 27"/>
                <p:cNvSpPr txBox="1"/>
                <p:nvPr/>
              </p:nvSpPr>
              <p:spPr>
                <a:xfrm>
                  <a:off x="2527070" y="1147155"/>
                  <a:ext cx="6123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host</a:t>
                  </a:r>
                  <a:endPara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8781011" y="1144784"/>
                  <a:ext cx="6123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host</a:t>
                  </a:r>
                  <a:endPara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" name="오른쪽 화살표 24"/>
              <p:cNvSpPr/>
              <p:nvPr/>
            </p:nvSpPr>
            <p:spPr>
              <a:xfrm>
                <a:off x="3230881" y="1673972"/>
                <a:ext cx="1357744" cy="2120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오른쪽 화살표 33"/>
              <p:cNvSpPr/>
              <p:nvPr/>
            </p:nvSpPr>
            <p:spPr>
              <a:xfrm>
                <a:off x="7639395" y="1701016"/>
                <a:ext cx="1044000" cy="22655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5881254" y="2154477"/>
                <a:ext cx="471747" cy="42588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/>
              <p:cNvCxnSpPr>
                <a:stCxn id="8" idx="2"/>
                <a:endCxn id="6" idx="4"/>
              </p:cNvCxnSpPr>
              <p:nvPr/>
            </p:nvCxnSpPr>
            <p:spPr>
              <a:xfrm flipH="1" flipV="1">
                <a:off x="5394960" y="1981601"/>
                <a:ext cx="627610" cy="3740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stCxn id="9" idx="3"/>
                <a:endCxn id="8" idx="4"/>
              </p:cNvCxnSpPr>
              <p:nvPr/>
            </p:nvCxnSpPr>
            <p:spPr>
              <a:xfrm flipH="1">
                <a:off x="6222076" y="1886004"/>
                <a:ext cx="310342" cy="4696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>
                <a:stCxn id="7" idx="3"/>
                <a:endCxn id="8" idx="1"/>
              </p:cNvCxnSpPr>
              <p:nvPr/>
            </p:nvCxnSpPr>
            <p:spPr>
              <a:xfrm>
                <a:off x="5981007" y="1686498"/>
                <a:ext cx="141316" cy="6151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>
                <a:stCxn id="6" idx="2"/>
                <a:endCxn id="25" idx="3"/>
              </p:cNvCxnSpPr>
              <p:nvPr/>
            </p:nvCxnSpPr>
            <p:spPr>
              <a:xfrm flipH="1" flipV="1">
                <a:off x="4588625" y="1779988"/>
                <a:ext cx="606829" cy="2016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>
                <a:stCxn id="6" idx="1"/>
                <a:endCxn id="17" idx="3"/>
              </p:cNvCxnSpPr>
              <p:nvPr/>
            </p:nvCxnSpPr>
            <p:spPr>
              <a:xfrm flipV="1">
                <a:off x="5295207" y="1578432"/>
                <a:ext cx="69273" cy="3491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>
                <a:stCxn id="6" idx="4"/>
                <a:endCxn id="7" idx="2"/>
              </p:cNvCxnSpPr>
              <p:nvPr/>
            </p:nvCxnSpPr>
            <p:spPr>
              <a:xfrm flipV="1">
                <a:off x="5394960" y="1632466"/>
                <a:ext cx="486294" cy="3491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>
                <a:stCxn id="7" idx="1"/>
                <a:endCxn id="10" idx="3"/>
              </p:cNvCxnSpPr>
              <p:nvPr/>
            </p:nvCxnSpPr>
            <p:spPr>
              <a:xfrm flipV="1">
                <a:off x="5981007" y="1286099"/>
                <a:ext cx="272241" cy="2923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>
                <a:stCxn id="9" idx="1"/>
                <a:endCxn id="11" idx="3"/>
              </p:cNvCxnSpPr>
              <p:nvPr/>
            </p:nvCxnSpPr>
            <p:spPr>
              <a:xfrm flipV="1">
                <a:off x="6532418" y="1385854"/>
                <a:ext cx="207124" cy="3920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>
                <a:stCxn id="11" idx="2"/>
                <a:endCxn id="7" idx="4"/>
              </p:cNvCxnSpPr>
              <p:nvPr/>
            </p:nvCxnSpPr>
            <p:spPr>
              <a:xfrm flipH="1">
                <a:off x="6080760" y="1331822"/>
                <a:ext cx="559029" cy="3006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>
                <a:stCxn id="11" idx="4"/>
                <a:endCxn id="12" idx="1"/>
              </p:cNvCxnSpPr>
              <p:nvPr/>
            </p:nvCxnSpPr>
            <p:spPr>
              <a:xfrm>
                <a:off x="6839295" y="1331822"/>
                <a:ext cx="356063" cy="3394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>
                <a:stCxn id="34" idx="1"/>
                <a:endCxn id="12" idx="4"/>
              </p:cNvCxnSpPr>
              <p:nvPr/>
            </p:nvCxnSpPr>
            <p:spPr>
              <a:xfrm flipH="1" flipV="1">
                <a:off x="7295111" y="1725290"/>
                <a:ext cx="344284" cy="8900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>
                <a:stCxn id="12" idx="2"/>
                <a:endCxn id="9" idx="4"/>
              </p:cNvCxnSpPr>
              <p:nvPr/>
            </p:nvCxnSpPr>
            <p:spPr>
              <a:xfrm flipH="1">
                <a:off x="6632171" y="1725290"/>
                <a:ext cx="463434" cy="1066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>
                <a:stCxn id="17" idx="4"/>
                <a:endCxn id="10" idx="2"/>
              </p:cNvCxnSpPr>
              <p:nvPr/>
            </p:nvCxnSpPr>
            <p:spPr>
              <a:xfrm flipV="1">
                <a:off x="5464233" y="1232067"/>
                <a:ext cx="689262" cy="2923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>
                <a:stCxn id="11" idx="2"/>
                <a:endCxn id="10" idx="4"/>
              </p:cNvCxnSpPr>
              <p:nvPr/>
            </p:nvCxnSpPr>
            <p:spPr>
              <a:xfrm flipH="1" flipV="1">
                <a:off x="6353001" y="1232067"/>
                <a:ext cx="286788" cy="997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/>
            <p:cNvSpPr txBox="1"/>
            <p:nvPr/>
          </p:nvSpPr>
          <p:spPr>
            <a:xfrm>
              <a:off x="5474302" y="2089667"/>
              <a:ext cx="290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340369" y="1930618"/>
              <a:ext cx="290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815247" y="1793664"/>
              <a:ext cx="290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3605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1277656" y="1067937"/>
            <a:ext cx="6120394" cy="4343307"/>
            <a:chOff x="1277656" y="1067937"/>
            <a:chExt cx="6120394" cy="4343307"/>
          </a:xfrm>
        </p:grpSpPr>
        <p:grpSp>
          <p:nvGrpSpPr>
            <p:cNvPr id="28" name="그룹 27"/>
            <p:cNvGrpSpPr/>
            <p:nvPr/>
          </p:nvGrpSpPr>
          <p:grpSpPr>
            <a:xfrm>
              <a:off x="1277656" y="1067937"/>
              <a:ext cx="6120394" cy="4343307"/>
              <a:chOff x="1640911" y="1543926"/>
              <a:chExt cx="6120394" cy="4343307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1640911" y="1741118"/>
                <a:ext cx="5724394" cy="41461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1903957" y="1543926"/>
                <a:ext cx="96450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Router</a:t>
                </a:r>
                <a:endParaRPr lang="ko-KR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2141951" y="2273288"/>
                <a:ext cx="3770334" cy="22611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2141951" y="4876707"/>
                <a:ext cx="3770334" cy="6973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Routing Engine</a:t>
                </a:r>
                <a:endParaRPr lang="ko-KR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2361751" y="2445428"/>
                <a:ext cx="101341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Destination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812022" y="2445427"/>
                <a:ext cx="82266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Interface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6926893" y="2455431"/>
                <a:ext cx="438412" cy="3275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6926893" y="3240097"/>
                <a:ext cx="438412" cy="3275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6926893" y="4024763"/>
                <a:ext cx="438412" cy="3275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ko-KR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6926893" y="4809429"/>
                <a:ext cx="438412" cy="3275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ko-KR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3675704" y="2445426"/>
                <a:ext cx="84830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Next hop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6542643" y="1998281"/>
                <a:ext cx="82266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Interface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" name="직선 연결선 15"/>
              <p:cNvCxnSpPr>
                <a:stCxn id="9" idx="3"/>
              </p:cNvCxnSpPr>
              <p:nvPr/>
            </p:nvCxnSpPr>
            <p:spPr>
              <a:xfrm flipV="1">
                <a:off x="7365305" y="2599314"/>
                <a:ext cx="396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 flipV="1">
                <a:off x="7365305" y="3412369"/>
                <a:ext cx="396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 flipV="1">
                <a:off x="7365305" y="4188521"/>
                <a:ext cx="396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 flipV="1">
                <a:off x="7365305" y="4942524"/>
                <a:ext cx="396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2525708" y="2866404"/>
                <a:ext cx="6855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hostA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525708" y="3303677"/>
                <a:ext cx="6855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hostB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525708" y="3740950"/>
                <a:ext cx="6855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hostC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812022" y="2869959"/>
                <a:ext cx="6855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812021" y="3303677"/>
                <a:ext cx="6855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812021" y="3741468"/>
                <a:ext cx="6855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658945" y="4068309"/>
                <a:ext cx="419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….</a:t>
                </a:r>
                <a:endParaRPr lang="ko-KR" alt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957784" y="4048323"/>
                <a:ext cx="419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….</a:t>
                </a:r>
                <a:endParaRPr lang="ko-KR" altLang="en-US" dirty="0"/>
              </a:p>
            </p:txBody>
          </p:sp>
        </p:grpSp>
        <p:sp>
          <p:nvSpPr>
            <p:cNvPr id="29" name="직사각형 28"/>
            <p:cNvSpPr/>
            <p:nvPr/>
          </p:nvSpPr>
          <p:spPr>
            <a:xfrm>
              <a:off x="1904623" y="1621409"/>
              <a:ext cx="120116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Routing Table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8740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1879</TotalTime>
  <Words>170</Words>
  <Application>Microsoft Office PowerPoint</Application>
  <PresentationFormat>와이드스크린</PresentationFormat>
  <Paragraphs>105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54</cp:revision>
  <dcterms:created xsi:type="dcterms:W3CDTF">2022-10-20T16:30:47Z</dcterms:created>
  <dcterms:modified xsi:type="dcterms:W3CDTF">2022-10-29T23:27:39Z</dcterms:modified>
</cp:coreProperties>
</file>