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9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2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3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6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3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3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28EC-8EEF-462D-AEED-3268D4773AE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07924"/>
              </p:ext>
            </p:extLst>
          </p:nvPr>
        </p:nvGraphicFramePr>
        <p:xfrm>
          <a:off x="2436454" y="1361422"/>
          <a:ext cx="717354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631353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Grid</a:t>
            </a:r>
            <a:r>
              <a:rPr lang="ko-KR" altLang="en-US" sz="1600" b="1" dirty="0" smtClean="0"/>
              <a:t>의 경우 보통 </a:t>
            </a:r>
            <a:r>
              <a:rPr lang="ko-KR" altLang="en-US" sz="1600" b="1" dirty="0" err="1" smtClean="0"/>
              <a:t>조회용</a:t>
            </a:r>
            <a:r>
              <a:rPr lang="ko-KR" altLang="en-US" sz="1600" b="1" dirty="0" smtClean="0"/>
              <a:t> 또는 </a:t>
            </a:r>
            <a:r>
              <a:rPr lang="en-US" altLang="ko-KR" sz="1600" b="1" dirty="0" smtClean="0"/>
              <a:t>Check Box</a:t>
            </a:r>
            <a:r>
              <a:rPr lang="ko-KR" altLang="en-US" sz="1600" b="1" dirty="0" smtClean="0"/>
              <a:t>를 이용해서 </a:t>
            </a:r>
            <a:r>
              <a:rPr lang="en-US" altLang="ko-KR" sz="1600" b="1" dirty="0" smtClean="0"/>
              <a:t>CRUD(Row)</a:t>
            </a:r>
            <a:r>
              <a:rPr lang="ko-KR" altLang="en-US" sz="1600" b="1" dirty="0" smtClean="0"/>
              <a:t>하기 위해서</a:t>
            </a:r>
            <a:endParaRPr lang="ko-KR" altLang="en-US" sz="1600" b="1" dirty="0"/>
          </a:p>
        </p:txBody>
      </p:sp>
      <p:sp>
        <p:nvSpPr>
          <p:cNvPr id="6" name="순서도: 처리 5"/>
          <p:cNvSpPr/>
          <p:nvPr/>
        </p:nvSpPr>
        <p:spPr>
          <a:xfrm>
            <a:off x="2998183" y="1793548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순서도: 처리 6"/>
          <p:cNvSpPr/>
          <p:nvPr/>
        </p:nvSpPr>
        <p:spPr>
          <a:xfrm>
            <a:off x="2998183" y="2170264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순서도: 처리 7"/>
          <p:cNvSpPr/>
          <p:nvPr/>
        </p:nvSpPr>
        <p:spPr>
          <a:xfrm>
            <a:off x="2998182" y="2540665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순서도: 처리 8"/>
          <p:cNvSpPr/>
          <p:nvPr/>
        </p:nvSpPr>
        <p:spPr>
          <a:xfrm>
            <a:off x="2998182" y="2919630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순서도: 처리 9"/>
          <p:cNvSpPr/>
          <p:nvPr/>
        </p:nvSpPr>
        <p:spPr>
          <a:xfrm>
            <a:off x="2998181" y="3288856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순서도: 처리 10"/>
          <p:cNvSpPr/>
          <p:nvPr/>
        </p:nvSpPr>
        <p:spPr>
          <a:xfrm>
            <a:off x="2998181" y="3658082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4979" y="4890001"/>
            <a:ext cx="16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JavaScript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5213" y="1731043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15213" y="2093446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5213" y="2475590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15212" y="2847114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10914" y="1704667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36865" y="1707820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96391" y="1701693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515212" y="1731043"/>
            <a:ext cx="9246580" cy="222625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0" y="265846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4494" y="1340336"/>
            <a:ext cx="1169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232" y="1339949"/>
            <a:ext cx="9246580" cy="36531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814151" y="1338417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31910" y="1311362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01203" y="1306584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96390" y="1309931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4978" y="616995"/>
            <a:ext cx="62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558" y="6020995"/>
            <a:ext cx="11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6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endParaRPr lang="en-US" altLang="ko-KR" sz="1600" dirty="0" smtClean="0"/>
          </a:p>
          <a:p>
            <a:r>
              <a:rPr lang="en-US" altLang="ko-KR" sz="1600" dirty="0" smtClean="0"/>
              <a:t>items = [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코카콜라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700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2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오렌지 주스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</a:t>
            </a:r>
          </a:p>
          <a:p>
            <a:r>
              <a:rPr lang="en-US" altLang="ko-KR" sz="1600" dirty="0" smtClean="0"/>
              <a:t>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커피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사이다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</a:t>
            </a:r>
            <a:r>
              <a:rPr lang="en-US" altLang="ko-KR" sz="1400" dirty="0" smtClean="0"/>
              <a:t>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{},{} 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558" y="5353102"/>
            <a:ext cx="1096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header Column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정보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headers = [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col1</a:t>
            </a:r>
            <a:r>
              <a:rPr lang="en-US" altLang="ko-KR" sz="1600" dirty="0" smtClean="0"/>
              <a:t> , title: </a:t>
            </a:r>
            <a:r>
              <a:rPr lang="ko-KR" altLang="en-US" sz="1400" dirty="0" err="1" smtClean="0"/>
              <a:t>제품코드</a:t>
            </a:r>
            <a:r>
              <a:rPr lang="en-US" altLang="ko-KR" sz="1600" dirty="0" smtClean="0"/>
              <a:t> }, {</a:t>
            </a:r>
            <a:r>
              <a:rPr lang="en-US" altLang="ko-KR" sz="1600" dirty="0" smtClean="0"/>
              <a:t>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제품명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}, {</a:t>
            </a:r>
            <a:r>
              <a:rPr lang="en-US" altLang="ko-KR" sz="1600" dirty="0" smtClean="0"/>
              <a:t>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제품가격</a:t>
            </a:r>
            <a:r>
              <a:rPr lang="en-US" altLang="ko-KR" sz="1600" dirty="0" smtClean="0"/>
              <a:t>}, {</a:t>
            </a:r>
            <a:r>
              <a:rPr lang="en-US" altLang="ko-KR" sz="1600" dirty="0" smtClean="0"/>
              <a:t>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수량</a:t>
            </a:r>
            <a:r>
              <a:rPr lang="en-US" altLang="ko-KR" sz="1600" dirty="0" smtClean="0"/>
              <a:t>}]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54015" y="1795104"/>
            <a:ext cx="0" cy="21658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0856" y="4004183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①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36454" y="980515"/>
            <a:ext cx="7103200" cy="259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81071" y="768884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②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Vue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기준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1157654" y="656641"/>
            <a:ext cx="963050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table-bordered table-striped"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'checkbox'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'checkbox'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v-else-if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객체 접근은 아래와 같고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형태의 객체는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사용 가능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}}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36454" y="1361422"/>
          <a:ext cx="717354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631353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Grid</a:t>
            </a:r>
            <a:r>
              <a:rPr lang="ko-KR" altLang="en-US" sz="1600" b="1" dirty="0" smtClean="0"/>
              <a:t>의 경우 보통 </a:t>
            </a:r>
            <a:r>
              <a:rPr lang="ko-KR" altLang="en-US" sz="1600" b="1" dirty="0" err="1" smtClean="0"/>
              <a:t>조회용</a:t>
            </a:r>
            <a:r>
              <a:rPr lang="ko-KR" altLang="en-US" sz="1600" b="1" dirty="0" smtClean="0"/>
              <a:t> 또는 </a:t>
            </a:r>
            <a:r>
              <a:rPr lang="en-US" altLang="ko-KR" sz="1600" b="1" dirty="0" smtClean="0"/>
              <a:t>Check Box</a:t>
            </a:r>
            <a:r>
              <a:rPr lang="ko-KR" altLang="en-US" sz="1600" b="1" dirty="0" smtClean="0"/>
              <a:t>를 이용해서 </a:t>
            </a:r>
            <a:r>
              <a:rPr lang="en-US" altLang="ko-KR" sz="1600" b="1" dirty="0" smtClean="0"/>
              <a:t>CRUD(Row)</a:t>
            </a:r>
            <a:r>
              <a:rPr lang="ko-KR" altLang="en-US" sz="1600" b="1" dirty="0" smtClean="0"/>
              <a:t>하기 위해서</a:t>
            </a:r>
            <a:endParaRPr lang="ko-KR" altLang="en-US" sz="1600" b="1" dirty="0"/>
          </a:p>
        </p:txBody>
      </p:sp>
      <p:sp>
        <p:nvSpPr>
          <p:cNvPr id="6" name="순서도: 처리 5"/>
          <p:cNvSpPr/>
          <p:nvPr/>
        </p:nvSpPr>
        <p:spPr>
          <a:xfrm>
            <a:off x="2998183" y="1793548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순서도: 처리 6"/>
          <p:cNvSpPr/>
          <p:nvPr/>
        </p:nvSpPr>
        <p:spPr>
          <a:xfrm>
            <a:off x="2998183" y="2170264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순서도: 처리 7"/>
          <p:cNvSpPr/>
          <p:nvPr/>
        </p:nvSpPr>
        <p:spPr>
          <a:xfrm>
            <a:off x="2998182" y="2540665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순서도: 처리 8"/>
          <p:cNvSpPr/>
          <p:nvPr/>
        </p:nvSpPr>
        <p:spPr>
          <a:xfrm>
            <a:off x="2998182" y="2919630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순서도: 처리 9"/>
          <p:cNvSpPr/>
          <p:nvPr/>
        </p:nvSpPr>
        <p:spPr>
          <a:xfrm>
            <a:off x="2998181" y="3288856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순서도: 처리 10"/>
          <p:cNvSpPr/>
          <p:nvPr/>
        </p:nvSpPr>
        <p:spPr>
          <a:xfrm>
            <a:off x="2998181" y="3658082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4979" y="4890001"/>
            <a:ext cx="16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JavaScript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5213" y="1731043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15213" y="2093446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5213" y="2475590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15212" y="2847114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10914" y="1704667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36865" y="1707820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96391" y="1701693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</a:t>
            </a:r>
            <a:r>
              <a:rPr lang="en-US" altLang="ko-KR" sz="1600" b="1" dirty="0" smtClean="0"/>
              <a:t>&gt;</a:t>
            </a:r>
            <a:r>
              <a:rPr lang="en-US" altLang="ko-KR" sz="1600" b="1" dirty="0" smtClean="0"/>
              <a:t>     &lt;td&gt; 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515212" y="1731043"/>
            <a:ext cx="9246580" cy="222625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0" y="265846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4494" y="1340336"/>
            <a:ext cx="1169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232" y="1339949"/>
            <a:ext cx="9246580" cy="36531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254978" y="616995"/>
            <a:ext cx="62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558" y="6020995"/>
            <a:ext cx="11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6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endParaRPr lang="en-US" altLang="ko-KR" sz="1600" dirty="0" smtClean="0"/>
          </a:p>
          <a:p>
            <a:r>
              <a:rPr lang="en-US" altLang="ko-KR" sz="1600" dirty="0" smtClean="0"/>
              <a:t>items = [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코카콜라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700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2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오렌지 주스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</a:t>
            </a:r>
          </a:p>
          <a:p>
            <a:r>
              <a:rPr lang="en-US" altLang="ko-KR" sz="1600" dirty="0" smtClean="0"/>
              <a:t>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커피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사이다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</a:t>
            </a:r>
            <a:r>
              <a:rPr lang="en-US" altLang="ko-KR" sz="1400" dirty="0" smtClean="0"/>
              <a:t>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{},{} 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558" y="5353102"/>
            <a:ext cx="1096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header Column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정보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headers = [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col1</a:t>
            </a:r>
            <a:r>
              <a:rPr lang="en-US" altLang="ko-KR" sz="1600" dirty="0" smtClean="0"/>
              <a:t> , title: </a:t>
            </a:r>
            <a:r>
              <a:rPr lang="ko-KR" altLang="en-US" sz="1400" dirty="0" err="1" smtClean="0"/>
              <a:t>제품코드</a:t>
            </a:r>
            <a:r>
              <a:rPr lang="en-US" altLang="ko-KR" sz="1600" dirty="0" smtClean="0"/>
              <a:t> }, {</a:t>
            </a:r>
            <a:r>
              <a:rPr lang="en-US" altLang="ko-KR" sz="1600" dirty="0" smtClean="0"/>
              <a:t>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제품명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}, {</a:t>
            </a:r>
            <a:r>
              <a:rPr lang="en-US" altLang="ko-KR" sz="1600" dirty="0" smtClean="0"/>
              <a:t>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제품가격</a:t>
            </a:r>
            <a:r>
              <a:rPr lang="en-US" altLang="ko-KR" sz="1600" dirty="0" smtClean="0"/>
              <a:t>}, {</a:t>
            </a:r>
            <a:r>
              <a:rPr lang="en-US" altLang="ko-KR" sz="1600" dirty="0" smtClean="0"/>
              <a:t>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수량</a:t>
            </a:r>
            <a:r>
              <a:rPr lang="en-US" altLang="ko-KR" sz="1600" dirty="0" smtClean="0"/>
              <a:t>}]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54015" y="1795104"/>
            <a:ext cx="0" cy="21658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0856" y="4004183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①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36454" y="980515"/>
            <a:ext cx="7103200" cy="259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81071" y="768884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②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20162" y="636714"/>
            <a:ext cx="6096000" cy="489364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drinkList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코카콜라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오렌지주스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커피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사이다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432" y="5709876"/>
            <a:ext cx="599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하나의 객체당 하나의 </a:t>
            </a:r>
            <a:r>
              <a:rPr lang="en-US" altLang="ko-KR" sz="1600" b="1" dirty="0" smtClean="0"/>
              <a:t>row</a:t>
            </a:r>
            <a:r>
              <a:rPr lang="ko-KR" altLang="en-US" sz="1600" b="1" dirty="0" smtClean="0"/>
              <a:t>로 박힌다고 생각하면 된다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그렇다면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해당 객체의 </a:t>
            </a:r>
            <a:r>
              <a:rPr lang="en-US" altLang="ko-KR" sz="1600" b="1" dirty="0" smtClean="0"/>
              <a:t>key</a:t>
            </a:r>
            <a:r>
              <a:rPr lang="ko-KR" altLang="en-US" sz="1600" b="1" dirty="0" smtClean="0"/>
              <a:t>는 하나의 </a:t>
            </a:r>
            <a:r>
              <a:rPr lang="en-US" altLang="ko-KR" sz="1600" b="1" dirty="0" smtClean="0"/>
              <a:t>column</a:t>
            </a:r>
            <a:r>
              <a:rPr lang="ko-KR" altLang="en-US" sz="1600" b="1" dirty="0" smtClean="0"/>
              <a:t>에 </a:t>
            </a:r>
            <a:r>
              <a:rPr lang="en-US" altLang="ko-KR" sz="1600" b="1" dirty="0" smtClean="0"/>
              <a:t>mapping</a:t>
            </a:r>
            <a:r>
              <a:rPr lang="ko-KR" altLang="en-US" sz="1600" b="1" dirty="0" smtClean="0"/>
              <a:t>되는게 맞다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60825"/>
              </p:ext>
            </p:extLst>
          </p:nvPr>
        </p:nvGraphicFramePr>
        <p:xfrm>
          <a:off x="6321670" y="1717506"/>
          <a:ext cx="5738836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6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1034</Words>
  <Application>Microsoft Office PowerPoint</Application>
  <PresentationFormat>와이드스크린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27</cp:revision>
  <dcterms:created xsi:type="dcterms:W3CDTF">2025-02-27T23:39:52Z</dcterms:created>
  <dcterms:modified xsi:type="dcterms:W3CDTF">2025-02-28T02:28:47Z</dcterms:modified>
</cp:coreProperties>
</file>