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49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23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3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22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6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23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26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23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65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3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728EC-8EEF-462D-AEED-3268D4773AE9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1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507924"/>
              </p:ext>
            </p:extLst>
          </p:nvPr>
        </p:nvGraphicFramePr>
        <p:xfrm>
          <a:off x="2436454" y="1361422"/>
          <a:ext cx="7173545" cy="2595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34709">
                  <a:extLst>
                    <a:ext uri="{9D8B030D-6E8A-4147-A177-3AD203B41FA5}">
                      <a16:colId xmlns:a16="http://schemas.microsoft.com/office/drawing/2014/main" val="226313538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2257270908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221698429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3528073012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1126105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2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96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2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5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3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30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09469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853" y="113531"/>
            <a:ext cx="9434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Grid</a:t>
            </a:r>
            <a:r>
              <a:rPr lang="ko-KR" altLang="en-US" sz="1600" b="1" dirty="0" smtClean="0"/>
              <a:t>의 경우 보통 </a:t>
            </a:r>
            <a:r>
              <a:rPr lang="ko-KR" altLang="en-US" sz="1600" b="1" dirty="0" err="1" smtClean="0"/>
              <a:t>조회용</a:t>
            </a:r>
            <a:r>
              <a:rPr lang="ko-KR" altLang="en-US" sz="1600" b="1" dirty="0" smtClean="0"/>
              <a:t> 또는 </a:t>
            </a:r>
            <a:r>
              <a:rPr lang="en-US" altLang="ko-KR" sz="1600" b="1" dirty="0" smtClean="0"/>
              <a:t>Check Box</a:t>
            </a:r>
            <a:r>
              <a:rPr lang="ko-KR" altLang="en-US" sz="1600" b="1" dirty="0" smtClean="0"/>
              <a:t>를 이용해서 </a:t>
            </a:r>
            <a:r>
              <a:rPr lang="en-US" altLang="ko-KR" sz="1600" b="1" dirty="0" smtClean="0"/>
              <a:t>CRUD(Row)</a:t>
            </a:r>
            <a:r>
              <a:rPr lang="ko-KR" altLang="en-US" sz="1600" b="1" dirty="0" smtClean="0"/>
              <a:t>하기 위해서</a:t>
            </a:r>
            <a:endParaRPr lang="ko-KR" altLang="en-US" sz="1600" b="1" dirty="0"/>
          </a:p>
        </p:txBody>
      </p:sp>
      <p:sp>
        <p:nvSpPr>
          <p:cNvPr id="6" name="순서도: 처리 5"/>
          <p:cNvSpPr/>
          <p:nvPr/>
        </p:nvSpPr>
        <p:spPr>
          <a:xfrm>
            <a:off x="2998183" y="1793548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순서도: 처리 6"/>
          <p:cNvSpPr/>
          <p:nvPr/>
        </p:nvSpPr>
        <p:spPr>
          <a:xfrm>
            <a:off x="2998183" y="2170264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순서도: 처리 7"/>
          <p:cNvSpPr/>
          <p:nvPr/>
        </p:nvSpPr>
        <p:spPr>
          <a:xfrm>
            <a:off x="2998182" y="2540665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순서도: 처리 8"/>
          <p:cNvSpPr/>
          <p:nvPr/>
        </p:nvSpPr>
        <p:spPr>
          <a:xfrm>
            <a:off x="2998182" y="2919630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순서도: 처리 9"/>
          <p:cNvSpPr/>
          <p:nvPr/>
        </p:nvSpPr>
        <p:spPr>
          <a:xfrm>
            <a:off x="2998181" y="3288856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순서도: 처리 10"/>
          <p:cNvSpPr/>
          <p:nvPr/>
        </p:nvSpPr>
        <p:spPr>
          <a:xfrm>
            <a:off x="2998181" y="3658082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4979" y="4890001"/>
            <a:ext cx="168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JavaScript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5213" y="1731043"/>
            <a:ext cx="935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                                                                                                          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15213" y="2093446"/>
            <a:ext cx="935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                                                                                                          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515213" y="2475590"/>
            <a:ext cx="935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                                                                                                          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515212" y="2847114"/>
            <a:ext cx="935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                                                                                                          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310914" y="1704667"/>
            <a:ext cx="178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&lt;td&gt;     &lt;td&gt; 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836865" y="1707820"/>
            <a:ext cx="178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&lt;td&gt;     &lt;td&gt; 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296391" y="1701693"/>
            <a:ext cx="178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&lt;td&gt;     &lt;td&gt; </a:t>
            </a:r>
            <a:endParaRPr lang="ko-KR" altLang="en-US" sz="1600" b="1" dirty="0"/>
          </a:p>
        </p:txBody>
      </p:sp>
      <p:sp>
        <p:nvSpPr>
          <p:cNvPr id="21" name="직사각형 20"/>
          <p:cNvSpPr/>
          <p:nvPr/>
        </p:nvSpPr>
        <p:spPr>
          <a:xfrm>
            <a:off x="1515212" y="1731043"/>
            <a:ext cx="9246580" cy="222625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0" y="2658467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tbody</a:t>
            </a:r>
            <a:r>
              <a:rPr lang="en-US" altLang="ko-KR" sz="1600" b="1" dirty="0" smtClean="0"/>
              <a:t>&gt;                                                                                                                                            &lt;</a:t>
            </a:r>
            <a:r>
              <a:rPr lang="en-US" altLang="ko-KR" sz="1600" b="1" dirty="0" err="1" smtClean="0"/>
              <a:t>tbody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44494" y="1340336"/>
            <a:ext cx="11694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thead</a:t>
            </a:r>
            <a:r>
              <a:rPr lang="en-US" altLang="ko-KR" sz="1600" b="1" dirty="0" smtClean="0"/>
              <a:t>&gt;                                                                                                                                      &lt;</a:t>
            </a:r>
            <a:r>
              <a:rPr lang="en-US" altLang="ko-KR" sz="1600" b="1" dirty="0" err="1" smtClean="0"/>
              <a:t>thead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24" name="직사각형 23"/>
          <p:cNvSpPr/>
          <p:nvPr/>
        </p:nvSpPr>
        <p:spPr>
          <a:xfrm>
            <a:off x="1514232" y="1339949"/>
            <a:ext cx="9246580" cy="365317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1814151" y="1338417"/>
            <a:ext cx="935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                                                                                                      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331910" y="1311362"/>
            <a:ext cx="178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&lt;td&gt;     &lt;td&gt; </a:t>
            </a:r>
            <a:endParaRPr lang="ko-KR" alt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01203" y="1306584"/>
            <a:ext cx="178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&lt;td&gt;     &lt;td&gt; </a:t>
            </a:r>
            <a:endParaRPr lang="ko-KR" alt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296390" y="1309931"/>
            <a:ext cx="178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&lt;td&gt;     &lt;td&gt; </a:t>
            </a:r>
            <a:endParaRPr lang="ko-KR" alt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54978" y="616995"/>
            <a:ext cx="620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HTML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5558" y="6020995"/>
            <a:ext cx="11566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6</a:t>
            </a:r>
            <a:r>
              <a:rPr lang="ko-KR" alt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개</a:t>
            </a:r>
            <a:r>
              <a:rPr lang="en-US" altLang="ko-KR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row </a:t>
            </a:r>
            <a:endParaRPr lang="en-US" altLang="ko-KR" sz="1600" dirty="0" smtClean="0"/>
          </a:p>
          <a:p>
            <a:r>
              <a:rPr lang="en-US" altLang="ko-KR" sz="1600" dirty="0" smtClean="0"/>
              <a:t>items = [ {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co1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: </a:t>
            </a:r>
            <a:r>
              <a:rPr lang="ko-KR" altLang="en-US" sz="1400" dirty="0" smtClean="0"/>
              <a:t>코카콜라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col3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700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col4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</a:t>
            </a:r>
            <a:r>
              <a:rPr lang="en-US" altLang="ko-KR" sz="1600" dirty="0" smtClean="0"/>
              <a:t>}, {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co1</a:t>
            </a:r>
            <a:r>
              <a:rPr lang="en-US" altLang="ko-KR" sz="1600" dirty="0" smtClean="0"/>
              <a:t>: </a:t>
            </a:r>
            <a:r>
              <a:rPr lang="en-US" altLang="ko-KR" sz="1400" dirty="0"/>
              <a:t>2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: </a:t>
            </a:r>
            <a:r>
              <a:rPr lang="ko-KR" altLang="en-US" sz="1400" dirty="0" smtClean="0"/>
              <a:t>오렌지 주스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col3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1200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col4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</a:t>
            </a:r>
            <a:r>
              <a:rPr lang="en-US" altLang="ko-KR" sz="1600" dirty="0" smtClean="0"/>
              <a:t>}, </a:t>
            </a:r>
          </a:p>
          <a:p>
            <a:r>
              <a:rPr lang="en-US" altLang="ko-KR" sz="1600" dirty="0" smtClean="0"/>
              <a:t>{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co1</a:t>
            </a:r>
            <a:r>
              <a:rPr lang="en-US" altLang="ko-KR" sz="1600" dirty="0" smtClean="0"/>
              <a:t>: </a:t>
            </a:r>
            <a:r>
              <a:rPr lang="en-US" altLang="ko-KR" sz="1400" dirty="0"/>
              <a:t>3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: </a:t>
            </a:r>
            <a:r>
              <a:rPr lang="ko-KR" altLang="en-US" sz="1400" dirty="0" smtClean="0"/>
              <a:t>커피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col3</a:t>
            </a:r>
            <a:r>
              <a:rPr lang="en-US" altLang="ko-KR" sz="1600" dirty="0" smtClean="0"/>
              <a:t>: </a:t>
            </a:r>
            <a:r>
              <a:rPr lang="en-US" altLang="ko-KR" sz="1400" dirty="0"/>
              <a:t>5</a:t>
            </a:r>
            <a:r>
              <a:rPr lang="en-US" altLang="ko-KR" sz="1400" dirty="0" smtClean="0"/>
              <a:t>00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col4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</a:t>
            </a:r>
            <a:r>
              <a:rPr lang="en-US" altLang="ko-KR" sz="1600" dirty="0" smtClean="0"/>
              <a:t>}, {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co1</a:t>
            </a:r>
            <a:r>
              <a:rPr lang="en-US" altLang="ko-KR" sz="1600" dirty="0" smtClean="0"/>
              <a:t>: </a:t>
            </a:r>
            <a:r>
              <a:rPr lang="en-US" altLang="ko-KR" sz="1400" dirty="0"/>
              <a:t>4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: </a:t>
            </a:r>
            <a:r>
              <a:rPr lang="ko-KR" altLang="en-US" sz="1400" dirty="0" smtClean="0"/>
              <a:t>사이다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col3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1200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col4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</a:t>
            </a:r>
            <a:r>
              <a:rPr lang="en-US" altLang="ko-KR" sz="1600" dirty="0" smtClean="0"/>
              <a:t>}, {},{} ]</a:t>
            </a:r>
            <a:endParaRPr lang="ko-KR" altLang="en-US" sz="1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558" y="5353102"/>
            <a:ext cx="10964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header Column</a:t>
            </a:r>
            <a:r>
              <a:rPr lang="ko-KR" alt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 대한 정보</a:t>
            </a:r>
            <a:r>
              <a:rPr lang="en-US" altLang="ko-KR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headers = [ {key: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col1</a:t>
            </a:r>
            <a:r>
              <a:rPr lang="en-US" altLang="ko-KR" sz="1600" dirty="0" smtClean="0"/>
              <a:t> , title: </a:t>
            </a:r>
            <a:r>
              <a:rPr lang="ko-KR" altLang="en-US" sz="1400" dirty="0" err="1" smtClean="0"/>
              <a:t>제품코드</a:t>
            </a:r>
            <a:r>
              <a:rPr lang="en-US" altLang="ko-KR" sz="1600" dirty="0" smtClean="0"/>
              <a:t> }, {key: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 , title: </a:t>
            </a:r>
            <a:r>
              <a:rPr lang="ko-KR" altLang="en-US" sz="1400" dirty="0" smtClean="0"/>
              <a:t>제품명</a:t>
            </a:r>
            <a:r>
              <a:rPr lang="en-US" altLang="ko-KR" sz="1600" dirty="0" smtClean="0"/>
              <a:t> }, {key: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 , title: </a:t>
            </a:r>
            <a:r>
              <a:rPr lang="ko-KR" altLang="en-US" sz="1400" dirty="0" smtClean="0"/>
              <a:t>제품가격</a:t>
            </a:r>
            <a:r>
              <a:rPr lang="en-US" altLang="ko-KR" sz="1600" dirty="0" smtClean="0"/>
              <a:t>}, {key: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 , title: </a:t>
            </a:r>
            <a:r>
              <a:rPr lang="ko-KR" altLang="en-US" sz="1400" dirty="0" smtClean="0"/>
              <a:t>수량</a:t>
            </a:r>
            <a:r>
              <a:rPr lang="en-US" altLang="ko-KR" sz="1600" dirty="0" smtClean="0"/>
              <a:t>}]</a:t>
            </a:r>
            <a:endParaRPr lang="ko-KR" altLang="en-US" sz="1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354015" y="1795104"/>
            <a:ext cx="0" cy="216584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0856" y="4004183"/>
            <a:ext cx="1446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6"/>
                </a:solidFill>
              </a:rPr>
              <a:t>① for loop</a:t>
            </a:r>
            <a:endParaRPr lang="ko-KR" altLang="en-US" sz="1600" b="1" dirty="0">
              <a:solidFill>
                <a:schemeClr val="accent6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436454" y="980515"/>
            <a:ext cx="7103200" cy="2592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81071" y="768884"/>
            <a:ext cx="1446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6"/>
                </a:solidFill>
              </a:rPr>
              <a:t>② for loop</a:t>
            </a:r>
            <a:endParaRPr lang="ko-KR" altLang="en-US" sz="1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23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853" y="113531"/>
            <a:ext cx="9434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Vue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기준</a:t>
            </a:r>
            <a:endParaRPr lang="ko-KR" altLang="en-US" sz="1600" b="1" dirty="0"/>
          </a:p>
        </p:txBody>
      </p:sp>
      <p:sp>
        <p:nvSpPr>
          <p:cNvPr id="30" name="직사각형 29"/>
          <p:cNvSpPr/>
          <p:nvPr/>
        </p:nvSpPr>
        <p:spPr>
          <a:xfrm>
            <a:off x="1157654" y="656641"/>
            <a:ext cx="9630508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"table table-bordered table-striped"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v-if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selectedType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'checkbox'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"form-check-input"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/&gt;&lt;/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v-for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{{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v-for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="(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v-if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selectedType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'checkbox'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"form-check-input"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v-else-if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selectedType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'radio'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"form-check-input"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에서 객체 접근은 아래와 같고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형태의 객체는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사용 가능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v-for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}}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57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436454" y="1361422"/>
          <a:ext cx="7173545" cy="2595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34709">
                  <a:extLst>
                    <a:ext uri="{9D8B030D-6E8A-4147-A177-3AD203B41FA5}">
                      <a16:colId xmlns:a16="http://schemas.microsoft.com/office/drawing/2014/main" val="226313538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2257270908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221698429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3528073012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1126105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2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96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2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5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3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30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09469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853" y="113531"/>
            <a:ext cx="9434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Grid</a:t>
            </a:r>
            <a:r>
              <a:rPr lang="ko-KR" altLang="en-US" sz="1600" b="1" dirty="0" smtClean="0"/>
              <a:t>의 경우 보통 </a:t>
            </a:r>
            <a:r>
              <a:rPr lang="ko-KR" altLang="en-US" sz="1600" b="1" dirty="0" err="1" smtClean="0"/>
              <a:t>조회용</a:t>
            </a:r>
            <a:r>
              <a:rPr lang="ko-KR" altLang="en-US" sz="1600" b="1" dirty="0" smtClean="0"/>
              <a:t> 또는 </a:t>
            </a:r>
            <a:r>
              <a:rPr lang="en-US" altLang="ko-KR" sz="1600" b="1" dirty="0" smtClean="0"/>
              <a:t>Check Box</a:t>
            </a:r>
            <a:r>
              <a:rPr lang="ko-KR" altLang="en-US" sz="1600" b="1" dirty="0" smtClean="0"/>
              <a:t>를 이용해서 </a:t>
            </a:r>
            <a:r>
              <a:rPr lang="en-US" altLang="ko-KR" sz="1600" b="1" dirty="0" smtClean="0"/>
              <a:t>CRUD(Row)</a:t>
            </a:r>
            <a:r>
              <a:rPr lang="ko-KR" altLang="en-US" sz="1600" b="1" dirty="0" smtClean="0"/>
              <a:t>하기 위해서</a:t>
            </a:r>
            <a:endParaRPr lang="ko-KR" altLang="en-US" sz="1600" b="1" dirty="0"/>
          </a:p>
        </p:txBody>
      </p:sp>
      <p:sp>
        <p:nvSpPr>
          <p:cNvPr id="6" name="순서도: 처리 5"/>
          <p:cNvSpPr/>
          <p:nvPr/>
        </p:nvSpPr>
        <p:spPr>
          <a:xfrm>
            <a:off x="2998183" y="1793548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순서도: 처리 6"/>
          <p:cNvSpPr/>
          <p:nvPr/>
        </p:nvSpPr>
        <p:spPr>
          <a:xfrm>
            <a:off x="2998183" y="2170264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순서도: 처리 7"/>
          <p:cNvSpPr/>
          <p:nvPr/>
        </p:nvSpPr>
        <p:spPr>
          <a:xfrm>
            <a:off x="2998182" y="2540665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순서도: 처리 8"/>
          <p:cNvSpPr/>
          <p:nvPr/>
        </p:nvSpPr>
        <p:spPr>
          <a:xfrm>
            <a:off x="2998182" y="2919630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순서도: 처리 9"/>
          <p:cNvSpPr/>
          <p:nvPr/>
        </p:nvSpPr>
        <p:spPr>
          <a:xfrm>
            <a:off x="2998181" y="3288856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순서도: 처리 10"/>
          <p:cNvSpPr/>
          <p:nvPr/>
        </p:nvSpPr>
        <p:spPr>
          <a:xfrm>
            <a:off x="2998181" y="3658082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4979" y="4890001"/>
            <a:ext cx="168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JavaScript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5213" y="1731043"/>
            <a:ext cx="935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                                                                                                          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15213" y="2093446"/>
            <a:ext cx="935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                                                                                                          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515213" y="2475590"/>
            <a:ext cx="935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                                                                                                          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515212" y="2847114"/>
            <a:ext cx="935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                                                                                                          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310914" y="1704667"/>
            <a:ext cx="178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&lt;td&gt;     &lt;td&gt; 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836865" y="1707820"/>
            <a:ext cx="178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&lt;td&gt;     &lt;td&gt; 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296391" y="1701693"/>
            <a:ext cx="178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&lt;td&gt;     &lt;td&gt; </a:t>
            </a:r>
            <a:endParaRPr lang="ko-KR" altLang="en-US" sz="1600" b="1" dirty="0"/>
          </a:p>
        </p:txBody>
      </p:sp>
      <p:sp>
        <p:nvSpPr>
          <p:cNvPr id="21" name="직사각형 20"/>
          <p:cNvSpPr/>
          <p:nvPr/>
        </p:nvSpPr>
        <p:spPr>
          <a:xfrm>
            <a:off x="1515212" y="1731043"/>
            <a:ext cx="9246580" cy="222625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0" y="2658467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tbody</a:t>
            </a:r>
            <a:r>
              <a:rPr lang="en-US" altLang="ko-KR" sz="1600" b="1" dirty="0" smtClean="0"/>
              <a:t>&gt;                                                                                                                                            &lt;</a:t>
            </a:r>
            <a:r>
              <a:rPr lang="en-US" altLang="ko-KR" sz="1600" b="1" dirty="0" err="1" smtClean="0"/>
              <a:t>tbody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44494" y="1340336"/>
            <a:ext cx="11694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thead</a:t>
            </a:r>
            <a:r>
              <a:rPr lang="en-US" altLang="ko-KR" sz="1600" b="1" dirty="0" smtClean="0"/>
              <a:t>&gt;                                                                                                                                      &lt;</a:t>
            </a:r>
            <a:r>
              <a:rPr lang="en-US" altLang="ko-KR" sz="1600" b="1" dirty="0" err="1" smtClean="0"/>
              <a:t>thead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24" name="직사각형 23"/>
          <p:cNvSpPr/>
          <p:nvPr/>
        </p:nvSpPr>
        <p:spPr>
          <a:xfrm>
            <a:off x="1514232" y="1339949"/>
            <a:ext cx="9246580" cy="365317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254978" y="616995"/>
            <a:ext cx="620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HTML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5558" y="6020995"/>
            <a:ext cx="11566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6</a:t>
            </a:r>
            <a:r>
              <a:rPr lang="ko-KR" alt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개</a:t>
            </a:r>
            <a:r>
              <a:rPr lang="en-US" altLang="ko-KR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row </a:t>
            </a:r>
            <a:endParaRPr lang="en-US" altLang="ko-KR" sz="1600" dirty="0" smtClean="0"/>
          </a:p>
          <a:p>
            <a:r>
              <a:rPr lang="en-US" altLang="ko-KR" sz="1600" dirty="0" smtClean="0"/>
              <a:t>items = [ {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co1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: </a:t>
            </a:r>
            <a:r>
              <a:rPr lang="ko-KR" altLang="en-US" sz="1400" dirty="0" smtClean="0"/>
              <a:t>코카콜라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col3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700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col4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</a:t>
            </a:r>
            <a:r>
              <a:rPr lang="en-US" altLang="ko-KR" sz="1600" dirty="0" smtClean="0"/>
              <a:t>}, {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co1</a:t>
            </a:r>
            <a:r>
              <a:rPr lang="en-US" altLang="ko-KR" sz="1600" dirty="0" smtClean="0"/>
              <a:t>: </a:t>
            </a:r>
            <a:r>
              <a:rPr lang="en-US" altLang="ko-KR" sz="1400" dirty="0"/>
              <a:t>2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: </a:t>
            </a:r>
            <a:r>
              <a:rPr lang="ko-KR" altLang="en-US" sz="1400" dirty="0" smtClean="0"/>
              <a:t>오렌지 주스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col3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1200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col4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</a:t>
            </a:r>
            <a:r>
              <a:rPr lang="en-US" altLang="ko-KR" sz="1600" dirty="0" smtClean="0"/>
              <a:t>}, </a:t>
            </a:r>
          </a:p>
          <a:p>
            <a:r>
              <a:rPr lang="en-US" altLang="ko-KR" sz="1600" dirty="0" smtClean="0"/>
              <a:t>{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co1</a:t>
            </a:r>
            <a:r>
              <a:rPr lang="en-US" altLang="ko-KR" sz="1600" dirty="0" smtClean="0"/>
              <a:t>: </a:t>
            </a:r>
            <a:r>
              <a:rPr lang="en-US" altLang="ko-KR" sz="1400" dirty="0"/>
              <a:t>3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: </a:t>
            </a:r>
            <a:r>
              <a:rPr lang="ko-KR" altLang="en-US" sz="1400" dirty="0" smtClean="0"/>
              <a:t>커피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col3</a:t>
            </a:r>
            <a:r>
              <a:rPr lang="en-US" altLang="ko-KR" sz="1600" dirty="0" smtClean="0"/>
              <a:t>: </a:t>
            </a:r>
            <a:r>
              <a:rPr lang="en-US" altLang="ko-KR" sz="1400" dirty="0"/>
              <a:t>5</a:t>
            </a:r>
            <a:r>
              <a:rPr lang="en-US" altLang="ko-KR" sz="1400" dirty="0" smtClean="0"/>
              <a:t>00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col4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</a:t>
            </a:r>
            <a:r>
              <a:rPr lang="en-US" altLang="ko-KR" sz="1600" dirty="0" smtClean="0"/>
              <a:t>}, {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co1</a:t>
            </a:r>
            <a:r>
              <a:rPr lang="en-US" altLang="ko-KR" sz="1600" dirty="0" smtClean="0"/>
              <a:t>: </a:t>
            </a:r>
            <a:r>
              <a:rPr lang="en-US" altLang="ko-KR" sz="1400" dirty="0"/>
              <a:t>4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: </a:t>
            </a:r>
            <a:r>
              <a:rPr lang="ko-KR" altLang="en-US" sz="1400" dirty="0" smtClean="0"/>
              <a:t>사이다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col3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1200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col4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</a:t>
            </a:r>
            <a:r>
              <a:rPr lang="en-US" altLang="ko-KR" sz="1600" dirty="0" smtClean="0"/>
              <a:t>}, {},{} ]</a:t>
            </a:r>
            <a:endParaRPr lang="ko-KR" altLang="en-US" sz="1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558" y="5353102"/>
            <a:ext cx="10964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header Column</a:t>
            </a:r>
            <a:r>
              <a:rPr lang="ko-KR" alt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 대한 정보</a:t>
            </a:r>
            <a:r>
              <a:rPr lang="en-US" altLang="ko-KR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headers = [ {key: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col1</a:t>
            </a:r>
            <a:r>
              <a:rPr lang="en-US" altLang="ko-KR" sz="1600" dirty="0" smtClean="0"/>
              <a:t> , title: </a:t>
            </a:r>
            <a:r>
              <a:rPr lang="ko-KR" altLang="en-US" sz="1400" dirty="0" err="1" smtClean="0"/>
              <a:t>제품코드</a:t>
            </a:r>
            <a:r>
              <a:rPr lang="en-US" altLang="ko-KR" sz="1600" dirty="0" smtClean="0"/>
              <a:t> }, {key: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 , title: </a:t>
            </a:r>
            <a:r>
              <a:rPr lang="ko-KR" altLang="en-US" sz="1400" dirty="0" smtClean="0"/>
              <a:t>제품명</a:t>
            </a:r>
            <a:r>
              <a:rPr lang="en-US" altLang="ko-KR" sz="1600" dirty="0" smtClean="0"/>
              <a:t> }, {key: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 , title: </a:t>
            </a:r>
            <a:r>
              <a:rPr lang="ko-KR" altLang="en-US" sz="1400" dirty="0" smtClean="0"/>
              <a:t>제품가격</a:t>
            </a:r>
            <a:r>
              <a:rPr lang="en-US" altLang="ko-KR" sz="1600" dirty="0" smtClean="0"/>
              <a:t>}, {key: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 , title: </a:t>
            </a:r>
            <a:r>
              <a:rPr lang="ko-KR" altLang="en-US" sz="1400" dirty="0" smtClean="0"/>
              <a:t>수량</a:t>
            </a:r>
            <a:r>
              <a:rPr lang="en-US" altLang="ko-KR" sz="1600" dirty="0" smtClean="0"/>
              <a:t>}]</a:t>
            </a:r>
            <a:endParaRPr lang="ko-KR" altLang="en-US" sz="1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354015" y="1795104"/>
            <a:ext cx="0" cy="216584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0856" y="4004183"/>
            <a:ext cx="1446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6"/>
                </a:solidFill>
              </a:rPr>
              <a:t>① for loop</a:t>
            </a:r>
            <a:endParaRPr lang="ko-KR" altLang="en-US" sz="1600" b="1" dirty="0">
              <a:solidFill>
                <a:schemeClr val="accent6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436454" y="980515"/>
            <a:ext cx="7103200" cy="2592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81071" y="768884"/>
            <a:ext cx="1446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6"/>
                </a:solidFill>
              </a:rPr>
              <a:t>② for loop</a:t>
            </a:r>
            <a:endParaRPr lang="ko-KR" altLang="en-US" sz="1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78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20162" y="636714"/>
            <a:ext cx="6096000" cy="4893647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drinkList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drinkId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drinkName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코카콜라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drinkId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drinkName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오렌지주스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1200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drinkId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drinkName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커피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drinkId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drinkName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사이다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1200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]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3432" y="5709876"/>
            <a:ext cx="5996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하나의 객체당 하나의 </a:t>
            </a:r>
            <a:r>
              <a:rPr lang="en-US" altLang="ko-KR" sz="1600" b="1" dirty="0" smtClean="0"/>
              <a:t>row</a:t>
            </a:r>
            <a:r>
              <a:rPr lang="ko-KR" altLang="en-US" sz="1600" b="1" dirty="0" smtClean="0"/>
              <a:t>로 박힌다고 생각하면 된다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그렇다면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해당 객체의 </a:t>
            </a:r>
            <a:r>
              <a:rPr lang="en-US" altLang="ko-KR" sz="1600" b="1" dirty="0" smtClean="0"/>
              <a:t>key</a:t>
            </a:r>
            <a:r>
              <a:rPr lang="ko-KR" altLang="en-US" sz="1600" b="1" dirty="0" smtClean="0"/>
              <a:t>는 하나의 </a:t>
            </a:r>
            <a:r>
              <a:rPr lang="en-US" altLang="ko-KR" sz="1600" b="1" dirty="0" smtClean="0"/>
              <a:t>column</a:t>
            </a:r>
            <a:r>
              <a:rPr lang="ko-KR" altLang="en-US" sz="1600" b="1" dirty="0" smtClean="0"/>
              <a:t>에 </a:t>
            </a:r>
            <a:r>
              <a:rPr lang="en-US" altLang="ko-KR" sz="1600" b="1" dirty="0" smtClean="0"/>
              <a:t>mapping</a:t>
            </a:r>
            <a:r>
              <a:rPr lang="ko-KR" altLang="en-US" sz="1600" b="1" dirty="0" smtClean="0"/>
              <a:t>되는게 맞다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160825"/>
              </p:ext>
            </p:extLst>
          </p:nvPr>
        </p:nvGraphicFramePr>
        <p:xfrm>
          <a:off x="6321670" y="1717506"/>
          <a:ext cx="5738836" cy="2595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34709">
                  <a:extLst>
                    <a:ext uri="{9D8B030D-6E8A-4147-A177-3AD203B41FA5}">
                      <a16:colId xmlns:a16="http://schemas.microsoft.com/office/drawing/2014/main" val="2257270908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221698429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3528073012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1126105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2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96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2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5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3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30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094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36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28601" y="194965"/>
            <a:ext cx="620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HTML – slot tag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6524" y="751693"/>
            <a:ext cx="3015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Modal </a:t>
            </a:r>
            <a:r>
              <a:rPr lang="ko-KR" altLang="en-US" sz="1600" b="1" dirty="0" smtClean="0"/>
              <a:t>창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예시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grpSp>
        <p:nvGrpSpPr>
          <p:cNvPr id="28" name="그룹 27"/>
          <p:cNvGrpSpPr/>
          <p:nvPr/>
        </p:nvGrpSpPr>
        <p:grpSpPr>
          <a:xfrm>
            <a:off x="457200" y="1266093"/>
            <a:ext cx="8783515" cy="4325815"/>
            <a:chOff x="1477108" y="1591408"/>
            <a:chExt cx="8783515" cy="4325815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477108" y="1591408"/>
              <a:ext cx="8783515" cy="4325815"/>
            </a:xfrm>
            <a:prstGeom prst="roundRect">
              <a:avLst>
                <a:gd name="adj" fmla="val 6709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855177" y="1714500"/>
              <a:ext cx="8027377" cy="9935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&lt;slot&gt;&lt;/slot&gt;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855176" y="2831123"/>
              <a:ext cx="8027377" cy="2127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&lt;slot&gt;&lt;/slot&gt;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855175" y="5081954"/>
              <a:ext cx="8027377" cy="659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&lt;slot&gt;&lt;/slot&gt;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79228" y="5998518"/>
            <a:ext cx="10559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Vanilla JS</a:t>
            </a:r>
            <a:r>
              <a:rPr lang="ko-KR" altLang="en-US" sz="1200" b="1" dirty="0" smtClean="0"/>
              <a:t>든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Vue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JS</a:t>
            </a:r>
            <a:r>
              <a:rPr lang="ko-KR" altLang="en-US" sz="1200" b="1" dirty="0" smtClean="0"/>
              <a:t>든 </a:t>
            </a:r>
            <a:r>
              <a:rPr lang="en-US" altLang="ko-KR" sz="1200" b="1" dirty="0" smtClean="0"/>
              <a:t>Component</a:t>
            </a:r>
            <a:r>
              <a:rPr lang="ko-KR" altLang="en-US" sz="1200" b="1" dirty="0" smtClean="0"/>
              <a:t>로 </a:t>
            </a:r>
            <a:r>
              <a:rPr lang="ko-KR" altLang="en-US" sz="1200" b="1" dirty="0" err="1" smtClean="0"/>
              <a:t>만들었을때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&lt;slot&gt; tag</a:t>
            </a:r>
            <a:r>
              <a:rPr lang="ko-KR" altLang="en-US" sz="1200" b="1" dirty="0" smtClean="0"/>
              <a:t>로 비워두면 해당 </a:t>
            </a:r>
            <a:r>
              <a:rPr lang="en-US" altLang="ko-KR" sz="1200" b="1" dirty="0" smtClean="0"/>
              <a:t>slot</a:t>
            </a:r>
            <a:r>
              <a:rPr lang="ko-KR" altLang="en-US" sz="1200" b="1" dirty="0" smtClean="0"/>
              <a:t>에 다른 </a:t>
            </a:r>
            <a:r>
              <a:rPr lang="en-US" altLang="ko-KR" sz="1200" b="1" dirty="0" smtClean="0"/>
              <a:t>html</a:t>
            </a:r>
            <a:r>
              <a:rPr lang="ko-KR" altLang="en-US" sz="1200" b="1" dirty="0" smtClean="0"/>
              <a:t>요소를 부모로부터 받아서 동적으로 변경할 수 있다</a:t>
            </a:r>
            <a:r>
              <a:rPr lang="en-US" altLang="ko-KR" sz="1200" b="1" dirty="0" smtClean="0"/>
              <a:t>. </a:t>
            </a:r>
          </a:p>
          <a:p>
            <a:r>
              <a:rPr lang="ko-KR" altLang="en-US" sz="1200" b="1" dirty="0" smtClean="0"/>
              <a:t>그러면 그냥 </a:t>
            </a:r>
            <a:r>
              <a:rPr lang="en-US" altLang="ko-KR" sz="1200" b="1" dirty="0" smtClean="0"/>
              <a:t>component</a:t>
            </a:r>
            <a:r>
              <a:rPr lang="ko-KR" altLang="en-US" sz="1200" b="1" dirty="0" smtClean="0"/>
              <a:t>화 해서 사용하면 </a:t>
            </a:r>
            <a:r>
              <a:rPr lang="ko-KR" altLang="en-US" sz="1200" b="1" dirty="0" err="1" smtClean="0"/>
              <a:t>되는거</a:t>
            </a:r>
            <a:r>
              <a:rPr lang="ko-KR" altLang="en-US" sz="1200" b="1" dirty="0" smtClean="0"/>
              <a:t> 아닌가</a:t>
            </a:r>
            <a:r>
              <a:rPr lang="en-US" altLang="ko-KR" sz="1200" b="1" dirty="0" smtClean="0"/>
              <a:t>? </a:t>
            </a:r>
            <a:r>
              <a:rPr lang="ko-KR" altLang="en-US" sz="1200" b="1" dirty="0" smtClean="0"/>
              <a:t>그러기에는 </a:t>
            </a:r>
            <a:r>
              <a:rPr lang="en-US" altLang="ko-KR" sz="1200" b="1" dirty="0" smtClean="0"/>
              <a:t>component </a:t>
            </a:r>
            <a:r>
              <a:rPr lang="ko-KR" altLang="en-US" sz="1200" b="1" dirty="0" smtClean="0"/>
              <a:t>이름이 하드코딩되어 있어 동적으로 변경하지 못하는 케이스가 있다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433453" y="551638"/>
            <a:ext cx="87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부모 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759459" y="2785714"/>
            <a:ext cx="2013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&lt;div&gt;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&lt;p&gt; Hi &lt;/p&gt;</a:t>
            </a:r>
          </a:p>
          <a:p>
            <a:r>
              <a:rPr lang="en-US" altLang="ko-KR" dirty="0" smtClean="0"/>
              <a:t>&lt;/div&gt;</a:t>
            </a:r>
            <a:endParaRPr lang="ko-KR" altLang="en-US" dirty="0"/>
          </a:p>
        </p:txBody>
      </p:sp>
      <p:cxnSp>
        <p:nvCxnSpPr>
          <p:cNvPr id="39" name="구부러진 연결선 38"/>
          <p:cNvCxnSpPr>
            <a:stCxn id="37" idx="1"/>
          </p:cNvCxnSpPr>
          <p:nvPr/>
        </p:nvCxnSpPr>
        <p:spPr>
          <a:xfrm rot="10800000" flipV="1">
            <a:off x="5952393" y="3247378"/>
            <a:ext cx="3807067" cy="4388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759458" y="1323967"/>
            <a:ext cx="2013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&lt;div&gt;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&lt;p&gt; Title &lt;/p&gt;</a:t>
            </a:r>
          </a:p>
          <a:p>
            <a:r>
              <a:rPr lang="en-US" altLang="ko-KR" dirty="0" smtClean="0"/>
              <a:t>&lt;/div&gt;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759458" y="4550872"/>
            <a:ext cx="2286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&lt;div&gt;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&lt;p&gt; Footer &lt;/p&gt;</a:t>
            </a:r>
          </a:p>
          <a:p>
            <a:r>
              <a:rPr lang="en-US" altLang="ko-KR" dirty="0" smtClean="0"/>
              <a:t>&lt;/div&gt;</a:t>
            </a:r>
            <a:endParaRPr lang="ko-KR" altLang="en-US" dirty="0"/>
          </a:p>
        </p:txBody>
      </p:sp>
      <p:cxnSp>
        <p:nvCxnSpPr>
          <p:cNvPr id="44" name="구부러진 연결선 43"/>
          <p:cNvCxnSpPr>
            <a:stCxn id="43" idx="1"/>
          </p:cNvCxnSpPr>
          <p:nvPr/>
        </p:nvCxnSpPr>
        <p:spPr>
          <a:xfrm rot="10800000" flipV="1">
            <a:off x="5952394" y="5012536"/>
            <a:ext cx="3807065" cy="694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구부러진 연결선 46"/>
          <p:cNvCxnSpPr>
            <a:stCxn id="42" idx="1"/>
          </p:cNvCxnSpPr>
          <p:nvPr/>
        </p:nvCxnSpPr>
        <p:spPr>
          <a:xfrm rot="10800000" flipV="1">
            <a:off x="6084278" y="1785631"/>
            <a:ext cx="3675181" cy="1838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20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1150</Words>
  <Application>Microsoft Office PowerPoint</Application>
  <PresentationFormat>와이드스크린</PresentationFormat>
  <Paragraphs>103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Consolas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39</cp:revision>
  <dcterms:created xsi:type="dcterms:W3CDTF">2025-02-27T23:39:52Z</dcterms:created>
  <dcterms:modified xsi:type="dcterms:W3CDTF">2025-03-06T05:15:30Z</dcterms:modified>
</cp:coreProperties>
</file>