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57" r:id="rId4"/>
    <p:sldId id="259" r:id="rId5"/>
    <p:sldId id="279" r:id="rId6"/>
    <p:sldId id="281" r:id="rId7"/>
    <p:sldId id="285" r:id="rId8"/>
    <p:sldId id="271" r:id="rId9"/>
    <p:sldId id="272" r:id="rId10"/>
    <p:sldId id="284" r:id="rId11"/>
    <p:sldId id="258" r:id="rId12"/>
    <p:sldId id="275" r:id="rId13"/>
    <p:sldId id="274" r:id="rId14"/>
    <p:sldId id="265" r:id="rId15"/>
    <p:sldId id="264" r:id="rId16"/>
    <p:sldId id="276" r:id="rId17"/>
    <p:sldId id="283" r:id="rId18"/>
    <p:sldId id="286" r:id="rId19"/>
    <p:sldId id="26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/>
    <p:restoredTop sz="95574"/>
  </p:normalViewPr>
  <p:slideViewPr>
    <p:cSldViewPr snapToGrid="0">
      <p:cViewPr varScale="1">
        <p:scale>
          <a:sx n="105" d="100"/>
          <a:sy n="105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BAA0D-F4C1-47E3-86F8-2D7BD7A662E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566BB5-F180-4F34-8272-F84CD59CD780}">
      <dgm:prSet custT="1"/>
      <dgm:spPr/>
      <dgm:t>
        <a:bodyPr/>
        <a:lstStyle/>
        <a:p>
          <a:r>
            <a:rPr lang="en-US" sz="1400" dirty="0"/>
            <a:t>2013</a:t>
          </a:r>
        </a:p>
      </dgm:t>
    </dgm:pt>
    <dgm:pt modelId="{A005B434-374B-4C63-BFB2-9BD6BA709F20}" type="parTrans" cxnId="{03B4C34D-10EE-42DA-870B-065AAEBD93B4}">
      <dgm:prSet/>
      <dgm:spPr/>
      <dgm:t>
        <a:bodyPr/>
        <a:lstStyle/>
        <a:p>
          <a:endParaRPr lang="en-US" sz="1400"/>
        </a:p>
      </dgm:t>
    </dgm:pt>
    <dgm:pt modelId="{BF0B1577-2C66-4733-B736-133CFC53E3B8}" type="sibTrans" cxnId="{03B4C34D-10EE-42DA-870B-065AAEBD93B4}">
      <dgm:prSet/>
      <dgm:spPr/>
      <dgm:t>
        <a:bodyPr/>
        <a:lstStyle/>
        <a:p>
          <a:endParaRPr lang="en-US" sz="1400"/>
        </a:p>
      </dgm:t>
    </dgm:pt>
    <dgm:pt modelId="{97B0F16F-7F0B-43F4-B81B-27566FA90C55}">
      <dgm:prSet custT="1"/>
      <dgm:spPr/>
      <dgm:t>
        <a:bodyPr/>
        <a:lstStyle/>
        <a:p>
          <a:r>
            <a:rPr lang="en-US" sz="1400"/>
            <a:t>Math/Econ BS @ Cornell</a:t>
          </a:r>
        </a:p>
      </dgm:t>
    </dgm:pt>
    <dgm:pt modelId="{32AC33F8-A279-4B74-916D-0636F3926710}" type="parTrans" cxnId="{827E3F96-7055-4DB9-834B-AB9275001D51}">
      <dgm:prSet/>
      <dgm:spPr/>
      <dgm:t>
        <a:bodyPr/>
        <a:lstStyle/>
        <a:p>
          <a:endParaRPr lang="en-US" sz="1400"/>
        </a:p>
      </dgm:t>
    </dgm:pt>
    <dgm:pt modelId="{133CD587-622D-44E8-BF7F-EE9B66684C42}" type="sibTrans" cxnId="{827E3F96-7055-4DB9-834B-AB9275001D51}">
      <dgm:prSet/>
      <dgm:spPr/>
      <dgm:t>
        <a:bodyPr/>
        <a:lstStyle/>
        <a:p>
          <a:endParaRPr lang="en-US" sz="1400"/>
        </a:p>
      </dgm:t>
    </dgm:pt>
    <dgm:pt modelId="{3B3E3F7C-4C48-4251-8697-8CDA8C6011AF}">
      <dgm:prSet custT="1"/>
      <dgm:spPr/>
      <dgm:t>
        <a:bodyPr/>
        <a:lstStyle/>
        <a:p>
          <a:r>
            <a:rPr lang="en-US" sz="1400"/>
            <a:t>2013–2014</a:t>
          </a:r>
        </a:p>
      </dgm:t>
    </dgm:pt>
    <dgm:pt modelId="{15E3A32D-DC04-483F-B69A-B9DD4901E21D}" type="parTrans" cxnId="{BC386408-69D1-4BA6-B5A5-028765199AAC}">
      <dgm:prSet/>
      <dgm:spPr/>
      <dgm:t>
        <a:bodyPr/>
        <a:lstStyle/>
        <a:p>
          <a:endParaRPr lang="en-US" sz="1400"/>
        </a:p>
      </dgm:t>
    </dgm:pt>
    <dgm:pt modelId="{D97DA4AD-640D-4A94-96FC-92A205175511}" type="sibTrans" cxnId="{BC386408-69D1-4BA6-B5A5-028765199AAC}">
      <dgm:prSet/>
      <dgm:spPr/>
      <dgm:t>
        <a:bodyPr/>
        <a:lstStyle/>
        <a:p>
          <a:endParaRPr lang="en-US" sz="1400"/>
        </a:p>
      </dgm:t>
    </dgm:pt>
    <dgm:pt modelId="{D1D71C84-ECCC-4788-BD56-E973F0F0CAC0}">
      <dgm:prSet custT="1"/>
      <dgm:spPr/>
      <dgm:t>
        <a:bodyPr/>
        <a:lstStyle/>
        <a:p>
          <a:r>
            <a:rPr lang="en-US" sz="1400" dirty="0"/>
            <a:t>Went back to Korea, worked at Hanwha Life Insurance Company</a:t>
          </a:r>
        </a:p>
      </dgm:t>
    </dgm:pt>
    <dgm:pt modelId="{7B22C2B4-4518-4389-9FA0-39BEB24D4F29}" type="parTrans" cxnId="{9703D595-9567-45EF-BB80-A2B8B2D69116}">
      <dgm:prSet/>
      <dgm:spPr/>
      <dgm:t>
        <a:bodyPr/>
        <a:lstStyle/>
        <a:p>
          <a:endParaRPr lang="en-US" sz="1400"/>
        </a:p>
      </dgm:t>
    </dgm:pt>
    <dgm:pt modelId="{53C65008-2F02-47CB-B085-3CC94FED7F7C}" type="sibTrans" cxnId="{9703D595-9567-45EF-BB80-A2B8B2D69116}">
      <dgm:prSet/>
      <dgm:spPr/>
      <dgm:t>
        <a:bodyPr/>
        <a:lstStyle/>
        <a:p>
          <a:endParaRPr lang="en-US" sz="1400"/>
        </a:p>
      </dgm:t>
    </dgm:pt>
    <dgm:pt modelId="{E85D98B4-516F-41D4-8503-5F721C653D9F}">
      <dgm:prSet custT="1"/>
      <dgm:spPr/>
      <dgm:t>
        <a:bodyPr/>
        <a:lstStyle/>
        <a:p>
          <a:r>
            <a:rPr lang="en-US" sz="1400"/>
            <a:t>2014–2015</a:t>
          </a:r>
        </a:p>
      </dgm:t>
    </dgm:pt>
    <dgm:pt modelId="{2A4D9CCB-9468-4F9B-BA81-8267E0EEF88A}" type="parTrans" cxnId="{2216D2A6-7B61-4BF6-BCC0-2517B778B296}">
      <dgm:prSet/>
      <dgm:spPr/>
      <dgm:t>
        <a:bodyPr/>
        <a:lstStyle/>
        <a:p>
          <a:endParaRPr lang="en-US" sz="1400"/>
        </a:p>
      </dgm:t>
    </dgm:pt>
    <dgm:pt modelId="{BB49D0E6-D7A6-4AA3-8A0D-5D4AB7F149B8}" type="sibTrans" cxnId="{2216D2A6-7B61-4BF6-BCC0-2517B778B296}">
      <dgm:prSet/>
      <dgm:spPr/>
      <dgm:t>
        <a:bodyPr/>
        <a:lstStyle/>
        <a:p>
          <a:endParaRPr lang="en-US" sz="1400"/>
        </a:p>
      </dgm:t>
    </dgm:pt>
    <dgm:pt modelId="{366F1762-BB97-475E-ADCE-AAC3305FE3A9}">
      <dgm:prSet custT="1"/>
      <dgm:spPr/>
      <dgm:t>
        <a:bodyPr/>
        <a:lstStyle/>
        <a:p>
          <a:r>
            <a:rPr lang="en-US" sz="1400" dirty="0"/>
            <a:t>Research with Labor Dynamics Institute @ Cornell on large data parallelization &amp; taught SAT</a:t>
          </a:r>
        </a:p>
      </dgm:t>
    </dgm:pt>
    <dgm:pt modelId="{EDFB1294-A122-4FCB-9AD6-9CBD3AEA536B}" type="parTrans" cxnId="{0491D66D-249C-4C9D-AAB4-ED577219534A}">
      <dgm:prSet/>
      <dgm:spPr/>
      <dgm:t>
        <a:bodyPr/>
        <a:lstStyle/>
        <a:p>
          <a:endParaRPr lang="en-US" sz="1400"/>
        </a:p>
      </dgm:t>
    </dgm:pt>
    <dgm:pt modelId="{ADE3E6A7-03E1-4425-9C9B-83C2AE3C0D01}" type="sibTrans" cxnId="{0491D66D-249C-4C9D-AAB4-ED577219534A}">
      <dgm:prSet/>
      <dgm:spPr/>
      <dgm:t>
        <a:bodyPr/>
        <a:lstStyle/>
        <a:p>
          <a:endParaRPr lang="en-US" sz="1400"/>
        </a:p>
      </dgm:t>
    </dgm:pt>
    <dgm:pt modelId="{DF26FE4F-B1BA-431A-92F2-5E7D1C620AA5}">
      <dgm:prSet custT="1"/>
      <dgm:spPr/>
      <dgm:t>
        <a:bodyPr/>
        <a:lstStyle/>
        <a:p>
          <a:r>
            <a:rPr lang="en-US" sz="1400" dirty="0"/>
            <a:t>Statistics PhD @ University of Chicago with Dan Nicolae &amp; </a:t>
          </a:r>
          <a:r>
            <a:rPr lang="en-US" sz="1400" dirty="0" err="1"/>
            <a:t>Mengjie</a:t>
          </a:r>
          <a:r>
            <a:rPr lang="en-US" sz="1400" dirty="0"/>
            <a:t> Chen</a:t>
          </a:r>
        </a:p>
      </dgm:t>
    </dgm:pt>
    <dgm:pt modelId="{78C51C24-A492-4569-BAD9-9F27976112E7}" type="parTrans" cxnId="{BDE83A03-60E3-4D29-92BA-B5783C6762D6}">
      <dgm:prSet/>
      <dgm:spPr/>
      <dgm:t>
        <a:bodyPr/>
        <a:lstStyle/>
        <a:p>
          <a:endParaRPr lang="en-US" sz="1400"/>
        </a:p>
      </dgm:t>
    </dgm:pt>
    <dgm:pt modelId="{06974E8E-F6B2-4A65-AC0D-B3A32AD39D6A}" type="sibTrans" cxnId="{BDE83A03-60E3-4D29-92BA-B5783C6762D6}">
      <dgm:prSet/>
      <dgm:spPr/>
      <dgm:t>
        <a:bodyPr/>
        <a:lstStyle/>
        <a:p>
          <a:endParaRPr lang="en-US" sz="1400"/>
        </a:p>
      </dgm:t>
    </dgm:pt>
    <dgm:pt modelId="{39961152-9C5A-4F53-A9BD-079921D27917}">
      <dgm:prSet custT="1"/>
      <dgm:spPr/>
      <dgm:t>
        <a:bodyPr/>
        <a:lstStyle/>
        <a:p>
          <a:r>
            <a:rPr lang="en-US" sz="1400"/>
            <a:t>2019</a:t>
          </a:r>
        </a:p>
      </dgm:t>
    </dgm:pt>
    <dgm:pt modelId="{34F46379-72AC-42AC-BA48-E1CDFBA759F9}" type="parTrans" cxnId="{CE6DBDA7-7A18-4C34-9313-86662A9C242F}">
      <dgm:prSet/>
      <dgm:spPr/>
      <dgm:t>
        <a:bodyPr/>
        <a:lstStyle/>
        <a:p>
          <a:endParaRPr lang="en-US" sz="1400"/>
        </a:p>
      </dgm:t>
    </dgm:pt>
    <dgm:pt modelId="{4D3B8E13-2C60-45B4-9CB6-CDCC66FB5D33}" type="sibTrans" cxnId="{CE6DBDA7-7A18-4C34-9313-86662A9C242F}">
      <dgm:prSet/>
      <dgm:spPr/>
      <dgm:t>
        <a:bodyPr/>
        <a:lstStyle/>
        <a:p>
          <a:endParaRPr lang="en-US" sz="1400"/>
        </a:p>
      </dgm:t>
    </dgm:pt>
    <dgm:pt modelId="{D27AD13B-5696-4C0B-8A71-AEB7243E1DBB}">
      <dgm:prSet custT="1"/>
      <dgm:spPr/>
      <dgm:t>
        <a:bodyPr/>
        <a:lstStyle/>
        <a:p>
          <a:r>
            <a:rPr lang="en-US" sz="1400" dirty="0"/>
            <a:t>Internship at Zurich North America as a Data Scientist, worked on crop yield prediction with deep learning</a:t>
          </a:r>
        </a:p>
      </dgm:t>
    </dgm:pt>
    <dgm:pt modelId="{1A6A6F58-61EA-4413-AEDF-577A5B74E932}" type="parTrans" cxnId="{054E1A7E-250C-42C0-8127-F7932CF48380}">
      <dgm:prSet/>
      <dgm:spPr/>
      <dgm:t>
        <a:bodyPr/>
        <a:lstStyle/>
        <a:p>
          <a:endParaRPr lang="en-US" sz="1400"/>
        </a:p>
      </dgm:t>
    </dgm:pt>
    <dgm:pt modelId="{3C6E5BA4-A4FE-49C3-80A7-7A0D1D9031F4}" type="sibTrans" cxnId="{054E1A7E-250C-42C0-8127-F7932CF48380}">
      <dgm:prSet/>
      <dgm:spPr/>
      <dgm:t>
        <a:bodyPr/>
        <a:lstStyle/>
        <a:p>
          <a:endParaRPr lang="en-US" sz="1400"/>
        </a:p>
      </dgm:t>
    </dgm:pt>
    <dgm:pt modelId="{5FDF5008-4365-4AF2-BAC5-E08EF951B92C}">
      <dgm:prSet custT="1"/>
      <dgm:spPr/>
      <dgm:t>
        <a:bodyPr/>
        <a:lstStyle/>
        <a:p>
          <a:r>
            <a:rPr lang="en-US" sz="1400"/>
            <a:t>2020</a:t>
          </a:r>
        </a:p>
      </dgm:t>
    </dgm:pt>
    <dgm:pt modelId="{410E175A-D00F-46C5-9104-1049F02FD44B}" type="parTrans" cxnId="{85A18D58-8A7F-42FC-BF02-D68BC0FE209A}">
      <dgm:prSet/>
      <dgm:spPr/>
      <dgm:t>
        <a:bodyPr/>
        <a:lstStyle/>
        <a:p>
          <a:endParaRPr lang="en-US" sz="1400"/>
        </a:p>
      </dgm:t>
    </dgm:pt>
    <dgm:pt modelId="{91B0D9DF-30AF-4FAA-9681-87D628658430}" type="sibTrans" cxnId="{85A18D58-8A7F-42FC-BF02-D68BC0FE209A}">
      <dgm:prSet/>
      <dgm:spPr/>
      <dgm:t>
        <a:bodyPr/>
        <a:lstStyle/>
        <a:p>
          <a:endParaRPr lang="en-US" sz="1400"/>
        </a:p>
      </dgm:t>
    </dgm:pt>
    <dgm:pt modelId="{ED0F55ED-F834-4E90-BB61-6EBFDD325738}">
      <dgm:prSet custT="1"/>
      <dgm:spPr/>
      <dgm:t>
        <a:bodyPr/>
        <a:lstStyle/>
        <a:p>
          <a:r>
            <a:rPr lang="en-US" sz="1400" dirty="0"/>
            <a:t>Joined Microsoft Advertising as Data/Applied Scientist, Redmond WA</a:t>
          </a:r>
        </a:p>
      </dgm:t>
    </dgm:pt>
    <dgm:pt modelId="{13D90C51-D0AF-412F-9F84-AED0AAB82857}" type="parTrans" cxnId="{88828443-0576-4EBB-8621-7E23E60AF1E3}">
      <dgm:prSet/>
      <dgm:spPr/>
      <dgm:t>
        <a:bodyPr/>
        <a:lstStyle/>
        <a:p>
          <a:endParaRPr lang="en-US" sz="1400"/>
        </a:p>
      </dgm:t>
    </dgm:pt>
    <dgm:pt modelId="{62748915-B8A1-44F7-B88C-67B081D0E8BB}" type="sibTrans" cxnId="{88828443-0576-4EBB-8621-7E23E60AF1E3}">
      <dgm:prSet/>
      <dgm:spPr/>
      <dgm:t>
        <a:bodyPr/>
        <a:lstStyle/>
        <a:p>
          <a:endParaRPr lang="en-US" sz="1400"/>
        </a:p>
      </dgm:t>
    </dgm:pt>
    <dgm:pt modelId="{33F63A4F-CDC4-4430-9E13-397B3E666446}">
      <dgm:prSet custT="1"/>
      <dgm:spPr/>
      <dgm:t>
        <a:bodyPr/>
        <a:lstStyle/>
        <a:p>
          <a:r>
            <a:rPr lang="en-US" sz="1400" dirty="0"/>
            <a:t>2022</a:t>
          </a:r>
        </a:p>
      </dgm:t>
    </dgm:pt>
    <dgm:pt modelId="{825CA64A-BA16-415D-B1AD-F31C3E476063}" type="parTrans" cxnId="{4590C899-65A1-4828-9486-6196FDD23999}">
      <dgm:prSet/>
      <dgm:spPr/>
      <dgm:t>
        <a:bodyPr/>
        <a:lstStyle/>
        <a:p>
          <a:endParaRPr lang="en-US" sz="1400"/>
        </a:p>
      </dgm:t>
    </dgm:pt>
    <dgm:pt modelId="{5F2950A5-B3E0-4E55-A6F9-BB28547BC2B8}" type="sibTrans" cxnId="{4590C899-65A1-4828-9486-6196FDD23999}">
      <dgm:prSet/>
      <dgm:spPr/>
      <dgm:t>
        <a:bodyPr/>
        <a:lstStyle/>
        <a:p>
          <a:endParaRPr lang="en-US" sz="1400"/>
        </a:p>
      </dgm:t>
    </dgm:pt>
    <dgm:pt modelId="{50DF3E1F-DEE9-457B-BD08-6FA870D0A4B9}">
      <dgm:prSet custT="1"/>
      <dgm:spPr/>
      <dgm:t>
        <a:bodyPr/>
        <a:lstStyle/>
        <a:p>
          <a:r>
            <a:rPr lang="en-US" sz="1400"/>
            <a:t>Moved to Auburn</a:t>
          </a:r>
        </a:p>
      </dgm:t>
    </dgm:pt>
    <dgm:pt modelId="{8F1B3161-ACAC-49ED-9B44-B80F0C894029}" type="parTrans" cxnId="{B8CF72B8-1E19-472C-B751-5DF50357362B}">
      <dgm:prSet/>
      <dgm:spPr/>
      <dgm:t>
        <a:bodyPr/>
        <a:lstStyle/>
        <a:p>
          <a:endParaRPr lang="en-US" sz="1400"/>
        </a:p>
      </dgm:t>
    </dgm:pt>
    <dgm:pt modelId="{79570E4A-31EA-4C24-80D4-2BAEFA64DB3B}" type="sibTrans" cxnId="{B8CF72B8-1E19-472C-B751-5DF50357362B}">
      <dgm:prSet/>
      <dgm:spPr/>
      <dgm:t>
        <a:bodyPr/>
        <a:lstStyle/>
        <a:p>
          <a:endParaRPr lang="en-US" sz="1400"/>
        </a:p>
      </dgm:t>
    </dgm:pt>
    <dgm:pt modelId="{CA948431-1A63-9D4C-90CA-71D14545B60B}">
      <dgm:prSet custT="1"/>
      <dgm:spPr/>
      <dgm:t>
        <a:bodyPr/>
        <a:lstStyle/>
        <a:p>
          <a:r>
            <a:rPr lang="en-US" sz="1400" dirty="0"/>
            <a:t>2015-2020</a:t>
          </a:r>
        </a:p>
      </dgm:t>
    </dgm:pt>
    <dgm:pt modelId="{C6B77FE6-C8A7-5E49-BFF0-7640F1DED660}" type="parTrans" cxnId="{CF360448-B010-B443-9D2E-E83AEC1FE9C0}">
      <dgm:prSet/>
      <dgm:spPr/>
      <dgm:t>
        <a:bodyPr/>
        <a:lstStyle/>
        <a:p>
          <a:endParaRPr lang="en-US" sz="1400"/>
        </a:p>
      </dgm:t>
    </dgm:pt>
    <dgm:pt modelId="{0CB8E373-C056-EA47-93F5-C4DEDDFAB704}" type="sibTrans" cxnId="{CF360448-B010-B443-9D2E-E83AEC1FE9C0}">
      <dgm:prSet/>
      <dgm:spPr/>
      <dgm:t>
        <a:bodyPr/>
        <a:lstStyle/>
        <a:p>
          <a:endParaRPr lang="en-US" sz="1400"/>
        </a:p>
      </dgm:t>
    </dgm:pt>
    <dgm:pt modelId="{2A6ED78C-9A40-7F46-962F-86A814A94658}" type="pres">
      <dgm:prSet presAssocID="{B7ABAA0D-F4C1-47E3-86F8-2D7BD7A662E9}" presName="vert0" presStyleCnt="0">
        <dgm:presLayoutVars>
          <dgm:dir/>
          <dgm:animOne val="branch"/>
          <dgm:animLvl val="lvl"/>
        </dgm:presLayoutVars>
      </dgm:prSet>
      <dgm:spPr/>
    </dgm:pt>
    <dgm:pt modelId="{00262E0E-1D09-424B-BEE0-EE4269978CBE}" type="pres">
      <dgm:prSet presAssocID="{9A566BB5-F180-4F34-8272-F84CD59CD780}" presName="thickLine" presStyleLbl="alignNode1" presStyleIdx="0" presStyleCnt="7"/>
      <dgm:spPr/>
    </dgm:pt>
    <dgm:pt modelId="{9013E018-73FA-4F4F-AC47-A277FE11B235}" type="pres">
      <dgm:prSet presAssocID="{9A566BB5-F180-4F34-8272-F84CD59CD780}" presName="horz1" presStyleCnt="0"/>
      <dgm:spPr/>
    </dgm:pt>
    <dgm:pt modelId="{4750E27D-56B6-0B4B-98A7-876D7E7F7D7A}" type="pres">
      <dgm:prSet presAssocID="{9A566BB5-F180-4F34-8272-F84CD59CD780}" presName="tx1" presStyleLbl="revTx" presStyleIdx="0" presStyleCnt="14"/>
      <dgm:spPr/>
    </dgm:pt>
    <dgm:pt modelId="{59102673-684F-E048-93D2-F5E222421B86}" type="pres">
      <dgm:prSet presAssocID="{9A566BB5-F180-4F34-8272-F84CD59CD780}" presName="vert1" presStyleCnt="0"/>
      <dgm:spPr/>
    </dgm:pt>
    <dgm:pt modelId="{C32C77ED-642F-D847-B7E8-30452BF197A6}" type="pres">
      <dgm:prSet presAssocID="{97B0F16F-7F0B-43F4-B81B-27566FA90C55}" presName="vertSpace2a" presStyleCnt="0"/>
      <dgm:spPr/>
    </dgm:pt>
    <dgm:pt modelId="{F2760B9F-4A07-5544-AC08-358649ACE106}" type="pres">
      <dgm:prSet presAssocID="{97B0F16F-7F0B-43F4-B81B-27566FA90C55}" presName="horz2" presStyleCnt="0"/>
      <dgm:spPr/>
    </dgm:pt>
    <dgm:pt modelId="{FE859F2F-08D2-234F-92B0-097AA84110B3}" type="pres">
      <dgm:prSet presAssocID="{97B0F16F-7F0B-43F4-B81B-27566FA90C55}" presName="horzSpace2" presStyleCnt="0"/>
      <dgm:spPr/>
    </dgm:pt>
    <dgm:pt modelId="{1B2FDB30-955B-B44A-B421-2B5126229DAE}" type="pres">
      <dgm:prSet presAssocID="{97B0F16F-7F0B-43F4-B81B-27566FA90C55}" presName="tx2" presStyleLbl="revTx" presStyleIdx="1" presStyleCnt="14"/>
      <dgm:spPr/>
    </dgm:pt>
    <dgm:pt modelId="{74316990-5B83-4540-8A49-421ED1A7A519}" type="pres">
      <dgm:prSet presAssocID="{97B0F16F-7F0B-43F4-B81B-27566FA90C55}" presName="vert2" presStyleCnt="0"/>
      <dgm:spPr/>
    </dgm:pt>
    <dgm:pt modelId="{E86DABD6-D221-8C45-97DF-1ACB9BAAC0DC}" type="pres">
      <dgm:prSet presAssocID="{97B0F16F-7F0B-43F4-B81B-27566FA90C55}" presName="thinLine2b" presStyleLbl="callout" presStyleIdx="0" presStyleCnt="7"/>
      <dgm:spPr/>
    </dgm:pt>
    <dgm:pt modelId="{91ABF853-E85A-1D4C-B6BB-9C045433FFE8}" type="pres">
      <dgm:prSet presAssocID="{97B0F16F-7F0B-43F4-B81B-27566FA90C55}" presName="vertSpace2b" presStyleCnt="0"/>
      <dgm:spPr/>
    </dgm:pt>
    <dgm:pt modelId="{E5B9B5AC-E419-4C4F-84C0-5D7DA63C66F5}" type="pres">
      <dgm:prSet presAssocID="{3B3E3F7C-4C48-4251-8697-8CDA8C6011AF}" presName="thickLine" presStyleLbl="alignNode1" presStyleIdx="1" presStyleCnt="7"/>
      <dgm:spPr/>
    </dgm:pt>
    <dgm:pt modelId="{AED1B930-34CE-C34D-9B5F-CA14A1BC4B7D}" type="pres">
      <dgm:prSet presAssocID="{3B3E3F7C-4C48-4251-8697-8CDA8C6011AF}" presName="horz1" presStyleCnt="0"/>
      <dgm:spPr/>
    </dgm:pt>
    <dgm:pt modelId="{DC22955A-5809-8544-8FC2-A12BA6832B1A}" type="pres">
      <dgm:prSet presAssocID="{3B3E3F7C-4C48-4251-8697-8CDA8C6011AF}" presName="tx1" presStyleLbl="revTx" presStyleIdx="2" presStyleCnt="14"/>
      <dgm:spPr/>
    </dgm:pt>
    <dgm:pt modelId="{66B23915-0D18-BD49-BEA3-EBA90E32DE0D}" type="pres">
      <dgm:prSet presAssocID="{3B3E3F7C-4C48-4251-8697-8CDA8C6011AF}" presName="vert1" presStyleCnt="0"/>
      <dgm:spPr/>
    </dgm:pt>
    <dgm:pt modelId="{B4917526-3B54-E048-A38A-7B8D13F45741}" type="pres">
      <dgm:prSet presAssocID="{D1D71C84-ECCC-4788-BD56-E973F0F0CAC0}" presName="vertSpace2a" presStyleCnt="0"/>
      <dgm:spPr/>
    </dgm:pt>
    <dgm:pt modelId="{46EC1F16-C42F-E140-8B10-DDC0F1B8243B}" type="pres">
      <dgm:prSet presAssocID="{D1D71C84-ECCC-4788-BD56-E973F0F0CAC0}" presName="horz2" presStyleCnt="0"/>
      <dgm:spPr/>
    </dgm:pt>
    <dgm:pt modelId="{9AEAE4BC-84DE-694A-8D61-5E7B79E94F2B}" type="pres">
      <dgm:prSet presAssocID="{D1D71C84-ECCC-4788-BD56-E973F0F0CAC0}" presName="horzSpace2" presStyleCnt="0"/>
      <dgm:spPr/>
    </dgm:pt>
    <dgm:pt modelId="{A6267FA0-F7A9-E946-9973-2E5D22D43B45}" type="pres">
      <dgm:prSet presAssocID="{D1D71C84-ECCC-4788-BD56-E973F0F0CAC0}" presName="tx2" presStyleLbl="revTx" presStyleIdx="3" presStyleCnt="14"/>
      <dgm:spPr/>
    </dgm:pt>
    <dgm:pt modelId="{6F2F82F9-2CCA-9447-8523-DBAFBC0F5123}" type="pres">
      <dgm:prSet presAssocID="{D1D71C84-ECCC-4788-BD56-E973F0F0CAC0}" presName="vert2" presStyleCnt="0"/>
      <dgm:spPr/>
    </dgm:pt>
    <dgm:pt modelId="{EC5E6204-872A-9A4A-A971-F49538797904}" type="pres">
      <dgm:prSet presAssocID="{D1D71C84-ECCC-4788-BD56-E973F0F0CAC0}" presName="thinLine2b" presStyleLbl="callout" presStyleIdx="1" presStyleCnt="7"/>
      <dgm:spPr/>
    </dgm:pt>
    <dgm:pt modelId="{6C19BA3C-2033-8948-8EA8-F12DC5553B69}" type="pres">
      <dgm:prSet presAssocID="{D1D71C84-ECCC-4788-BD56-E973F0F0CAC0}" presName="vertSpace2b" presStyleCnt="0"/>
      <dgm:spPr/>
    </dgm:pt>
    <dgm:pt modelId="{F5A59746-C411-4F48-B4D0-21599C91E0A4}" type="pres">
      <dgm:prSet presAssocID="{E85D98B4-516F-41D4-8503-5F721C653D9F}" presName="thickLine" presStyleLbl="alignNode1" presStyleIdx="2" presStyleCnt="7"/>
      <dgm:spPr/>
    </dgm:pt>
    <dgm:pt modelId="{46EA77F6-60CB-DA48-91E8-237DA88CA408}" type="pres">
      <dgm:prSet presAssocID="{E85D98B4-516F-41D4-8503-5F721C653D9F}" presName="horz1" presStyleCnt="0"/>
      <dgm:spPr/>
    </dgm:pt>
    <dgm:pt modelId="{3F6FFBE1-0D63-494F-B816-985BD7C6F6F8}" type="pres">
      <dgm:prSet presAssocID="{E85D98B4-516F-41D4-8503-5F721C653D9F}" presName="tx1" presStyleLbl="revTx" presStyleIdx="4" presStyleCnt="14"/>
      <dgm:spPr/>
    </dgm:pt>
    <dgm:pt modelId="{3254C6BE-F743-A74A-9229-E8FD70A3D36E}" type="pres">
      <dgm:prSet presAssocID="{E85D98B4-516F-41D4-8503-5F721C653D9F}" presName="vert1" presStyleCnt="0"/>
      <dgm:spPr/>
    </dgm:pt>
    <dgm:pt modelId="{E083F1CB-C10B-5746-BA80-8AF828B7D553}" type="pres">
      <dgm:prSet presAssocID="{366F1762-BB97-475E-ADCE-AAC3305FE3A9}" presName="vertSpace2a" presStyleCnt="0"/>
      <dgm:spPr/>
    </dgm:pt>
    <dgm:pt modelId="{2ABFC92C-7724-654F-978D-E1109C61C927}" type="pres">
      <dgm:prSet presAssocID="{366F1762-BB97-475E-ADCE-AAC3305FE3A9}" presName="horz2" presStyleCnt="0"/>
      <dgm:spPr/>
    </dgm:pt>
    <dgm:pt modelId="{78193726-6492-C842-9F1C-86446777C4CC}" type="pres">
      <dgm:prSet presAssocID="{366F1762-BB97-475E-ADCE-AAC3305FE3A9}" presName="horzSpace2" presStyleCnt="0"/>
      <dgm:spPr/>
    </dgm:pt>
    <dgm:pt modelId="{DC28C712-5C8E-394E-BF6A-C1883AC9424A}" type="pres">
      <dgm:prSet presAssocID="{366F1762-BB97-475E-ADCE-AAC3305FE3A9}" presName="tx2" presStyleLbl="revTx" presStyleIdx="5" presStyleCnt="14"/>
      <dgm:spPr/>
    </dgm:pt>
    <dgm:pt modelId="{84430DE7-8DC3-C54C-9FAD-7EE4D1EFF258}" type="pres">
      <dgm:prSet presAssocID="{366F1762-BB97-475E-ADCE-AAC3305FE3A9}" presName="vert2" presStyleCnt="0"/>
      <dgm:spPr/>
    </dgm:pt>
    <dgm:pt modelId="{FC37538C-25CB-5F48-B7DB-D029C933351B}" type="pres">
      <dgm:prSet presAssocID="{366F1762-BB97-475E-ADCE-AAC3305FE3A9}" presName="thinLine2b" presStyleLbl="callout" presStyleIdx="2" presStyleCnt="7"/>
      <dgm:spPr/>
    </dgm:pt>
    <dgm:pt modelId="{ABB1B937-BBF3-3344-A865-5012BCBD0363}" type="pres">
      <dgm:prSet presAssocID="{366F1762-BB97-475E-ADCE-AAC3305FE3A9}" presName="vertSpace2b" presStyleCnt="0"/>
      <dgm:spPr/>
    </dgm:pt>
    <dgm:pt modelId="{FBFD2414-8651-2240-9098-D33FDC0FDD74}" type="pres">
      <dgm:prSet presAssocID="{CA948431-1A63-9D4C-90CA-71D14545B60B}" presName="thickLine" presStyleLbl="alignNode1" presStyleIdx="3" presStyleCnt="7"/>
      <dgm:spPr/>
    </dgm:pt>
    <dgm:pt modelId="{41DACEA6-BD3F-3546-87B8-916D8427BB10}" type="pres">
      <dgm:prSet presAssocID="{CA948431-1A63-9D4C-90CA-71D14545B60B}" presName="horz1" presStyleCnt="0"/>
      <dgm:spPr/>
    </dgm:pt>
    <dgm:pt modelId="{B095D868-70EA-5841-BDD8-1E9A8541C81A}" type="pres">
      <dgm:prSet presAssocID="{CA948431-1A63-9D4C-90CA-71D14545B60B}" presName="tx1" presStyleLbl="revTx" presStyleIdx="6" presStyleCnt="14"/>
      <dgm:spPr/>
    </dgm:pt>
    <dgm:pt modelId="{80C6D613-2E86-5C44-91A0-4CCBAD0A1B2B}" type="pres">
      <dgm:prSet presAssocID="{CA948431-1A63-9D4C-90CA-71D14545B60B}" presName="vert1" presStyleCnt="0"/>
      <dgm:spPr/>
    </dgm:pt>
    <dgm:pt modelId="{B983D18B-9860-A64E-AFE2-EC69AF100DBB}" type="pres">
      <dgm:prSet presAssocID="{DF26FE4F-B1BA-431A-92F2-5E7D1C620AA5}" presName="vertSpace2a" presStyleCnt="0"/>
      <dgm:spPr/>
    </dgm:pt>
    <dgm:pt modelId="{AED0619E-DCCB-D748-BF2D-1502ADB94A95}" type="pres">
      <dgm:prSet presAssocID="{DF26FE4F-B1BA-431A-92F2-5E7D1C620AA5}" presName="horz2" presStyleCnt="0"/>
      <dgm:spPr/>
    </dgm:pt>
    <dgm:pt modelId="{8B4648AA-E4EB-4B46-9C81-141209EF1513}" type="pres">
      <dgm:prSet presAssocID="{DF26FE4F-B1BA-431A-92F2-5E7D1C620AA5}" presName="horzSpace2" presStyleCnt="0"/>
      <dgm:spPr/>
    </dgm:pt>
    <dgm:pt modelId="{148FCAB1-58E0-C349-BE2B-10BDAB12E76C}" type="pres">
      <dgm:prSet presAssocID="{DF26FE4F-B1BA-431A-92F2-5E7D1C620AA5}" presName="tx2" presStyleLbl="revTx" presStyleIdx="7" presStyleCnt="14"/>
      <dgm:spPr/>
    </dgm:pt>
    <dgm:pt modelId="{3B0C22E0-ADEA-3443-870D-EB82F7E6A015}" type="pres">
      <dgm:prSet presAssocID="{DF26FE4F-B1BA-431A-92F2-5E7D1C620AA5}" presName="vert2" presStyleCnt="0"/>
      <dgm:spPr/>
    </dgm:pt>
    <dgm:pt modelId="{9A830C4A-10D9-DD42-B606-8C9EF19809E2}" type="pres">
      <dgm:prSet presAssocID="{DF26FE4F-B1BA-431A-92F2-5E7D1C620AA5}" presName="thinLine2b" presStyleLbl="callout" presStyleIdx="3" presStyleCnt="7"/>
      <dgm:spPr/>
    </dgm:pt>
    <dgm:pt modelId="{7B909461-6F89-7848-B628-B730FC39C075}" type="pres">
      <dgm:prSet presAssocID="{DF26FE4F-B1BA-431A-92F2-5E7D1C620AA5}" presName="vertSpace2b" presStyleCnt="0"/>
      <dgm:spPr/>
    </dgm:pt>
    <dgm:pt modelId="{81FA106D-12D3-4247-812B-3FD2067228A2}" type="pres">
      <dgm:prSet presAssocID="{39961152-9C5A-4F53-A9BD-079921D27917}" presName="thickLine" presStyleLbl="alignNode1" presStyleIdx="4" presStyleCnt="7"/>
      <dgm:spPr/>
    </dgm:pt>
    <dgm:pt modelId="{F80D6680-EEDE-1240-A8EC-99E34DB6007A}" type="pres">
      <dgm:prSet presAssocID="{39961152-9C5A-4F53-A9BD-079921D27917}" presName="horz1" presStyleCnt="0"/>
      <dgm:spPr/>
    </dgm:pt>
    <dgm:pt modelId="{5F0D6A12-B97E-7646-9758-AF6CF86E01D1}" type="pres">
      <dgm:prSet presAssocID="{39961152-9C5A-4F53-A9BD-079921D27917}" presName="tx1" presStyleLbl="revTx" presStyleIdx="8" presStyleCnt="14"/>
      <dgm:spPr/>
    </dgm:pt>
    <dgm:pt modelId="{5C7B6D4D-4DCF-304F-8517-EEDD22C626AE}" type="pres">
      <dgm:prSet presAssocID="{39961152-9C5A-4F53-A9BD-079921D27917}" presName="vert1" presStyleCnt="0"/>
      <dgm:spPr/>
    </dgm:pt>
    <dgm:pt modelId="{C10719EE-70D3-9F42-AEF6-0BF0708F28EA}" type="pres">
      <dgm:prSet presAssocID="{D27AD13B-5696-4C0B-8A71-AEB7243E1DBB}" presName="vertSpace2a" presStyleCnt="0"/>
      <dgm:spPr/>
    </dgm:pt>
    <dgm:pt modelId="{1C763A6B-E0AD-A444-A933-DB1DBD562D42}" type="pres">
      <dgm:prSet presAssocID="{D27AD13B-5696-4C0B-8A71-AEB7243E1DBB}" presName="horz2" presStyleCnt="0"/>
      <dgm:spPr/>
    </dgm:pt>
    <dgm:pt modelId="{1EBDBEDF-15E7-0D47-A886-12FED9EF0E8F}" type="pres">
      <dgm:prSet presAssocID="{D27AD13B-5696-4C0B-8A71-AEB7243E1DBB}" presName="horzSpace2" presStyleCnt="0"/>
      <dgm:spPr/>
    </dgm:pt>
    <dgm:pt modelId="{572EB0F1-9789-104A-A56D-0D73050DCE0D}" type="pres">
      <dgm:prSet presAssocID="{D27AD13B-5696-4C0B-8A71-AEB7243E1DBB}" presName="tx2" presStyleLbl="revTx" presStyleIdx="9" presStyleCnt="14"/>
      <dgm:spPr/>
    </dgm:pt>
    <dgm:pt modelId="{06F7889A-3C79-E14A-8A65-82ADD77D9A15}" type="pres">
      <dgm:prSet presAssocID="{D27AD13B-5696-4C0B-8A71-AEB7243E1DBB}" presName="vert2" presStyleCnt="0"/>
      <dgm:spPr/>
    </dgm:pt>
    <dgm:pt modelId="{0877309C-BFAD-C44E-9E1A-79A960F982EC}" type="pres">
      <dgm:prSet presAssocID="{D27AD13B-5696-4C0B-8A71-AEB7243E1DBB}" presName="thinLine2b" presStyleLbl="callout" presStyleIdx="4" presStyleCnt="7"/>
      <dgm:spPr/>
    </dgm:pt>
    <dgm:pt modelId="{A9E17670-60A8-4F4E-B1DD-CD2EC1966B5B}" type="pres">
      <dgm:prSet presAssocID="{D27AD13B-5696-4C0B-8A71-AEB7243E1DBB}" presName="vertSpace2b" presStyleCnt="0"/>
      <dgm:spPr/>
    </dgm:pt>
    <dgm:pt modelId="{F66AC1C4-F0E5-6E49-813C-910EDD2A1604}" type="pres">
      <dgm:prSet presAssocID="{5FDF5008-4365-4AF2-BAC5-E08EF951B92C}" presName="thickLine" presStyleLbl="alignNode1" presStyleIdx="5" presStyleCnt="7"/>
      <dgm:spPr/>
    </dgm:pt>
    <dgm:pt modelId="{3E005821-618B-AD4A-ABC2-1CE0EEFA5CB0}" type="pres">
      <dgm:prSet presAssocID="{5FDF5008-4365-4AF2-BAC5-E08EF951B92C}" presName="horz1" presStyleCnt="0"/>
      <dgm:spPr/>
    </dgm:pt>
    <dgm:pt modelId="{698FAD89-33CC-8043-97A4-D768340674A2}" type="pres">
      <dgm:prSet presAssocID="{5FDF5008-4365-4AF2-BAC5-E08EF951B92C}" presName="tx1" presStyleLbl="revTx" presStyleIdx="10" presStyleCnt="14"/>
      <dgm:spPr/>
    </dgm:pt>
    <dgm:pt modelId="{CFD53DAF-CD49-FA49-AFD0-6D65D6362A77}" type="pres">
      <dgm:prSet presAssocID="{5FDF5008-4365-4AF2-BAC5-E08EF951B92C}" presName="vert1" presStyleCnt="0"/>
      <dgm:spPr/>
    </dgm:pt>
    <dgm:pt modelId="{31D2FC29-A617-FA41-9428-D29D4CED1B82}" type="pres">
      <dgm:prSet presAssocID="{ED0F55ED-F834-4E90-BB61-6EBFDD325738}" presName="vertSpace2a" presStyleCnt="0"/>
      <dgm:spPr/>
    </dgm:pt>
    <dgm:pt modelId="{FAD4DA88-8A6F-E047-88D8-8DB40970EB27}" type="pres">
      <dgm:prSet presAssocID="{ED0F55ED-F834-4E90-BB61-6EBFDD325738}" presName="horz2" presStyleCnt="0"/>
      <dgm:spPr/>
    </dgm:pt>
    <dgm:pt modelId="{89EA1D1E-7840-E045-9B50-8BD87BDE0A61}" type="pres">
      <dgm:prSet presAssocID="{ED0F55ED-F834-4E90-BB61-6EBFDD325738}" presName="horzSpace2" presStyleCnt="0"/>
      <dgm:spPr/>
    </dgm:pt>
    <dgm:pt modelId="{8E834DB8-3986-D24B-B21F-A360F9913BB8}" type="pres">
      <dgm:prSet presAssocID="{ED0F55ED-F834-4E90-BB61-6EBFDD325738}" presName="tx2" presStyleLbl="revTx" presStyleIdx="11" presStyleCnt="14"/>
      <dgm:spPr/>
    </dgm:pt>
    <dgm:pt modelId="{D879EA1D-3DB5-9B40-A388-6DC8192D7C02}" type="pres">
      <dgm:prSet presAssocID="{ED0F55ED-F834-4E90-BB61-6EBFDD325738}" presName="vert2" presStyleCnt="0"/>
      <dgm:spPr/>
    </dgm:pt>
    <dgm:pt modelId="{CD074A44-B6B4-604E-B4FA-D4CCC6831CF0}" type="pres">
      <dgm:prSet presAssocID="{ED0F55ED-F834-4E90-BB61-6EBFDD325738}" presName="thinLine2b" presStyleLbl="callout" presStyleIdx="5" presStyleCnt="7"/>
      <dgm:spPr/>
    </dgm:pt>
    <dgm:pt modelId="{B863AE46-2837-C446-9372-B0607534BD34}" type="pres">
      <dgm:prSet presAssocID="{ED0F55ED-F834-4E90-BB61-6EBFDD325738}" presName="vertSpace2b" presStyleCnt="0"/>
      <dgm:spPr/>
    </dgm:pt>
    <dgm:pt modelId="{093233A3-4559-254C-B42C-444B086F7882}" type="pres">
      <dgm:prSet presAssocID="{33F63A4F-CDC4-4430-9E13-397B3E666446}" presName="thickLine" presStyleLbl="alignNode1" presStyleIdx="6" presStyleCnt="7"/>
      <dgm:spPr/>
    </dgm:pt>
    <dgm:pt modelId="{9732B9FA-38FF-884E-950A-6C6B03F0F44A}" type="pres">
      <dgm:prSet presAssocID="{33F63A4F-CDC4-4430-9E13-397B3E666446}" presName="horz1" presStyleCnt="0"/>
      <dgm:spPr/>
    </dgm:pt>
    <dgm:pt modelId="{9E8A4A0D-66F4-774C-9BD9-5BE5A172736D}" type="pres">
      <dgm:prSet presAssocID="{33F63A4F-CDC4-4430-9E13-397B3E666446}" presName="tx1" presStyleLbl="revTx" presStyleIdx="12" presStyleCnt="14"/>
      <dgm:spPr/>
    </dgm:pt>
    <dgm:pt modelId="{97BCB3A4-047F-1341-9BD2-BC6AD5A1B716}" type="pres">
      <dgm:prSet presAssocID="{33F63A4F-CDC4-4430-9E13-397B3E666446}" presName="vert1" presStyleCnt="0"/>
      <dgm:spPr/>
    </dgm:pt>
    <dgm:pt modelId="{A487C21F-42F6-8941-BA65-E7A56DAE9FFC}" type="pres">
      <dgm:prSet presAssocID="{50DF3E1F-DEE9-457B-BD08-6FA870D0A4B9}" presName="vertSpace2a" presStyleCnt="0"/>
      <dgm:spPr/>
    </dgm:pt>
    <dgm:pt modelId="{663F5B32-F6E7-6143-8537-E816284D4F70}" type="pres">
      <dgm:prSet presAssocID="{50DF3E1F-DEE9-457B-BD08-6FA870D0A4B9}" presName="horz2" presStyleCnt="0"/>
      <dgm:spPr/>
    </dgm:pt>
    <dgm:pt modelId="{982BC60C-9380-1D49-9E5F-590307D546D3}" type="pres">
      <dgm:prSet presAssocID="{50DF3E1F-DEE9-457B-BD08-6FA870D0A4B9}" presName="horzSpace2" presStyleCnt="0"/>
      <dgm:spPr/>
    </dgm:pt>
    <dgm:pt modelId="{669E0512-0BF3-D041-B86F-F8059B66E723}" type="pres">
      <dgm:prSet presAssocID="{50DF3E1F-DEE9-457B-BD08-6FA870D0A4B9}" presName="tx2" presStyleLbl="revTx" presStyleIdx="13" presStyleCnt="14"/>
      <dgm:spPr/>
    </dgm:pt>
    <dgm:pt modelId="{5723BA4D-842B-634B-91D8-9D4D1B841E93}" type="pres">
      <dgm:prSet presAssocID="{50DF3E1F-DEE9-457B-BD08-6FA870D0A4B9}" presName="vert2" presStyleCnt="0"/>
      <dgm:spPr/>
    </dgm:pt>
    <dgm:pt modelId="{3D372EE7-2B42-9544-A93B-74636918FB69}" type="pres">
      <dgm:prSet presAssocID="{50DF3E1F-DEE9-457B-BD08-6FA870D0A4B9}" presName="thinLine2b" presStyleLbl="callout" presStyleIdx="6" presStyleCnt="7"/>
      <dgm:spPr/>
    </dgm:pt>
    <dgm:pt modelId="{4B1EA17D-D9E3-2240-BCE4-1B6FFCF8E672}" type="pres">
      <dgm:prSet presAssocID="{50DF3E1F-DEE9-457B-BD08-6FA870D0A4B9}" presName="vertSpace2b" presStyleCnt="0"/>
      <dgm:spPr/>
    </dgm:pt>
  </dgm:ptLst>
  <dgm:cxnLst>
    <dgm:cxn modelId="{BDE83A03-60E3-4D29-92BA-B5783C6762D6}" srcId="{CA948431-1A63-9D4C-90CA-71D14545B60B}" destId="{DF26FE4F-B1BA-431A-92F2-5E7D1C620AA5}" srcOrd="0" destOrd="0" parTransId="{78C51C24-A492-4569-BAD9-9F27976112E7}" sibTransId="{06974E8E-F6B2-4A65-AC0D-B3A32AD39D6A}"/>
    <dgm:cxn modelId="{A3CBB503-087A-FE44-9799-F10159D13915}" type="presOf" srcId="{366F1762-BB97-475E-ADCE-AAC3305FE3A9}" destId="{DC28C712-5C8E-394E-BF6A-C1883AC9424A}" srcOrd="0" destOrd="0" presId="urn:microsoft.com/office/officeart/2008/layout/LinedList"/>
    <dgm:cxn modelId="{BC386408-69D1-4BA6-B5A5-028765199AAC}" srcId="{B7ABAA0D-F4C1-47E3-86F8-2D7BD7A662E9}" destId="{3B3E3F7C-4C48-4251-8697-8CDA8C6011AF}" srcOrd="1" destOrd="0" parTransId="{15E3A32D-DC04-483F-B69A-B9DD4901E21D}" sibTransId="{D97DA4AD-640D-4A94-96FC-92A205175511}"/>
    <dgm:cxn modelId="{9DB2231E-78B7-8F4F-9676-B9998BE36769}" type="presOf" srcId="{5FDF5008-4365-4AF2-BAC5-E08EF951B92C}" destId="{698FAD89-33CC-8043-97A4-D768340674A2}" srcOrd="0" destOrd="0" presId="urn:microsoft.com/office/officeart/2008/layout/LinedList"/>
    <dgm:cxn modelId="{B6633B23-A6BE-674B-9A20-89B6ACCAF0ED}" type="presOf" srcId="{E85D98B4-516F-41D4-8503-5F721C653D9F}" destId="{3F6FFBE1-0D63-494F-B816-985BD7C6F6F8}" srcOrd="0" destOrd="0" presId="urn:microsoft.com/office/officeart/2008/layout/LinedList"/>
    <dgm:cxn modelId="{AAD41B38-7A25-9544-8376-AA48D5596B57}" type="presOf" srcId="{50DF3E1F-DEE9-457B-BD08-6FA870D0A4B9}" destId="{669E0512-0BF3-D041-B86F-F8059B66E723}" srcOrd="0" destOrd="0" presId="urn:microsoft.com/office/officeart/2008/layout/LinedList"/>
    <dgm:cxn modelId="{2B297D40-A614-E245-A02D-75A809105F6A}" type="presOf" srcId="{DF26FE4F-B1BA-431A-92F2-5E7D1C620AA5}" destId="{148FCAB1-58E0-C349-BE2B-10BDAB12E76C}" srcOrd="0" destOrd="0" presId="urn:microsoft.com/office/officeart/2008/layout/LinedList"/>
    <dgm:cxn modelId="{88828443-0576-4EBB-8621-7E23E60AF1E3}" srcId="{5FDF5008-4365-4AF2-BAC5-E08EF951B92C}" destId="{ED0F55ED-F834-4E90-BB61-6EBFDD325738}" srcOrd="0" destOrd="0" parTransId="{13D90C51-D0AF-412F-9F84-AED0AAB82857}" sibTransId="{62748915-B8A1-44F7-B88C-67B081D0E8BB}"/>
    <dgm:cxn modelId="{CF360448-B010-B443-9D2E-E83AEC1FE9C0}" srcId="{B7ABAA0D-F4C1-47E3-86F8-2D7BD7A662E9}" destId="{CA948431-1A63-9D4C-90CA-71D14545B60B}" srcOrd="3" destOrd="0" parTransId="{C6B77FE6-C8A7-5E49-BFF0-7640F1DED660}" sibTransId="{0CB8E373-C056-EA47-93F5-C4DEDDFAB704}"/>
    <dgm:cxn modelId="{03B4C34D-10EE-42DA-870B-065AAEBD93B4}" srcId="{B7ABAA0D-F4C1-47E3-86F8-2D7BD7A662E9}" destId="{9A566BB5-F180-4F34-8272-F84CD59CD780}" srcOrd="0" destOrd="0" parTransId="{A005B434-374B-4C63-BFB2-9BD6BA709F20}" sibTransId="{BF0B1577-2C66-4733-B736-133CFC53E3B8}"/>
    <dgm:cxn modelId="{85A18D58-8A7F-42FC-BF02-D68BC0FE209A}" srcId="{B7ABAA0D-F4C1-47E3-86F8-2D7BD7A662E9}" destId="{5FDF5008-4365-4AF2-BAC5-E08EF951B92C}" srcOrd="5" destOrd="0" parTransId="{410E175A-D00F-46C5-9104-1049F02FD44B}" sibTransId="{91B0D9DF-30AF-4FAA-9681-87D628658430}"/>
    <dgm:cxn modelId="{0491D66D-249C-4C9D-AAB4-ED577219534A}" srcId="{E85D98B4-516F-41D4-8503-5F721C653D9F}" destId="{366F1762-BB97-475E-ADCE-AAC3305FE3A9}" srcOrd="0" destOrd="0" parTransId="{EDFB1294-A122-4FCB-9AD6-9CBD3AEA536B}" sibTransId="{ADE3E6A7-03E1-4425-9C9B-83C2AE3C0D01}"/>
    <dgm:cxn modelId="{30EF0A72-216A-1644-AC99-6E19BE3D5C83}" type="presOf" srcId="{9A566BB5-F180-4F34-8272-F84CD59CD780}" destId="{4750E27D-56B6-0B4B-98A7-876D7E7F7D7A}" srcOrd="0" destOrd="0" presId="urn:microsoft.com/office/officeart/2008/layout/LinedList"/>
    <dgm:cxn modelId="{C243E87C-1BD4-7C41-A36A-7AEEE6F3E444}" type="presOf" srcId="{B7ABAA0D-F4C1-47E3-86F8-2D7BD7A662E9}" destId="{2A6ED78C-9A40-7F46-962F-86A814A94658}" srcOrd="0" destOrd="0" presId="urn:microsoft.com/office/officeart/2008/layout/LinedList"/>
    <dgm:cxn modelId="{054E1A7E-250C-42C0-8127-F7932CF48380}" srcId="{39961152-9C5A-4F53-A9BD-079921D27917}" destId="{D27AD13B-5696-4C0B-8A71-AEB7243E1DBB}" srcOrd="0" destOrd="0" parTransId="{1A6A6F58-61EA-4413-AEDF-577A5B74E932}" sibTransId="{3C6E5BA4-A4FE-49C3-80A7-7A0D1D9031F4}"/>
    <dgm:cxn modelId="{9703D595-9567-45EF-BB80-A2B8B2D69116}" srcId="{3B3E3F7C-4C48-4251-8697-8CDA8C6011AF}" destId="{D1D71C84-ECCC-4788-BD56-E973F0F0CAC0}" srcOrd="0" destOrd="0" parTransId="{7B22C2B4-4518-4389-9FA0-39BEB24D4F29}" sibTransId="{53C65008-2F02-47CB-B085-3CC94FED7F7C}"/>
    <dgm:cxn modelId="{827E3F96-7055-4DB9-834B-AB9275001D51}" srcId="{9A566BB5-F180-4F34-8272-F84CD59CD780}" destId="{97B0F16F-7F0B-43F4-B81B-27566FA90C55}" srcOrd="0" destOrd="0" parTransId="{32AC33F8-A279-4B74-916D-0636F3926710}" sibTransId="{133CD587-622D-44E8-BF7F-EE9B66684C42}"/>
    <dgm:cxn modelId="{4590C899-65A1-4828-9486-6196FDD23999}" srcId="{B7ABAA0D-F4C1-47E3-86F8-2D7BD7A662E9}" destId="{33F63A4F-CDC4-4430-9E13-397B3E666446}" srcOrd="6" destOrd="0" parTransId="{825CA64A-BA16-415D-B1AD-F31C3E476063}" sibTransId="{5F2950A5-B3E0-4E55-A6F9-BB28547BC2B8}"/>
    <dgm:cxn modelId="{2216D2A6-7B61-4BF6-BCC0-2517B778B296}" srcId="{B7ABAA0D-F4C1-47E3-86F8-2D7BD7A662E9}" destId="{E85D98B4-516F-41D4-8503-5F721C653D9F}" srcOrd="2" destOrd="0" parTransId="{2A4D9CCB-9468-4F9B-BA81-8267E0EEF88A}" sibTransId="{BB49D0E6-D7A6-4AA3-8A0D-5D4AB7F149B8}"/>
    <dgm:cxn modelId="{CE6DBDA7-7A18-4C34-9313-86662A9C242F}" srcId="{B7ABAA0D-F4C1-47E3-86F8-2D7BD7A662E9}" destId="{39961152-9C5A-4F53-A9BD-079921D27917}" srcOrd="4" destOrd="0" parTransId="{34F46379-72AC-42AC-BA48-E1CDFBA759F9}" sibTransId="{4D3B8E13-2C60-45B4-9CB6-CDCC66FB5D33}"/>
    <dgm:cxn modelId="{B8CF72B8-1E19-472C-B751-5DF50357362B}" srcId="{33F63A4F-CDC4-4430-9E13-397B3E666446}" destId="{50DF3E1F-DEE9-457B-BD08-6FA870D0A4B9}" srcOrd="0" destOrd="0" parTransId="{8F1B3161-ACAC-49ED-9B44-B80F0C894029}" sibTransId="{79570E4A-31EA-4C24-80D4-2BAEFA64DB3B}"/>
    <dgm:cxn modelId="{FAE79CCF-C23E-A548-9B3D-163289EE162A}" type="presOf" srcId="{D1D71C84-ECCC-4788-BD56-E973F0F0CAC0}" destId="{A6267FA0-F7A9-E946-9973-2E5D22D43B45}" srcOrd="0" destOrd="0" presId="urn:microsoft.com/office/officeart/2008/layout/LinedList"/>
    <dgm:cxn modelId="{100747D3-C903-CA46-A3E2-8941BD3FD4B9}" type="presOf" srcId="{3B3E3F7C-4C48-4251-8697-8CDA8C6011AF}" destId="{DC22955A-5809-8544-8FC2-A12BA6832B1A}" srcOrd="0" destOrd="0" presId="urn:microsoft.com/office/officeart/2008/layout/LinedList"/>
    <dgm:cxn modelId="{C7F9E2D3-3AFC-5A4B-9185-8EF42BC0C9B5}" type="presOf" srcId="{CA948431-1A63-9D4C-90CA-71D14545B60B}" destId="{B095D868-70EA-5841-BDD8-1E9A8541C81A}" srcOrd="0" destOrd="0" presId="urn:microsoft.com/office/officeart/2008/layout/LinedList"/>
    <dgm:cxn modelId="{86277DD5-4B38-F842-B224-02143BB6AE56}" type="presOf" srcId="{33F63A4F-CDC4-4430-9E13-397B3E666446}" destId="{9E8A4A0D-66F4-774C-9BD9-5BE5A172736D}" srcOrd="0" destOrd="0" presId="urn:microsoft.com/office/officeart/2008/layout/LinedList"/>
    <dgm:cxn modelId="{A87CBAE6-1983-8D4D-9D85-6F8BB472F9FC}" type="presOf" srcId="{39961152-9C5A-4F53-A9BD-079921D27917}" destId="{5F0D6A12-B97E-7646-9758-AF6CF86E01D1}" srcOrd="0" destOrd="0" presId="urn:microsoft.com/office/officeart/2008/layout/LinedList"/>
    <dgm:cxn modelId="{B4C248F0-FFDF-2B45-9A64-DA54DFF57D17}" type="presOf" srcId="{97B0F16F-7F0B-43F4-B81B-27566FA90C55}" destId="{1B2FDB30-955B-B44A-B421-2B5126229DAE}" srcOrd="0" destOrd="0" presId="urn:microsoft.com/office/officeart/2008/layout/LinedList"/>
    <dgm:cxn modelId="{4E1E48FC-5221-4B47-94D0-C37AA457852A}" type="presOf" srcId="{ED0F55ED-F834-4E90-BB61-6EBFDD325738}" destId="{8E834DB8-3986-D24B-B21F-A360F9913BB8}" srcOrd="0" destOrd="0" presId="urn:microsoft.com/office/officeart/2008/layout/LinedList"/>
    <dgm:cxn modelId="{F213F5FD-61FE-7249-9AD8-FE66CCDE9A1D}" type="presOf" srcId="{D27AD13B-5696-4C0B-8A71-AEB7243E1DBB}" destId="{572EB0F1-9789-104A-A56D-0D73050DCE0D}" srcOrd="0" destOrd="0" presId="urn:microsoft.com/office/officeart/2008/layout/LinedList"/>
    <dgm:cxn modelId="{C4E832DC-1C6D-9C45-9B7E-6806DC1561F1}" type="presParOf" srcId="{2A6ED78C-9A40-7F46-962F-86A814A94658}" destId="{00262E0E-1D09-424B-BEE0-EE4269978CBE}" srcOrd="0" destOrd="0" presId="urn:microsoft.com/office/officeart/2008/layout/LinedList"/>
    <dgm:cxn modelId="{D2D7CA4E-42EC-E845-936D-63DA9B0836F3}" type="presParOf" srcId="{2A6ED78C-9A40-7F46-962F-86A814A94658}" destId="{9013E018-73FA-4F4F-AC47-A277FE11B235}" srcOrd="1" destOrd="0" presId="urn:microsoft.com/office/officeart/2008/layout/LinedList"/>
    <dgm:cxn modelId="{49653BF0-9233-854C-B5C4-B8B4E1BF95B5}" type="presParOf" srcId="{9013E018-73FA-4F4F-AC47-A277FE11B235}" destId="{4750E27D-56B6-0B4B-98A7-876D7E7F7D7A}" srcOrd="0" destOrd="0" presId="urn:microsoft.com/office/officeart/2008/layout/LinedList"/>
    <dgm:cxn modelId="{78756013-F024-3D48-AFF7-D40146916F14}" type="presParOf" srcId="{9013E018-73FA-4F4F-AC47-A277FE11B235}" destId="{59102673-684F-E048-93D2-F5E222421B86}" srcOrd="1" destOrd="0" presId="urn:microsoft.com/office/officeart/2008/layout/LinedList"/>
    <dgm:cxn modelId="{E716F8EC-6E31-7049-A03F-0E7B8ACA2DAF}" type="presParOf" srcId="{59102673-684F-E048-93D2-F5E222421B86}" destId="{C32C77ED-642F-D847-B7E8-30452BF197A6}" srcOrd="0" destOrd="0" presId="urn:microsoft.com/office/officeart/2008/layout/LinedList"/>
    <dgm:cxn modelId="{1CE27416-5831-F941-B7B3-FE8669BD1958}" type="presParOf" srcId="{59102673-684F-E048-93D2-F5E222421B86}" destId="{F2760B9F-4A07-5544-AC08-358649ACE106}" srcOrd="1" destOrd="0" presId="urn:microsoft.com/office/officeart/2008/layout/LinedList"/>
    <dgm:cxn modelId="{8C7D849C-9638-B740-818A-37260D4E8C25}" type="presParOf" srcId="{F2760B9F-4A07-5544-AC08-358649ACE106}" destId="{FE859F2F-08D2-234F-92B0-097AA84110B3}" srcOrd="0" destOrd="0" presId="urn:microsoft.com/office/officeart/2008/layout/LinedList"/>
    <dgm:cxn modelId="{D940967C-2B11-4C4B-93EC-2E3634572F21}" type="presParOf" srcId="{F2760B9F-4A07-5544-AC08-358649ACE106}" destId="{1B2FDB30-955B-B44A-B421-2B5126229DAE}" srcOrd="1" destOrd="0" presId="urn:microsoft.com/office/officeart/2008/layout/LinedList"/>
    <dgm:cxn modelId="{BE038FDA-9FA4-9D48-A9EC-61BB26C8CC81}" type="presParOf" srcId="{F2760B9F-4A07-5544-AC08-358649ACE106}" destId="{74316990-5B83-4540-8A49-421ED1A7A519}" srcOrd="2" destOrd="0" presId="urn:microsoft.com/office/officeart/2008/layout/LinedList"/>
    <dgm:cxn modelId="{02D2B814-9281-864F-A8EB-FEA1940883A1}" type="presParOf" srcId="{59102673-684F-E048-93D2-F5E222421B86}" destId="{E86DABD6-D221-8C45-97DF-1ACB9BAAC0DC}" srcOrd="2" destOrd="0" presId="urn:microsoft.com/office/officeart/2008/layout/LinedList"/>
    <dgm:cxn modelId="{97852A21-6CAD-0147-9086-FE4D1D384FFE}" type="presParOf" srcId="{59102673-684F-E048-93D2-F5E222421B86}" destId="{91ABF853-E85A-1D4C-B6BB-9C045433FFE8}" srcOrd="3" destOrd="0" presId="urn:microsoft.com/office/officeart/2008/layout/LinedList"/>
    <dgm:cxn modelId="{F3044FEA-B678-EB47-993C-CCFE9935AB7C}" type="presParOf" srcId="{2A6ED78C-9A40-7F46-962F-86A814A94658}" destId="{E5B9B5AC-E419-4C4F-84C0-5D7DA63C66F5}" srcOrd="2" destOrd="0" presId="urn:microsoft.com/office/officeart/2008/layout/LinedList"/>
    <dgm:cxn modelId="{04923236-515A-F747-B552-B8CEAC7C61D4}" type="presParOf" srcId="{2A6ED78C-9A40-7F46-962F-86A814A94658}" destId="{AED1B930-34CE-C34D-9B5F-CA14A1BC4B7D}" srcOrd="3" destOrd="0" presId="urn:microsoft.com/office/officeart/2008/layout/LinedList"/>
    <dgm:cxn modelId="{C20ECB96-7B73-8A4C-8586-9CE98A4D1640}" type="presParOf" srcId="{AED1B930-34CE-C34D-9B5F-CA14A1BC4B7D}" destId="{DC22955A-5809-8544-8FC2-A12BA6832B1A}" srcOrd="0" destOrd="0" presId="urn:microsoft.com/office/officeart/2008/layout/LinedList"/>
    <dgm:cxn modelId="{BF3B315B-2620-6940-96F4-DBD753F5F7C3}" type="presParOf" srcId="{AED1B930-34CE-C34D-9B5F-CA14A1BC4B7D}" destId="{66B23915-0D18-BD49-BEA3-EBA90E32DE0D}" srcOrd="1" destOrd="0" presId="urn:microsoft.com/office/officeart/2008/layout/LinedList"/>
    <dgm:cxn modelId="{16C46316-9BAC-644A-B3D4-4846411C4266}" type="presParOf" srcId="{66B23915-0D18-BD49-BEA3-EBA90E32DE0D}" destId="{B4917526-3B54-E048-A38A-7B8D13F45741}" srcOrd="0" destOrd="0" presId="urn:microsoft.com/office/officeart/2008/layout/LinedList"/>
    <dgm:cxn modelId="{F883825A-5395-2A4D-976E-9955A38749BC}" type="presParOf" srcId="{66B23915-0D18-BD49-BEA3-EBA90E32DE0D}" destId="{46EC1F16-C42F-E140-8B10-DDC0F1B8243B}" srcOrd="1" destOrd="0" presId="urn:microsoft.com/office/officeart/2008/layout/LinedList"/>
    <dgm:cxn modelId="{54CF4A61-833C-FD4A-AF42-0C3C7DE9AF4E}" type="presParOf" srcId="{46EC1F16-C42F-E140-8B10-DDC0F1B8243B}" destId="{9AEAE4BC-84DE-694A-8D61-5E7B79E94F2B}" srcOrd="0" destOrd="0" presId="urn:microsoft.com/office/officeart/2008/layout/LinedList"/>
    <dgm:cxn modelId="{F47DE231-B095-8D44-8D98-E907A0C67882}" type="presParOf" srcId="{46EC1F16-C42F-E140-8B10-DDC0F1B8243B}" destId="{A6267FA0-F7A9-E946-9973-2E5D22D43B45}" srcOrd="1" destOrd="0" presId="urn:microsoft.com/office/officeart/2008/layout/LinedList"/>
    <dgm:cxn modelId="{860357BD-F503-3F4F-9D6B-6D91B3DD75C9}" type="presParOf" srcId="{46EC1F16-C42F-E140-8B10-DDC0F1B8243B}" destId="{6F2F82F9-2CCA-9447-8523-DBAFBC0F5123}" srcOrd="2" destOrd="0" presId="urn:microsoft.com/office/officeart/2008/layout/LinedList"/>
    <dgm:cxn modelId="{AC382D87-7380-094C-BCAD-5457A19C9E88}" type="presParOf" srcId="{66B23915-0D18-BD49-BEA3-EBA90E32DE0D}" destId="{EC5E6204-872A-9A4A-A971-F49538797904}" srcOrd="2" destOrd="0" presId="urn:microsoft.com/office/officeart/2008/layout/LinedList"/>
    <dgm:cxn modelId="{6C88A19D-4A12-A749-A404-66CB9F4377F7}" type="presParOf" srcId="{66B23915-0D18-BD49-BEA3-EBA90E32DE0D}" destId="{6C19BA3C-2033-8948-8EA8-F12DC5553B69}" srcOrd="3" destOrd="0" presId="urn:microsoft.com/office/officeart/2008/layout/LinedList"/>
    <dgm:cxn modelId="{57FEC82E-D767-0C40-A4B3-535D1218B526}" type="presParOf" srcId="{2A6ED78C-9A40-7F46-962F-86A814A94658}" destId="{F5A59746-C411-4F48-B4D0-21599C91E0A4}" srcOrd="4" destOrd="0" presId="urn:microsoft.com/office/officeart/2008/layout/LinedList"/>
    <dgm:cxn modelId="{CBB44B28-8733-4549-A418-22D024333E55}" type="presParOf" srcId="{2A6ED78C-9A40-7F46-962F-86A814A94658}" destId="{46EA77F6-60CB-DA48-91E8-237DA88CA408}" srcOrd="5" destOrd="0" presId="urn:microsoft.com/office/officeart/2008/layout/LinedList"/>
    <dgm:cxn modelId="{E33F36E8-EEAB-9145-B42B-5B516EE9B016}" type="presParOf" srcId="{46EA77F6-60CB-DA48-91E8-237DA88CA408}" destId="{3F6FFBE1-0D63-494F-B816-985BD7C6F6F8}" srcOrd="0" destOrd="0" presId="urn:microsoft.com/office/officeart/2008/layout/LinedList"/>
    <dgm:cxn modelId="{25D0AF9A-2C7C-3348-9A84-A250B2D62128}" type="presParOf" srcId="{46EA77F6-60CB-DA48-91E8-237DA88CA408}" destId="{3254C6BE-F743-A74A-9229-E8FD70A3D36E}" srcOrd="1" destOrd="0" presId="urn:microsoft.com/office/officeart/2008/layout/LinedList"/>
    <dgm:cxn modelId="{9947D19E-EF4D-5448-BC12-CCC418A7F638}" type="presParOf" srcId="{3254C6BE-F743-A74A-9229-E8FD70A3D36E}" destId="{E083F1CB-C10B-5746-BA80-8AF828B7D553}" srcOrd="0" destOrd="0" presId="urn:microsoft.com/office/officeart/2008/layout/LinedList"/>
    <dgm:cxn modelId="{0F7ACF6C-47D6-0944-97F1-4C07E0C6A9DC}" type="presParOf" srcId="{3254C6BE-F743-A74A-9229-E8FD70A3D36E}" destId="{2ABFC92C-7724-654F-978D-E1109C61C927}" srcOrd="1" destOrd="0" presId="urn:microsoft.com/office/officeart/2008/layout/LinedList"/>
    <dgm:cxn modelId="{9B9B856D-126A-B34F-A1F2-9F76EFEC69C6}" type="presParOf" srcId="{2ABFC92C-7724-654F-978D-E1109C61C927}" destId="{78193726-6492-C842-9F1C-86446777C4CC}" srcOrd="0" destOrd="0" presId="urn:microsoft.com/office/officeart/2008/layout/LinedList"/>
    <dgm:cxn modelId="{C5AC59D4-1726-454E-96EC-F1C1103141AE}" type="presParOf" srcId="{2ABFC92C-7724-654F-978D-E1109C61C927}" destId="{DC28C712-5C8E-394E-BF6A-C1883AC9424A}" srcOrd="1" destOrd="0" presId="urn:microsoft.com/office/officeart/2008/layout/LinedList"/>
    <dgm:cxn modelId="{6DF37008-71D9-ED40-9E9E-34D3BEE408BB}" type="presParOf" srcId="{2ABFC92C-7724-654F-978D-E1109C61C927}" destId="{84430DE7-8DC3-C54C-9FAD-7EE4D1EFF258}" srcOrd="2" destOrd="0" presId="urn:microsoft.com/office/officeart/2008/layout/LinedList"/>
    <dgm:cxn modelId="{86012265-1EAD-6747-84BF-2CD37199A1D0}" type="presParOf" srcId="{3254C6BE-F743-A74A-9229-E8FD70A3D36E}" destId="{FC37538C-25CB-5F48-B7DB-D029C933351B}" srcOrd="2" destOrd="0" presId="urn:microsoft.com/office/officeart/2008/layout/LinedList"/>
    <dgm:cxn modelId="{B1C21B5D-418F-1E49-BA83-3695AD0D0ECF}" type="presParOf" srcId="{3254C6BE-F743-A74A-9229-E8FD70A3D36E}" destId="{ABB1B937-BBF3-3344-A865-5012BCBD0363}" srcOrd="3" destOrd="0" presId="urn:microsoft.com/office/officeart/2008/layout/LinedList"/>
    <dgm:cxn modelId="{51BA4B2F-00A1-5347-921D-97E517BEA81D}" type="presParOf" srcId="{2A6ED78C-9A40-7F46-962F-86A814A94658}" destId="{FBFD2414-8651-2240-9098-D33FDC0FDD74}" srcOrd="6" destOrd="0" presId="urn:microsoft.com/office/officeart/2008/layout/LinedList"/>
    <dgm:cxn modelId="{147DACCE-901E-F54A-A765-3DE9FBE6234A}" type="presParOf" srcId="{2A6ED78C-9A40-7F46-962F-86A814A94658}" destId="{41DACEA6-BD3F-3546-87B8-916D8427BB10}" srcOrd="7" destOrd="0" presId="urn:microsoft.com/office/officeart/2008/layout/LinedList"/>
    <dgm:cxn modelId="{EC74A6A1-FE7C-194B-8005-7830D1643F48}" type="presParOf" srcId="{41DACEA6-BD3F-3546-87B8-916D8427BB10}" destId="{B095D868-70EA-5841-BDD8-1E9A8541C81A}" srcOrd="0" destOrd="0" presId="urn:microsoft.com/office/officeart/2008/layout/LinedList"/>
    <dgm:cxn modelId="{92857FF5-7D54-184E-96EC-0595DC3C6331}" type="presParOf" srcId="{41DACEA6-BD3F-3546-87B8-916D8427BB10}" destId="{80C6D613-2E86-5C44-91A0-4CCBAD0A1B2B}" srcOrd="1" destOrd="0" presId="urn:microsoft.com/office/officeart/2008/layout/LinedList"/>
    <dgm:cxn modelId="{3162AD37-9FAD-C848-86E2-0B6C2BEA23F9}" type="presParOf" srcId="{80C6D613-2E86-5C44-91A0-4CCBAD0A1B2B}" destId="{B983D18B-9860-A64E-AFE2-EC69AF100DBB}" srcOrd="0" destOrd="0" presId="urn:microsoft.com/office/officeart/2008/layout/LinedList"/>
    <dgm:cxn modelId="{694C8400-3B9A-AD4E-B7B5-8A66E13A79F1}" type="presParOf" srcId="{80C6D613-2E86-5C44-91A0-4CCBAD0A1B2B}" destId="{AED0619E-DCCB-D748-BF2D-1502ADB94A95}" srcOrd="1" destOrd="0" presId="urn:microsoft.com/office/officeart/2008/layout/LinedList"/>
    <dgm:cxn modelId="{09BCAD8E-0032-C04C-905D-13A122C09A1D}" type="presParOf" srcId="{AED0619E-DCCB-D748-BF2D-1502ADB94A95}" destId="{8B4648AA-E4EB-4B46-9C81-141209EF1513}" srcOrd="0" destOrd="0" presId="urn:microsoft.com/office/officeart/2008/layout/LinedList"/>
    <dgm:cxn modelId="{FEA80507-1DD4-524F-9B57-C35A992868A1}" type="presParOf" srcId="{AED0619E-DCCB-D748-BF2D-1502ADB94A95}" destId="{148FCAB1-58E0-C349-BE2B-10BDAB12E76C}" srcOrd="1" destOrd="0" presId="urn:microsoft.com/office/officeart/2008/layout/LinedList"/>
    <dgm:cxn modelId="{2D924ADE-E87C-5847-8DF7-68F52E0C6677}" type="presParOf" srcId="{AED0619E-DCCB-D748-BF2D-1502ADB94A95}" destId="{3B0C22E0-ADEA-3443-870D-EB82F7E6A015}" srcOrd="2" destOrd="0" presId="urn:microsoft.com/office/officeart/2008/layout/LinedList"/>
    <dgm:cxn modelId="{6376544E-2D21-A744-9BAD-454743797AB3}" type="presParOf" srcId="{80C6D613-2E86-5C44-91A0-4CCBAD0A1B2B}" destId="{9A830C4A-10D9-DD42-B606-8C9EF19809E2}" srcOrd="2" destOrd="0" presId="urn:microsoft.com/office/officeart/2008/layout/LinedList"/>
    <dgm:cxn modelId="{1E2AB3D9-6083-EE49-AF1E-EA980E3BE48D}" type="presParOf" srcId="{80C6D613-2E86-5C44-91A0-4CCBAD0A1B2B}" destId="{7B909461-6F89-7848-B628-B730FC39C075}" srcOrd="3" destOrd="0" presId="urn:microsoft.com/office/officeart/2008/layout/LinedList"/>
    <dgm:cxn modelId="{25E03359-DD35-9749-8619-2E35F77CF4E1}" type="presParOf" srcId="{2A6ED78C-9A40-7F46-962F-86A814A94658}" destId="{81FA106D-12D3-4247-812B-3FD2067228A2}" srcOrd="8" destOrd="0" presId="urn:microsoft.com/office/officeart/2008/layout/LinedList"/>
    <dgm:cxn modelId="{AB248CA3-2995-0740-A67C-B714651B776F}" type="presParOf" srcId="{2A6ED78C-9A40-7F46-962F-86A814A94658}" destId="{F80D6680-EEDE-1240-A8EC-99E34DB6007A}" srcOrd="9" destOrd="0" presId="urn:microsoft.com/office/officeart/2008/layout/LinedList"/>
    <dgm:cxn modelId="{F8FDD633-5083-FD47-8B95-D3A4040F5E1B}" type="presParOf" srcId="{F80D6680-EEDE-1240-A8EC-99E34DB6007A}" destId="{5F0D6A12-B97E-7646-9758-AF6CF86E01D1}" srcOrd="0" destOrd="0" presId="urn:microsoft.com/office/officeart/2008/layout/LinedList"/>
    <dgm:cxn modelId="{0297B21B-8C34-3844-9382-4AB4F5B0182F}" type="presParOf" srcId="{F80D6680-EEDE-1240-A8EC-99E34DB6007A}" destId="{5C7B6D4D-4DCF-304F-8517-EEDD22C626AE}" srcOrd="1" destOrd="0" presId="urn:microsoft.com/office/officeart/2008/layout/LinedList"/>
    <dgm:cxn modelId="{21D1DA48-8591-4440-B6BC-C508DD89C241}" type="presParOf" srcId="{5C7B6D4D-4DCF-304F-8517-EEDD22C626AE}" destId="{C10719EE-70D3-9F42-AEF6-0BF0708F28EA}" srcOrd="0" destOrd="0" presId="urn:microsoft.com/office/officeart/2008/layout/LinedList"/>
    <dgm:cxn modelId="{6A860409-9547-E54F-B5F8-A4A4C65C083E}" type="presParOf" srcId="{5C7B6D4D-4DCF-304F-8517-EEDD22C626AE}" destId="{1C763A6B-E0AD-A444-A933-DB1DBD562D42}" srcOrd="1" destOrd="0" presId="urn:microsoft.com/office/officeart/2008/layout/LinedList"/>
    <dgm:cxn modelId="{CC10EB53-1B65-D24E-B891-5B44DBC682A4}" type="presParOf" srcId="{1C763A6B-E0AD-A444-A933-DB1DBD562D42}" destId="{1EBDBEDF-15E7-0D47-A886-12FED9EF0E8F}" srcOrd="0" destOrd="0" presId="urn:microsoft.com/office/officeart/2008/layout/LinedList"/>
    <dgm:cxn modelId="{94E2451B-A9D1-BE4B-89AA-571EBAB7F243}" type="presParOf" srcId="{1C763A6B-E0AD-A444-A933-DB1DBD562D42}" destId="{572EB0F1-9789-104A-A56D-0D73050DCE0D}" srcOrd="1" destOrd="0" presId="urn:microsoft.com/office/officeart/2008/layout/LinedList"/>
    <dgm:cxn modelId="{235C66A2-7808-6D4E-B0B7-AF652D6C22EB}" type="presParOf" srcId="{1C763A6B-E0AD-A444-A933-DB1DBD562D42}" destId="{06F7889A-3C79-E14A-8A65-82ADD77D9A15}" srcOrd="2" destOrd="0" presId="urn:microsoft.com/office/officeart/2008/layout/LinedList"/>
    <dgm:cxn modelId="{BAE500E7-3447-724E-A314-C976517203CC}" type="presParOf" srcId="{5C7B6D4D-4DCF-304F-8517-EEDD22C626AE}" destId="{0877309C-BFAD-C44E-9E1A-79A960F982EC}" srcOrd="2" destOrd="0" presId="urn:microsoft.com/office/officeart/2008/layout/LinedList"/>
    <dgm:cxn modelId="{25E28B43-928C-134F-9551-3287519AC727}" type="presParOf" srcId="{5C7B6D4D-4DCF-304F-8517-EEDD22C626AE}" destId="{A9E17670-60A8-4F4E-B1DD-CD2EC1966B5B}" srcOrd="3" destOrd="0" presId="urn:microsoft.com/office/officeart/2008/layout/LinedList"/>
    <dgm:cxn modelId="{24B5D82B-B126-D943-82D9-F8B476FA1D9B}" type="presParOf" srcId="{2A6ED78C-9A40-7F46-962F-86A814A94658}" destId="{F66AC1C4-F0E5-6E49-813C-910EDD2A1604}" srcOrd="10" destOrd="0" presId="urn:microsoft.com/office/officeart/2008/layout/LinedList"/>
    <dgm:cxn modelId="{B94B11F3-2F96-AC43-BD40-46BB8D3588E8}" type="presParOf" srcId="{2A6ED78C-9A40-7F46-962F-86A814A94658}" destId="{3E005821-618B-AD4A-ABC2-1CE0EEFA5CB0}" srcOrd="11" destOrd="0" presId="urn:microsoft.com/office/officeart/2008/layout/LinedList"/>
    <dgm:cxn modelId="{EE6BF73B-B768-CC43-B3F9-754F43FB7119}" type="presParOf" srcId="{3E005821-618B-AD4A-ABC2-1CE0EEFA5CB0}" destId="{698FAD89-33CC-8043-97A4-D768340674A2}" srcOrd="0" destOrd="0" presId="urn:microsoft.com/office/officeart/2008/layout/LinedList"/>
    <dgm:cxn modelId="{9DFD49D1-4F26-CC4B-8165-519C1CDCB469}" type="presParOf" srcId="{3E005821-618B-AD4A-ABC2-1CE0EEFA5CB0}" destId="{CFD53DAF-CD49-FA49-AFD0-6D65D6362A77}" srcOrd="1" destOrd="0" presId="urn:microsoft.com/office/officeart/2008/layout/LinedList"/>
    <dgm:cxn modelId="{5D9C6844-4BD7-AF40-86FD-D2009122DE4D}" type="presParOf" srcId="{CFD53DAF-CD49-FA49-AFD0-6D65D6362A77}" destId="{31D2FC29-A617-FA41-9428-D29D4CED1B82}" srcOrd="0" destOrd="0" presId="urn:microsoft.com/office/officeart/2008/layout/LinedList"/>
    <dgm:cxn modelId="{0121BB15-D8DD-654A-9252-226E237BFD46}" type="presParOf" srcId="{CFD53DAF-CD49-FA49-AFD0-6D65D6362A77}" destId="{FAD4DA88-8A6F-E047-88D8-8DB40970EB27}" srcOrd="1" destOrd="0" presId="urn:microsoft.com/office/officeart/2008/layout/LinedList"/>
    <dgm:cxn modelId="{3C55DFA1-1F21-4644-9710-55377DF3BD43}" type="presParOf" srcId="{FAD4DA88-8A6F-E047-88D8-8DB40970EB27}" destId="{89EA1D1E-7840-E045-9B50-8BD87BDE0A61}" srcOrd="0" destOrd="0" presId="urn:microsoft.com/office/officeart/2008/layout/LinedList"/>
    <dgm:cxn modelId="{604F6CF7-18AC-5940-9046-9C73A177DEEA}" type="presParOf" srcId="{FAD4DA88-8A6F-E047-88D8-8DB40970EB27}" destId="{8E834DB8-3986-D24B-B21F-A360F9913BB8}" srcOrd="1" destOrd="0" presId="urn:microsoft.com/office/officeart/2008/layout/LinedList"/>
    <dgm:cxn modelId="{6BFE3E4E-A154-514F-9C3A-8038EC55CBCA}" type="presParOf" srcId="{FAD4DA88-8A6F-E047-88D8-8DB40970EB27}" destId="{D879EA1D-3DB5-9B40-A388-6DC8192D7C02}" srcOrd="2" destOrd="0" presId="urn:microsoft.com/office/officeart/2008/layout/LinedList"/>
    <dgm:cxn modelId="{7F131BFD-5D49-6C40-8F31-372CC713C59D}" type="presParOf" srcId="{CFD53DAF-CD49-FA49-AFD0-6D65D6362A77}" destId="{CD074A44-B6B4-604E-B4FA-D4CCC6831CF0}" srcOrd="2" destOrd="0" presId="urn:microsoft.com/office/officeart/2008/layout/LinedList"/>
    <dgm:cxn modelId="{87588E97-0863-0043-83E4-1CD0D28DCEA8}" type="presParOf" srcId="{CFD53DAF-CD49-FA49-AFD0-6D65D6362A77}" destId="{B863AE46-2837-C446-9372-B0607534BD34}" srcOrd="3" destOrd="0" presId="urn:microsoft.com/office/officeart/2008/layout/LinedList"/>
    <dgm:cxn modelId="{C350E92D-FA3D-E34F-A9AE-03891F14173D}" type="presParOf" srcId="{2A6ED78C-9A40-7F46-962F-86A814A94658}" destId="{093233A3-4559-254C-B42C-444B086F7882}" srcOrd="12" destOrd="0" presId="urn:microsoft.com/office/officeart/2008/layout/LinedList"/>
    <dgm:cxn modelId="{46550BEA-844C-634F-A5B1-B3A35B0DFEED}" type="presParOf" srcId="{2A6ED78C-9A40-7F46-962F-86A814A94658}" destId="{9732B9FA-38FF-884E-950A-6C6B03F0F44A}" srcOrd="13" destOrd="0" presId="urn:microsoft.com/office/officeart/2008/layout/LinedList"/>
    <dgm:cxn modelId="{2A5779DD-B5C5-2C4D-ABC0-320113A3C976}" type="presParOf" srcId="{9732B9FA-38FF-884E-950A-6C6B03F0F44A}" destId="{9E8A4A0D-66F4-774C-9BD9-5BE5A172736D}" srcOrd="0" destOrd="0" presId="urn:microsoft.com/office/officeart/2008/layout/LinedList"/>
    <dgm:cxn modelId="{35E243AB-9953-6C40-8E97-762440830FD6}" type="presParOf" srcId="{9732B9FA-38FF-884E-950A-6C6B03F0F44A}" destId="{97BCB3A4-047F-1341-9BD2-BC6AD5A1B716}" srcOrd="1" destOrd="0" presId="urn:microsoft.com/office/officeart/2008/layout/LinedList"/>
    <dgm:cxn modelId="{C3A1FF5E-2332-3441-804C-C3381B62E5BC}" type="presParOf" srcId="{97BCB3A4-047F-1341-9BD2-BC6AD5A1B716}" destId="{A487C21F-42F6-8941-BA65-E7A56DAE9FFC}" srcOrd="0" destOrd="0" presId="urn:microsoft.com/office/officeart/2008/layout/LinedList"/>
    <dgm:cxn modelId="{364DB869-0068-AA4C-AC28-0B91928F89D5}" type="presParOf" srcId="{97BCB3A4-047F-1341-9BD2-BC6AD5A1B716}" destId="{663F5B32-F6E7-6143-8537-E816284D4F70}" srcOrd="1" destOrd="0" presId="urn:microsoft.com/office/officeart/2008/layout/LinedList"/>
    <dgm:cxn modelId="{F3B63AA4-7AD3-AE41-837D-5CA9CED240A6}" type="presParOf" srcId="{663F5B32-F6E7-6143-8537-E816284D4F70}" destId="{982BC60C-9380-1D49-9E5F-590307D546D3}" srcOrd="0" destOrd="0" presId="urn:microsoft.com/office/officeart/2008/layout/LinedList"/>
    <dgm:cxn modelId="{9C326B4D-2718-E449-B3B1-8AB92E4DE746}" type="presParOf" srcId="{663F5B32-F6E7-6143-8537-E816284D4F70}" destId="{669E0512-0BF3-D041-B86F-F8059B66E723}" srcOrd="1" destOrd="0" presId="urn:microsoft.com/office/officeart/2008/layout/LinedList"/>
    <dgm:cxn modelId="{376C2C0A-95B4-984D-B7D5-7A615192C643}" type="presParOf" srcId="{663F5B32-F6E7-6143-8537-E816284D4F70}" destId="{5723BA4D-842B-634B-91D8-9D4D1B841E93}" srcOrd="2" destOrd="0" presId="urn:microsoft.com/office/officeart/2008/layout/LinedList"/>
    <dgm:cxn modelId="{A15DB972-FB73-E847-BD37-C6E02969A086}" type="presParOf" srcId="{97BCB3A4-047F-1341-9BD2-BC6AD5A1B716}" destId="{3D372EE7-2B42-9544-A93B-74636918FB69}" srcOrd="2" destOrd="0" presId="urn:microsoft.com/office/officeart/2008/layout/LinedList"/>
    <dgm:cxn modelId="{0CDCC2FC-0B9C-6447-8C74-19A87468D24A}" type="presParOf" srcId="{97BCB3A4-047F-1341-9BD2-BC6AD5A1B716}" destId="{4B1EA17D-D9E3-2240-BCE4-1B6FFCF8E67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C5F1C-E288-45EA-88BE-2605FE90B2B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4B6F2-0CDC-48EC-A122-6A4A145836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2020 – 2022: </a:t>
          </a:r>
          <a:br>
            <a:rPr lang="en-US" dirty="0"/>
          </a:br>
          <a:r>
            <a:rPr lang="en-US" dirty="0"/>
            <a:t>Analytics and Experimentation</a:t>
          </a:r>
        </a:p>
      </dgm:t>
    </dgm:pt>
    <dgm:pt modelId="{B5DB35EB-58DF-4755-85C2-17A2B56970DF}" type="parTrans" cxnId="{4223C532-F383-454C-8109-1ADABAA645EB}">
      <dgm:prSet/>
      <dgm:spPr/>
      <dgm:t>
        <a:bodyPr/>
        <a:lstStyle/>
        <a:p>
          <a:endParaRPr lang="en-US"/>
        </a:p>
      </dgm:t>
    </dgm:pt>
    <dgm:pt modelId="{89183F4E-B888-4F9F-AE58-662074F8BA56}" type="sibTrans" cxnId="{4223C532-F383-454C-8109-1ADABAA645EB}">
      <dgm:prSet/>
      <dgm:spPr/>
      <dgm:t>
        <a:bodyPr/>
        <a:lstStyle/>
        <a:p>
          <a:endParaRPr lang="en-US"/>
        </a:p>
      </dgm:t>
    </dgm:pt>
    <dgm:pt modelId="{F6925223-5739-405B-B583-F85295C9D9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Analytics owner of a new product (small and medium advertisers)</a:t>
          </a:r>
        </a:p>
      </dgm:t>
    </dgm:pt>
    <dgm:pt modelId="{A4BA37CF-6D1D-4A9E-9613-B37DA220AE66}" type="parTrans" cxnId="{6C3AF1E1-B85C-4739-87C6-4D4CFE438296}">
      <dgm:prSet/>
      <dgm:spPr/>
      <dgm:t>
        <a:bodyPr/>
        <a:lstStyle/>
        <a:p>
          <a:endParaRPr lang="en-US"/>
        </a:p>
      </dgm:t>
    </dgm:pt>
    <dgm:pt modelId="{45337AFC-3EEC-479A-BFFD-4A50275CFDE7}" type="sibTrans" cxnId="{6C3AF1E1-B85C-4739-87C6-4D4CFE438296}">
      <dgm:prSet/>
      <dgm:spPr/>
      <dgm:t>
        <a:bodyPr/>
        <a:lstStyle/>
        <a:p>
          <a:endParaRPr lang="en-US"/>
        </a:p>
      </dgm:t>
    </dgm:pt>
    <dgm:pt modelId="{72A446EA-D406-4BB8-8EAC-8B4993F17A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Partly built A/B testing system</a:t>
          </a:r>
        </a:p>
      </dgm:t>
    </dgm:pt>
    <dgm:pt modelId="{5CDCB816-9FDA-4FD9-8FFF-782DCC410831}" type="parTrans" cxnId="{49F74A87-5A6A-46AD-AEEF-62F7F85B996B}">
      <dgm:prSet/>
      <dgm:spPr/>
      <dgm:t>
        <a:bodyPr/>
        <a:lstStyle/>
        <a:p>
          <a:endParaRPr lang="en-US"/>
        </a:p>
      </dgm:t>
    </dgm:pt>
    <dgm:pt modelId="{C97FC363-BCC7-43D9-8436-6102D7A066BF}" type="sibTrans" cxnId="{49F74A87-5A6A-46AD-AEEF-62F7F85B996B}">
      <dgm:prSet/>
      <dgm:spPr/>
      <dgm:t>
        <a:bodyPr/>
        <a:lstStyle/>
        <a:p>
          <a:endParaRPr lang="en-US"/>
        </a:p>
      </dgm:t>
    </dgm:pt>
    <dgm:pt modelId="{EC8E1FCD-BDA3-4F45-8F86-1867F5B0B8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Worked with product and engineering to improve the products</a:t>
          </a:r>
        </a:p>
      </dgm:t>
    </dgm:pt>
    <dgm:pt modelId="{83AFC80B-52F6-421B-8174-5E37E51EBBEB}" type="parTrans" cxnId="{8A71F949-562F-4342-9175-8A322FA5FA6C}">
      <dgm:prSet/>
      <dgm:spPr/>
      <dgm:t>
        <a:bodyPr/>
        <a:lstStyle/>
        <a:p>
          <a:endParaRPr lang="en-US"/>
        </a:p>
      </dgm:t>
    </dgm:pt>
    <dgm:pt modelId="{69F642EA-B2BE-40D1-9E66-11DF2DB69D5E}" type="sibTrans" cxnId="{8A71F949-562F-4342-9175-8A322FA5FA6C}">
      <dgm:prSet/>
      <dgm:spPr/>
      <dgm:t>
        <a:bodyPr/>
        <a:lstStyle/>
        <a:p>
          <a:endParaRPr lang="en-US"/>
        </a:p>
      </dgm:t>
    </dgm:pt>
    <dgm:pt modelId="{C647E7E9-507C-467F-B8C2-E908D711C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Calculated so many metrics, made so many dashboards</a:t>
          </a:r>
        </a:p>
      </dgm:t>
    </dgm:pt>
    <dgm:pt modelId="{3D476B48-23CE-4910-9332-97049484C962}" type="parTrans" cxnId="{700E50F6-C428-4067-B55B-368D8D18BAFB}">
      <dgm:prSet/>
      <dgm:spPr/>
      <dgm:t>
        <a:bodyPr/>
        <a:lstStyle/>
        <a:p>
          <a:endParaRPr lang="en-US"/>
        </a:p>
      </dgm:t>
    </dgm:pt>
    <dgm:pt modelId="{5DA78982-7A83-4C9A-B116-C5DCADEC5B61}" type="sibTrans" cxnId="{700E50F6-C428-4067-B55B-368D8D18BAFB}">
      <dgm:prSet/>
      <dgm:spPr/>
      <dgm:t>
        <a:bodyPr/>
        <a:lstStyle/>
        <a:p>
          <a:endParaRPr lang="en-US"/>
        </a:p>
      </dgm:t>
    </dgm:pt>
    <dgm:pt modelId="{EC9CE986-D0B7-4E99-9C13-802F8926B8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Regularly reported to VP-level</a:t>
          </a:r>
        </a:p>
      </dgm:t>
    </dgm:pt>
    <dgm:pt modelId="{422A2C97-8833-45FF-BE52-46D2150BAA7C}" type="parTrans" cxnId="{D0AFDD2C-AF1C-49D7-B112-C4986434A9FA}">
      <dgm:prSet/>
      <dgm:spPr/>
      <dgm:t>
        <a:bodyPr/>
        <a:lstStyle/>
        <a:p>
          <a:endParaRPr lang="en-US"/>
        </a:p>
      </dgm:t>
    </dgm:pt>
    <dgm:pt modelId="{34B4191E-2453-48A4-BCA4-694D416AD84B}" type="sibTrans" cxnId="{D0AFDD2C-AF1C-49D7-B112-C4986434A9FA}">
      <dgm:prSet/>
      <dgm:spPr/>
      <dgm:t>
        <a:bodyPr/>
        <a:lstStyle/>
        <a:p>
          <a:endParaRPr lang="en-US"/>
        </a:p>
      </dgm:t>
    </dgm:pt>
    <dgm:pt modelId="{0A0D879F-E14A-44D8-92BC-3067AD9042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2022-current: </a:t>
          </a:r>
          <a:br>
            <a:rPr lang="en-US" dirty="0"/>
          </a:br>
          <a:r>
            <a:rPr lang="en-US" dirty="0"/>
            <a:t>Research / Machine Learning Science</a:t>
          </a:r>
        </a:p>
      </dgm:t>
    </dgm:pt>
    <dgm:pt modelId="{550DEB7B-F7CB-48B0-B445-C5FF54E2AF1A}" type="parTrans" cxnId="{99BD0576-5345-49C1-A629-875853E7D209}">
      <dgm:prSet/>
      <dgm:spPr/>
      <dgm:t>
        <a:bodyPr/>
        <a:lstStyle/>
        <a:p>
          <a:endParaRPr lang="en-US"/>
        </a:p>
      </dgm:t>
    </dgm:pt>
    <dgm:pt modelId="{7F062F71-0BB7-4502-BA47-FE83DAAEC4ED}" type="sibTrans" cxnId="{99BD0576-5345-49C1-A629-875853E7D209}">
      <dgm:prSet/>
      <dgm:spPr/>
      <dgm:t>
        <a:bodyPr/>
        <a:lstStyle/>
        <a:p>
          <a:endParaRPr lang="en-US"/>
        </a:p>
      </dgm:t>
    </dgm:pt>
    <dgm:pt modelId="{16EB595A-FAC3-43BB-84EC-75A385FDED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Train language models to</a:t>
          </a:r>
        </a:p>
      </dgm:t>
    </dgm:pt>
    <dgm:pt modelId="{FCF1D07D-8588-4B75-BAC8-521480A7B43F}" type="parTrans" cxnId="{47CC20B2-3ED1-48DE-8FDA-2236BEB4F7DA}">
      <dgm:prSet/>
      <dgm:spPr/>
      <dgm:t>
        <a:bodyPr/>
        <a:lstStyle/>
        <a:p>
          <a:endParaRPr lang="en-US"/>
        </a:p>
      </dgm:t>
    </dgm:pt>
    <dgm:pt modelId="{E7AECCA3-73B3-4A93-9AC3-CFB7AB7B83B0}" type="sibTrans" cxnId="{47CC20B2-3ED1-48DE-8FDA-2236BEB4F7DA}">
      <dgm:prSet/>
      <dgm:spPr/>
      <dgm:t>
        <a:bodyPr/>
        <a:lstStyle/>
        <a:p>
          <a:endParaRPr lang="en-US"/>
        </a:p>
      </dgm:t>
    </dgm:pt>
    <dgm:pt modelId="{A0E8F5DF-17BD-44EA-8B81-9F36EB747746}">
      <dgm:prSet custT="1"/>
      <dgm:spPr/>
      <dgm:t>
        <a:bodyPr/>
        <a:lstStyle/>
        <a:p>
          <a:r>
            <a:rPr lang="en-US" sz="1700" dirty="0"/>
            <a:t>Write ad copies for advertisers</a:t>
          </a:r>
        </a:p>
      </dgm:t>
    </dgm:pt>
    <dgm:pt modelId="{E6ACF8C8-3500-42FD-A76D-F5D7724E694A}" type="parTrans" cxnId="{4DE61C72-BC03-43B8-8C78-53AA0387E739}">
      <dgm:prSet/>
      <dgm:spPr/>
      <dgm:t>
        <a:bodyPr/>
        <a:lstStyle/>
        <a:p>
          <a:endParaRPr lang="en-US"/>
        </a:p>
      </dgm:t>
    </dgm:pt>
    <dgm:pt modelId="{F355D496-FE8B-4BB2-812D-560308D5810A}" type="sibTrans" cxnId="{4DE61C72-BC03-43B8-8C78-53AA0387E739}">
      <dgm:prSet/>
      <dgm:spPr/>
      <dgm:t>
        <a:bodyPr/>
        <a:lstStyle/>
        <a:p>
          <a:endParaRPr lang="en-US"/>
        </a:p>
      </dgm:t>
    </dgm:pt>
    <dgm:pt modelId="{BBF2A96B-280F-4CDD-869B-EF2FBACB4610}">
      <dgm:prSet custT="1"/>
      <dgm:spPr/>
      <dgm:t>
        <a:bodyPr/>
        <a:lstStyle/>
        <a:p>
          <a:r>
            <a:rPr lang="en-US" sz="1700" dirty="0"/>
            <a:t>Measure quality of ad copies (Relevance between website &amp; search query &amp; ad copy)</a:t>
          </a:r>
        </a:p>
      </dgm:t>
    </dgm:pt>
    <dgm:pt modelId="{6F39F322-BA4F-4AFB-B409-876FE632C3FD}" type="parTrans" cxnId="{1A57A227-7DB3-4274-8C5A-2C39F5FFEA94}">
      <dgm:prSet/>
      <dgm:spPr/>
      <dgm:t>
        <a:bodyPr/>
        <a:lstStyle/>
        <a:p>
          <a:endParaRPr lang="en-US"/>
        </a:p>
      </dgm:t>
    </dgm:pt>
    <dgm:pt modelId="{D7ABEAE3-03B9-4C37-AB04-625435117B45}" type="sibTrans" cxnId="{1A57A227-7DB3-4274-8C5A-2C39F5FFEA94}">
      <dgm:prSet/>
      <dgm:spPr/>
      <dgm:t>
        <a:bodyPr/>
        <a:lstStyle/>
        <a:p>
          <a:endParaRPr lang="en-US"/>
        </a:p>
      </dgm:t>
    </dgm:pt>
    <dgm:pt modelId="{D0A554A5-FE10-4ADA-9A36-BA660B9EE6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Personalization and targeting (ongoing)</a:t>
          </a:r>
        </a:p>
      </dgm:t>
    </dgm:pt>
    <dgm:pt modelId="{10E624FA-BA94-42AA-B4F5-819099FF25CA}" type="parTrans" cxnId="{93F91F77-7D78-483F-A528-234F01D2FBAF}">
      <dgm:prSet/>
      <dgm:spPr/>
      <dgm:t>
        <a:bodyPr/>
        <a:lstStyle/>
        <a:p>
          <a:endParaRPr lang="en-US"/>
        </a:p>
      </dgm:t>
    </dgm:pt>
    <dgm:pt modelId="{8A588D98-DE8A-4BEA-85E8-17A985741645}" type="sibTrans" cxnId="{93F91F77-7D78-483F-A528-234F01D2FBAF}">
      <dgm:prSet/>
      <dgm:spPr/>
      <dgm:t>
        <a:bodyPr/>
        <a:lstStyle/>
        <a:p>
          <a:endParaRPr lang="en-US"/>
        </a:p>
      </dgm:t>
    </dgm:pt>
    <dgm:pt modelId="{4BF664DA-D41F-4A22-9012-D967B8EC669B}">
      <dgm:prSet custT="1"/>
      <dgm:spPr/>
      <dgm:t>
        <a:bodyPr/>
        <a:lstStyle/>
        <a:p>
          <a:r>
            <a:rPr lang="en-US" sz="1700"/>
            <a:t>User profiling</a:t>
          </a:r>
        </a:p>
      </dgm:t>
    </dgm:pt>
    <dgm:pt modelId="{8CED6164-EF48-4FB2-9029-F30328E91D75}" type="parTrans" cxnId="{67409FF3-6753-4403-AD09-23EFBB58A416}">
      <dgm:prSet/>
      <dgm:spPr/>
      <dgm:t>
        <a:bodyPr/>
        <a:lstStyle/>
        <a:p>
          <a:endParaRPr lang="en-US"/>
        </a:p>
      </dgm:t>
    </dgm:pt>
    <dgm:pt modelId="{860B2C2C-6769-45DE-B3FA-4EDA4A162E7E}" type="sibTrans" cxnId="{67409FF3-6753-4403-AD09-23EFBB58A416}">
      <dgm:prSet/>
      <dgm:spPr/>
      <dgm:t>
        <a:bodyPr/>
        <a:lstStyle/>
        <a:p>
          <a:endParaRPr lang="en-US"/>
        </a:p>
      </dgm:t>
    </dgm:pt>
    <dgm:pt modelId="{3EC611C6-95F7-4E43-B390-32CD28E82F07}">
      <dgm:prSet custT="1"/>
      <dgm:spPr/>
      <dgm:t>
        <a:bodyPr/>
        <a:lstStyle/>
        <a:p>
          <a:r>
            <a:rPr lang="en-US" sz="1700" dirty="0"/>
            <a:t>Data denoising: train models to select relevant data only</a:t>
          </a:r>
        </a:p>
      </dgm:t>
    </dgm:pt>
    <dgm:pt modelId="{E47943CC-D41A-4A30-BC60-C27A585C34F2}" type="parTrans" cxnId="{095EC370-7431-4C78-A856-696171BDD241}">
      <dgm:prSet/>
      <dgm:spPr/>
      <dgm:t>
        <a:bodyPr/>
        <a:lstStyle/>
        <a:p>
          <a:endParaRPr lang="en-US"/>
        </a:p>
      </dgm:t>
    </dgm:pt>
    <dgm:pt modelId="{F88B5B22-1E17-4FA5-AAD0-2B44FD7B8F88}" type="sibTrans" cxnId="{095EC370-7431-4C78-A856-696171BDD241}">
      <dgm:prSet/>
      <dgm:spPr/>
      <dgm:t>
        <a:bodyPr/>
        <a:lstStyle/>
        <a:p>
          <a:endParaRPr lang="en-US"/>
        </a:p>
      </dgm:t>
    </dgm:pt>
    <dgm:pt modelId="{12EA2A67-57B6-4AE2-823E-3A034E330B1A}" type="pres">
      <dgm:prSet presAssocID="{990C5F1C-E288-45EA-88BE-2605FE90B2BD}" presName="root" presStyleCnt="0">
        <dgm:presLayoutVars>
          <dgm:dir/>
          <dgm:resizeHandles val="exact"/>
        </dgm:presLayoutVars>
      </dgm:prSet>
      <dgm:spPr/>
    </dgm:pt>
    <dgm:pt modelId="{9C0B47FB-5F16-4690-ABFD-65C0FA2D5751}" type="pres">
      <dgm:prSet presAssocID="{C0C4B6F2-0CDC-48EC-A122-6A4A14583624}" presName="compNode" presStyleCnt="0"/>
      <dgm:spPr/>
    </dgm:pt>
    <dgm:pt modelId="{4E5077C5-3C08-4168-933B-A91C7F94C383}" type="pres">
      <dgm:prSet presAssocID="{C0C4B6F2-0CDC-48EC-A122-6A4A14583624}" presName="iconRect" presStyleLbl="node1" presStyleIdx="0" presStyleCnt="2" custScaleX="69240" custScaleY="63489" custLinFactY="-46333" custLinFactNeighborX="-5063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CB3C880-E8AA-46F6-9B09-5A06EF9829DE}" type="pres">
      <dgm:prSet presAssocID="{C0C4B6F2-0CDC-48EC-A122-6A4A14583624}" presName="iconSpace" presStyleCnt="0"/>
      <dgm:spPr/>
    </dgm:pt>
    <dgm:pt modelId="{556955A6-802E-4F64-B163-251FF72989F3}" type="pres">
      <dgm:prSet presAssocID="{C0C4B6F2-0CDC-48EC-A122-6A4A14583624}" presName="parTx" presStyleLbl="revTx" presStyleIdx="0" presStyleCnt="4" custLinFactY="-100000" custLinFactNeighborX="-13077" custLinFactNeighborY="-130331">
        <dgm:presLayoutVars>
          <dgm:chMax val="0"/>
          <dgm:chPref val="0"/>
        </dgm:presLayoutVars>
      </dgm:prSet>
      <dgm:spPr/>
    </dgm:pt>
    <dgm:pt modelId="{081FD276-1E34-44E6-94D6-56A6C77AFFAC}" type="pres">
      <dgm:prSet presAssocID="{C0C4B6F2-0CDC-48EC-A122-6A4A14583624}" presName="txSpace" presStyleCnt="0"/>
      <dgm:spPr/>
    </dgm:pt>
    <dgm:pt modelId="{B29AE873-5ABC-485E-912A-34F94D0DE33F}" type="pres">
      <dgm:prSet presAssocID="{C0C4B6F2-0CDC-48EC-A122-6A4A14583624}" presName="desTx" presStyleLbl="revTx" presStyleIdx="1" presStyleCnt="4" custLinFactY="-58027486" custLinFactNeighborX="-13077" custLinFactNeighborY="-58100000">
        <dgm:presLayoutVars/>
      </dgm:prSet>
      <dgm:spPr/>
    </dgm:pt>
    <dgm:pt modelId="{991C5BC4-C49E-420E-979E-31C76097D1E8}" type="pres">
      <dgm:prSet presAssocID="{89183F4E-B888-4F9F-AE58-662074F8BA56}" presName="sibTrans" presStyleCnt="0"/>
      <dgm:spPr/>
    </dgm:pt>
    <dgm:pt modelId="{1381467C-8722-4C64-8908-E64A9AA4575D}" type="pres">
      <dgm:prSet presAssocID="{0A0D879F-E14A-44D8-92BC-3067AD90427F}" presName="compNode" presStyleCnt="0"/>
      <dgm:spPr/>
    </dgm:pt>
    <dgm:pt modelId="{221805DC-C8FE-46B9-A666-4A3E253796E5}" type="pres">
      <dgm:prSet presAssocID="{0A0D879F-E14A-44D8-92BC-3067AD90427F}" presName="iconRect" presStyleLbl="node1" presStyleIdx="1" presStyleCnt="2" custScaleX="72623" custScaleY="71196" custLinFactY="-37879" custLinFactNeighborX="-13276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439DC1-B080-44D0-9281-E89A3ED3B4E0}" type="pres">
      <dgm:prSet presAssocID="{0A0D879F-E14A-44D8-92BC-3067AD90427F}" presName="iconSpace" presStyleCnt="0"/>
      <dgm:spPr/>
    </dgm:pt>
    <dgm:pt modelId="{6D23398E-CB8D-43D9-B165-705315D31775}" type="pres">
      <dgm:prSet presAssocID="{0A0D879F-E14A-44D8-92BC-3067AD90427F}" presName="parTx" presStyleLbl="revTx" presStyleIdx="2" presStyleCnt="4" custLinFactY="-100000" custLinFactNeighborX="-1228" custLinFactNeighborY="-140892">
        <dgm:presLayoutVars>
          <dgm:chMax val="0"/>
          <dgm:chPref val="0"/>
        </dgm:presLayoutVars>
      </dgm:prSet>
      <dgm:spPr/>
    </dgm:pt>
    <dgm:pt modelId="{07C65F23-DB6D-4947-8919-D7CE204086E1}" type="pres">
      <dgm:prSet presAssocID="{0A0D879F-E14A-44D8-92BC-3067AD90427F}" presName="txSpace" presStyleCnt="0"/>
      <dgm:spPr/>
    </dgm:pt>
    <dgm:pt modelId="{0EB97860-0DF2-49E8-9598-3BCC82C87D16}" type="pres">
      <dgm:prSet presAssocID="{0A0D879F-E14A-44D8-92BC-3067AD90427F}" presName="desTx" presStyleLbl="revTx" presStyleIdx="3" presStyleCnt="4" custLinFactY="-65100000" custLinFactNeighborX="-921" custLinFactNeighborY="-65103628">
        <dgm:presLayoutVars/>
      </dgm:prSet>
      <dgm:spPr/>
    </dgm:pt>
  </dgm:ptLst>
  <dgm:cxnLst>
    <dgm:cxn modelId="{1A57A227-7DB3-4274-8C5A-2C39F5FFEA94}" srcId="{16EB595A-FAC3-43BB-84EC-75A385FDED2E}" destId="{BBF2A96B-280F-4CDD-869B-EF2FBACB4610}" srcOrd="1" destOrd="0" parTransId="{6F39F322-BA4F-4AFB-B409-876FE632C3FD}" sibTransId="{D7ABEAE3-03B9-4C37-AB04-625435117B45}"/>
    <dgm:cxn modelId="{08CEEB29-1BCC-48DD-AC88-2B8ADE1E347B}" type="presOf" srcId="{0A0D879F-E14A-44D8-92BC-3067AD90427F}" destId="{6D23398E-CB8D-43D9-B165-705315D31775}" srcOrd="0" destOrd="0" presId="urn:microsoft.com/office/officeart/2018/2/layout/IconLabelDescriptionList"/>
    <dgm:cxn modelId="{D0AFDD2C-AF1C-49D7-B112-C4986434A9FA}" srcId="{C0C4B6F2-0CDC-48EC-A122-6A4A14583624}" destId="{EC9CE986-D0B7-4E99-9C13-802F8926B8AA}" srcOrd="4" destOrd="0" parTransId="{422A2C97-8833-45FF-BE52-46D2150BAA7C}" sibTransId="{34B4191E-2453-48A4-BCA4-694D416AD84B}"/>
    <dgm:cxn modelId="{1F86032E-90A4-4C35-A745-19BA0949BDFD}" type="presOf" srcId="{3EC611C6-95F7-4E43-B390-32CD28E82F07}" destId="{0EB97860-0DF2-49E8-9598-3BCC82C87D16}" srcOrd="0" destOrd="5" presId="urn:microsoft.com/office/officeart/2018/2/layout/IconLabelDescriptionList"/>
    <dgm:cxn modelId="{2032DE31-7E0A-440D-A95B-ADFE40391C17}" type="presOf" srcId="{A0E8F5DF-17BD-44EA-8B81-9F36EB747746}" destId="{0EB97860-0DF2-49E8-9598-3BCC82C87D16}" srcOrd="0" destOrd="1" presId="urn:microsoft.com/office/officeart/2018/2/layout/IconLabelDescriptionList"/>
    <dgm:cxn modelId="{4223C532-F383-454C-8109-1ADABAA645EB}" srcId="{990C5F1C-E288-45EA-88BE-2605FE90B2BD}" destId="{C0C4B6F2-0CDC-48EC-A122-6A4A14583624}" srcOrd="0" destOrd="0" parTransId="{B5DB35EB-58DF-4755-85C2-17A2B56970DF}" sibTransId="{89183F4E-B888-4F9F-AE58-662074F8BA56}"/>
    <dgm:cxn modelId="{C6133837-C6BC-42F8-957B-58DADAF55589}" type="presOf" srcId="{C647E7E9-507C-467F-B8C2-E908D711CBB3}" destId="{B29AE873-5ABC-485E-912A-34F94D0DE33F}" srcOrd="0" destOrd="3" presId="urn:microsoft.com/office/officeart/2018/2/layout/IconLabelDescriptionList"/>
    <dgm:cxn modelId="{B7A28137-BAAC-417A-9A20-CDCE89D7CD27}" type="presOf" srcId="{72A446EA-D406-4BB8-8EAC-8B4993F17A09}" destId="{B29AE873-5ABC-485E-912A-34F94D0DE33F}" srcOrd="0" destOrd="1" presId="urn:microsoft.com/office/officeart/2018/2/layout/IconLabelDescriptionList"/>
    <dgm:cxn modelId="{8A71F949-562F-4342-9175-8A322FA5FA6C}" srcId="{C0C4B6F2-0CDC-48EC-A122-6A4A14583624}" destId="{EC8E1FCD-BDA3-4F45-8F86-1867F5B0B861}" srcOrd="2" destOrd="0" parTransId="{83AFC80B-52F6-421B-8174-5E37E51EBBEB}" sibTransId="{69F642EA-B2BE-40D1-9E66-11DF2DB69D5E}"/>
    <dgm:cxn modelId="{F561434D-C88B-4A44-9EB8-54B3010D14CE}" type="presOf" srcId="{EC9CE986-D0B7-4E99-9C13-802F8926B8AA}" destId="{B29AE873-5ABC-485E-912A-34F94D0DE33F}" srcOrd="0" destOrd="4" presId="urn:microsoft.com/office/officeart/2018/2/layout/IconLabelDescriptionList"/>
    <dgm:cxn modelId="{1F539B4F-53FE-4121-B6DE-6EC78C95477B}" type="presOf" srcId="{16EB595A-FAC3-43BB-84EC-75A385FDED2E}" destId="{0EB97860-0DF2-49E8-9598-3BCC82C87D16}" srcOrd="0" destOrd="0" presId="urn:microsoft.com/office/officeart/2018/2/layout/IconLabelDescriptionList"/>
    <dgm:cxn modelId="{C1E0B466-C902-4A14-9A7A-EF77ADB5223C}" type="presOf" srcId="{4BF664DA-D41F-4A22-9012-D967B8EC669B}" destId="{0EB97860-0DF2-49E8-9598-3BCC82C87D16}" srcOrd="0" destOrd="4" presId="urn:microsoft.com/office/officeart/2018/2/layout/IconLabelDescriptionList"/>
    <dgm:cxn modelId="{095EC370-7431-4C78-A856-696171BDD241}" srcId="{D0A554A5-FE10-4ADA-9A36-BA660B9EE628}" destId="{3EC611C6-95F7-4E43-B390-32CD28E82F07}" srcOrd="1" destOrd="0" parTransId="{E47943CC-D41A-4A30-BC60-C27A585C34F2}" sibTransId="{F88B5B22-1E17-4FA5-AAD0-2B44FD7B8F88}"/>
    <dgm:cxn modelId="{4DE61C72-BC03-43B8-8C78-53AA0387E739}" srcId="{16EB595A-FAC3-43BB-84EC-75A385FDED2E}" destId="{A0E8F5DF-17BD-44EA-8B81-9F36EB747746}" srcOrd="0" destOrd="0" parTransId="{E6ACF8C8-3500-42FD-A76D-F5D7724E694A}" sibTransId="{F355D496-FE8B-4BB2-812D-560308D5810A}"/>
    <dgm:cxn modelId="{99BD0576-5345-49C1-A629-875853E7D209}" srcId="{990C5F1C-E288-45EA-88BE-2605FE90B2BD}" destId="{0A0D879F-E14A-44D8-92BC-3067AD90427F}" srcOrd="1" destOrd="0" parTransId="{550DEB7B-F7CB-48B0-B445-C5FF54E2AF1A}" sibTransId="{7F062F71-0BB7-4502-BA47-FE83DAAEC4ED}"/>
    <dgm:cxn modelId="{93F91F77-7D78-483F-A528-234F01D2FBAF}" srcId="{0A0D879F-E14A-44D8-92BC-3067AD90427F}" destId="{D0A554A5-FE10-4ADA-9A36-BA660B9EE628}" srcOrd="1" destOrd="0" parTransId="{10E624FA-BA94-42AA-B4F5-819099FF25CA}" sibTransId="{8A588D98-DE8A-4BEA-85E8-17A985741645}"/>
    <dgm:cxn modelId="{49F74A87-5A6A-46AD-AEEF-62F7F85B996B}" srcId="{C0C4B6F2-0CDC-48EC-A122-6A4A14583624}" destId="{72A446EA-D406-4BB8-8EAC-8B4993F17A09}" srcOrd="1" destOrd="0" parTransId="{5CDCB816-9FDA-4FD9-8FFF-782DCC410831}" sibTransId="{C97FC363-BCC7-43D9-8436-6102D7A066BF}"/>
    <dgm:cxn modelId="{23CEE498-7433-4321-9DB6-D8E6E8B3E7F5}" type="presOf" srcId="{BBF2A96B-280F-4CDD-869B-EF2FBACB4610}" destId="{0EB97860-0DF2-49E8-9598-3BCC82C87D16}" srcOrd="0" destOrd="2" presId="urn:microsoft.com/office/officeart/2018/2/layout/IconLabelDescriptionList"/>
    <dgm:cxn modelId="{499031A6-3203-475E-87DC-F0BE71F457D2}" type="presOf" srcId="{990C5F1C-E288-45EA-88BE-2605FE90B2BD}" destId="{12EA2A67-57B6-4AE2-823E-3A034E330B1A}" srcOrd="0" destOrd="0" presId="urn:microsoft.com/office/officeart/2018/2/layout/IconLabelDescriptionList"/>
    <dgm:cxn modelId="{47CC20B2-3ED1-48DE-8FDA-2236BEB4F7DA}" srcId="{0A0D879F-E14A-44D8-92BC-3067AD90427F}" destId="{16EB595A-FAC3-43BB-84EC-75A385FDED2E}" srcOrd="0" destOrd="0" parTransId="{FCF1D07D-8588-4B75-BAC8-521480A7B43F}" sibTransId="{E7AECCA3-73B3-4A93-9AC3-CFB7AB7B83B0}"/>
    <dgm:cxn modelId="{B41773C7-D5C3-4BB6-B4CA-8B5E8E4024D1}" type="presOf" srcId="{EC8E1FCD-BDA3-4F45-8F86-1867F5B0B861}" destId="{B29AE873-5ABC-485E-912A-34F94D0DE33F}" srcOrd="0" destOrd="2" presId="urn:microsoft.com/office/officeart/2018/2/layout/IconLabelDescriptionList"/>
    <dgm:cxn modelId="{1B64C6D4-297C-4A55-B623-EE64FCF7AABC}" type="presOf" srcId="{D0A554A5-FE10-4ADA-9A36-BA660B9EE628}" destId="{0EB97860-0DF2-49E8-9598-3BCC82C87D16}" srcOrd="0" destOrd="3" presId="urn:microsoft.com/office/officeart/2018/2/layout/IconLabelDescriptionList"/>
    <dgm:cxn modelId="{6C3AF1E1-B85C-4739-87C6-4D4CFE438296}" srcId="{C0C4B6F2-0CDC-48EC-A122-6A4A14583624}" destId="{F6925223-5739-405B-B583-F85295C9D91C}" srcOrd="0" destOrd="0" parTransId="{A4BA37CF-6D1D-4A9E-9613-B37DA220AE66}" sibTransId="{45337AFC-3EEC-479A-BFFD-4A50275CFDE7}"/>
    <dgm:cxn modelId="{51D325E4-47F0-4C8F-A68D-577A87A76A7D}" type="presOf" srcId="{F6925223-5739-405B-B583-F85295C9D91C}" destId="{B29AE873-5ABC-485E-912A-34F94D0DE33F}" srcOrd="0" destOrd="0" presId="urn:microsoft.com/office/officeart/2018/2/layout/IconLabelDescriptionList"/>
    <dgm:cxn modelId="{67409FF3-6753-4403-AD09-23EFBB58A416}" srcId="{D0A554A5-FE10-4ADA-9A36-BA660B9EE628}" destId="{4BF664DA-D41F-4A22-9012-D967B8EC669B}" srcOrd="0" destOrd="0" parTransId="{8CED6164-EF48-4FB2-9029-F30328E91D75}" sibTransId="{860B2C2C-6769-45DE-B3FA-4EDA4A162E7E}"/>
    <dgm:cxn modelId="{700E50F6-C428-4067-B55B-368D8D18BAFB}" srcId="{C0C4B6F2-0CDC-48EC-A122-6A4A14583624}" destId="{C647E7E9-507C-467F-B8C2-E908D711CBB3}" srcOrd="3" destOrd="0" parTransId="{3D476B48-23CE-4910-9332-97049484C962}" sibTransId="{5DA78982-7A83-4C9A-B116-C5DCADEC5B61}"/>
    <dgm:cxn modelId="{057729F9-BD7D-459A-9D58-2DE4EA507E65}" type="presOf" srcId="{C0C4B6F2-0CDC-48EC-A122-6A4A14583624}" destId="{556955A6-802E-4F64-B163-251FF72989F3}" srcOrd="0" destOrd="0" presId="urn:microsoft.com/office/officeart/2018/2/layout/IconLabelDescriptionList"/>
    <dgm:cxn modelId="{F1E5A010-A99A-482C-A5DB-073A22624599}" type="presParOf" srcId="{12EA2A67-57B6-4AE2-823E-3A034E330B1A}" destId="{9C0B47FB-5F16-4690-ABFD-65C0FA2D5751}" srcOrd="0" destOrd="0" presId="urn:microsoft.com/office/officeart/2018/2/layout/IconLabelDescriptionList"/>
    <dgm:cxn modelId="{2F969883-A508-48A6-993C-1F62F65D0BE2}" type="presParOf" srcId="{9C0B47FB-5F16-4690-ABFD-65C0FA2D5751}" destId="{4E5077C5-3C08-4168-933B-A91C7F94C383}" srcOrd="0" destOrd="0" presId="urn:microsoft.com/office/officeart/2018/2/layout/IconLabelDescriptionList"/>
    <dgm:cxn modelId="{C3B4982B-D95D-4571-A841-FD95B1F98CE0}" type="presParOf" srcId="{9C0B47FB-5F16-4690-ABFD-65C0FA2D5751}" destId="{CCB3C880-E8AA-46F6-9B09-5A06EF9829DE}" srcOrd="1" destOrd="0" presId="urn:microsoft.com/office/officeart/2018/2/layout/IconLabelDescriptionList"/>
    <dgm:cxn modelId="{43FC7255-86A1-445A-B8F5-9B4A3DBB6075}" type="presParOf" srcId="{9C0B47FB-5F16-4690-ABFD-65C0FA2D5751}" destId="{556955A6-802E-4F64-B163-251FF72989F3}" srcOrd="2" destOrd="0" presId="urn:microsoft.com/office/officeart/2018/2/layout/IconLabelDescriptionList"/>
    <dgm:cxn modelId="{6EB0DFA3-2909-4EBD-A45E-CC5FEB2A8E3E}" type="presParOf" srcId="{9C0B47FB-5F16-4690-ABFD-65C0FA2D5751}" destId="{081FD276-1E34-44E6-94D6-56A6C77AFFAC}" srcOrd="3" destOrd="0" presId="urn:microsoft.com/office/officeart/2018/2/layout/IconLabelDescriptionList"/>
    <dgm:cxn modelId="{FFA57876-4F9D-493D-9A7B-22FD74FB2721}" type="presParOf" srcId="{9C0B47FB-5F16-4690-ABFD-65C0FA2D5751}" destId="{B29AE873-5ABC-485E-912A-34F94D0DE33F}" srcOrd="4" destOrd="0" presId="urn:microsoft.com/office/officeart/2018/2/layout/IconLabelDescriptionList"/>
    <dgm:cxn modelId="{1877D84E-FC38-48E4-A69D-44AADBFFA1C8}" type="presParOf" srcId="{12EA2A67-57B6-4AE2-823E-3A034E330B1A}" destId="{991C5BC4-C49E-420E-979E-31C76097D1E8}" srcOrd="1" destOrd="0" presId="urn:microsoft.com/office/officeart/2018/2/layout/IconLabelDescriptionList"/>
    <dgm:cxn modelId="{6DB604CD-EF35-4BD0-B71C-0235E84FCFA4}" type="presParOf" srcId="{12EA2A67-57B6-4AE2-823E-3A034E330B1A}" destId="{1381467C-8722-4C64-8908-E64A9AA4575D}" srcOrd="2" destOrd="0" presId="urn:microsoft.com/office/officeart/2018/2/layout/IconLabelDescriptionList"/>
    <dgm:cxn modelId="{8FD8F549-9996-46DE-872C-79C03119F0F5}" type="presParOf" srcId="{1381467C-8722-4C64-8908-E64A9AA4575D}" destId="{221805DC-C8FE-46B9-A666-4A3E253796E5}" srcOrd="0" destOrd="0" presId="urn:microsoft.com/office/officeart/2018/2/layout/IconLabelDescriptionList"/>
    <dgm:cxn modelId="{F5F73958-353B-4B8A-BCFE-E3269F3DC3F0}" type="presParOf" srcId="{1381467C-8722-4C64-8908-E64A9AA4575D}" destId="{4E439DC1-B080-44D0-9281-E89A3ED3B4E0}" srcOrd="1" destOrd="0" presId="urn:microsoft.com/office/officeart/2018/2/layout/IconLabelDescriptionList"/>
    <dgm:cxn modelId="{B704C8A8-3717-4B17-9326-FD887B65E2ED}" type="presParOf" srcId="{1381467C-8722-4C64-8908-E64A9AA4575D}" destId="{6D23398E-CB8D-43D9-B165-705315D31775}" srcOrd="2" destOrd="0" presId="urn:microsoft.com/office/officeart/2018/2/layout/IconLabelDescriptionList"/>
    <dgm:cxn modelId="{FC57BDA0-2641-493A-BA50-D89DB0E65361}" type="presParOf" srcId="{1381467C-8722-4C64-8908-E64A9AA4575D}" destId="{07C65F23-DB6D-4947-8919-D7CE204086E1}" srcOrd="3" destOrd="0" presId="urn:microsoft.com/office/officeart/2018/2/layout/IconLabelDescriptionList"/>
    <dgm:cxn modelId="{E00F5A07-98D9-41C9-B646-B637AF739C47}" type="presParOf" srcId="{1381467C-8722-4C64-8908-E64A9AA4575D}" destId="{0EB97860-0DF2-49E8-9598-3BCC82C87D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0751E-6D8F-4382-B846-24A3A4EA8C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3614D-027E-48B0-87AE-4006605D0A6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Make reports / dashboards</a:t>
          </a:r>
        </a:p>
      </dgm:t>
    </dgm:pt>
    <dgm:pt modelId="{CA23EC7E-2E22-4C5C-AE96-D40FEF72B99D}" type="parTrans" cxnId="{8454BB70-E00D-4F83-952E-DCE50CA28A9D}">
      <dgm:prSet/>
      <dgm:spPr/>
      <dgm:t>
        <a:bodyPr/>
        <a:lstStyle/>
        <a:p>
          <a:endParaRPr lang="en-US" sz="1800"/>
        </a:p>
      </dgm:t>
    </dgm:pt>
    <dgm:pt modelId="{29DEE1C6-9263-4061-8068-340E3B4AEC6F}" type="sibTrans" cxnId="{8454BB70-E00D-4F83-952E-DCE50CA28A9D}">
      <dgm:prSet/>
      <dgm:spPr/>
      <dgm:t>
        <a:bodyPr/>
        <a:lstStyle/>
        <a:p>
          <a:endParaRPr lang="en-US" sz="1800"/>
        </a:p>
      </dgm:t>
    </dgm:pt>
    <dgm:pt modelId="{1C2376B9-54CE-4F18-8006-89CF12E9FD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Interactive data visualizations</a:t>
          </a:r>
        </a:p>
      </dgm:t>
    </dgm:pt>
    <dgm:pt modelId="{3BFD9585-E23C-4E88-BE19-A6F008A57663}" type="parTrans" cxnId="{9F4EA64A-23DB-402C-B8FB-AA624DF5F132}">
      <dgm:prSet/>
      <dgm:spPr/>
      <dgm:t>
        <a:bodyPr/>
        <a:lstStyle/>
        <a:p>
          <a:endParaRPr lang="en-US" sz="1800"/>
        </a:p>
      </dgm:t>
    </dgm:pt>
    <dgm:pt modelId="{C58274E5-4FDA-46DA-B6DB-3E4606C7511E}" type="sibTrans" cxnId="{9F4EA64A-23DB-402C-B8FB-AA624DF5F132}">
      <dgm:prSet/>
      <dgm:spPr/>
      <dgm:t>
        <a:bodyPr/>
        <a:lstStyle/>
        <a:p>
          <a:endParaRPr lang="en-US" sz="1800"/>
        </a:p>
      </dgm:t>
    </dgm:pt>
    <dgm:pt modelId="{27D6EFAA-331E-4B73-8F19-1C2AC5DCEF4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Integrate data</a:t>
          </a:r>
        </a:p>
      </dgm:t>
    </dgm:pt>
    <dgm:pt modelId="{67D6C333-EFF7-4271-8DA3-0C468C8CC222}" type="parTrans" cxnId="{C2B09623-7693-499F-A25B-73B585B2F26E}">
      <dgm:prSet/>
      <dgm:spPr/>
      <dgm:t>
        <a:bodyPr/>
        <a:lstStyle/>
        <a:p>
          <a:endParaRPr lang="en-US" sz="1800"/>
        </a:p>
      </dgm:t>
    </dgm:pt>
    <dgm:pt modelId="{A0A5C1CD-83F3-4BE0-B41F-3629D30941DB}" type="sibTrans" cxnId="{C2B09623-7693-499F-A25B-73B585B2F26E}">
      <dgm:prSet/>
      <dgm:spPr/>
      <dgm:t>
        <a:bodyPr/>
        <a:lstStyle/>
        <a:p>
          <a:endParaRPr lang="en-US" sz="1800"/>
        </a:p>
      </dgm:t>
    </dgm:pt>
    <dgm:pt modelId="{9BC8F27D-123E-4E9A-9FCC-4E1AD38104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Connect to multiple data tables and aggregate across them</a:t>
          </a:r>
        </a:p>
      </dgm:t>
    </dgm:pt>
    <dgm:pt modelId="{668E4141-DF37-4328-81AF-8AF23DE89168}" type="parTrans" cxnId="{130E6693-7683-4827-908D-1C0C4C18D5D0}">
      <dgm:prSet/>
      <dgm:spPr/>
      <dgm:t>
        <a:bodyPr/>
        <a:lstStyle/>
        <a:p>
          <a:endParaRPr lang="en-US" sz="1800"/>
        </a:p>
      </dgm:t>
    </dgm:pt>
    <dgm:pt modelId="{FFE3FE1E-5D2F-44CE-9BE9-01CCEA1B380C}" type="sibTrans" cxnId="{130E6693-7683-4827-908D-1C0C4C18D5D0}">
      <dgm:prSet/>
      <dgm:spPr/>
      <dgm:t>
        <a:bodyPr/>
        <a:lstStyle/>
        <a:p>
          <a:endParaRPr lang="en-US" sz="1800"/>
        </a:p>
      </dgm:t>
    </dgm:pt>
    <dgm:pt modelId="{3D2E6780-BE19-4AFD-8EB2-2BD66FBA47A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Custom visualizations</a:t>
          </a:r>
        </a:p>
      </dgm:t>
    </dgm:pt>
    <dgm:pt modelId="{38901577-347D-49EA-868D-BE7B251C6109}" type="parTrans" cxnId="{23022273-E26E-4F4E-B35B-C87F07A13D48}">
      <dgm:prSet/>
      <dgm:spPr/>
      <dgm:t>
        <a:bodyPr/>
        <a:lstStyle/>
        <a:p>
          <a:endParaRPr lang="en-US" sz="1800"/>
        </a:p>
      </dgm:t>
    </dgm:pt>
    <dgm:pt modelId="{4200C28D-52D3-416A-A40E-21128EE1CC04}" type="sibTrans" cxnId="{23022273-E26E-4F4E-B35B-C87F07A13D48}">
      <dgm:prSet/>
      <dgm:spPr/>
      <dgm:t>
        <a:bodyPr/>
        <a:lstStyle/>
        <a:p>
          <a:endParaRPr lang="en-US" sz="1800"/>
        </a:p>
      </dgm:t>
    </dgm:pt>
    <dgm:pt modelId="{2ED8EF2E-C8E4-4A93-AAE5-19E0C7D25F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Various charts and graphs that can be customized</a:t>
          </a:r>
        </a:p>
      </dgm:t>
    </dgm:pt>
    <dgm:pt modelId="{3E0B1CA6-BF28-4FE6-B1FC-B34D2F921A8C}" type="parTrans" cxnId="{A64CCDF0-8E63-4B93-8220-5BEE2F7E3854}">
      <dgm:prSet/>
      <dgm:spPr/>
      <dgm:t>
        <a:bodyPr/>
        <a:lstStyle/>
        <a:p>
          <a:endParaRPr lang="en-US" sz="1800"/>
        </a:p>
      </dgm:t>
    </dgm:pt>
    <dgm:pt modelId="{4B55F1AD-BF30-450C-A7FB-EE7E743AA654}" type="sibTrans" cxnId="{A64CCDF0-8E63-4B93-8220-5BEE2F7E3854}">
      <dgm:prSet/>
      <dgm:spPr/>
      <dgm:t>
        <a:bodyPr/>
        <a:lstStyle/>
        <a:p>
          <a:endParaRPr lang="en-US" sz="1800"/>
        </a:p>
      </dgm:t>
    </dgm:pt>
    <dgm:pt modelId="{0C8D5FC9-000D-4BBD-8506-F7E200EF589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Allow safe collaboration</a:t>
          </a:r>
        </a:p>
      </dgm:t>
    </dgm:pt>
    <dgm:pt modelId="{80B40A68-C653-4284-8673-937F3DF79953}" type="parTrans" cxnId="{ABE989D3-4A19-436B-BB31-7CA58A11ADA7}">
      <dgm:prSet/>
      <dgm:spPr/>
      <dgm:t>
        <a:bodyPr/>
        <a:lstStyle/>
        <a:p>
          <a:endParaRPr lang="en-US" sz="1800"/>
        </a:p>
      </dgm:t>
    </dgm:pt>
    <dgm:pt modelId="{F13047A1-346B-4327-AADA-287E102CB93A}" type="sibTrans" cxnId="{ABE989D3-4A19-436B-BB31-7CA58A11ADA7}">
      <dgm:prSet/>
      <dgm:spPr/>
      <dgm:t>
        <a:bodyPr/>
        <a:lstStyle/>
        <a:p>
          <a:endParaRPr lang="en-US" sz="1800"/>
        </a:p>
      </dgm:t>
    </dgm:pt>
    <dgm:pt modelId="{7DB87F22-322E-46DC-B5D1-796743A52F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Share safely with tight access control</a:t>
          </a:r>
        </a:p>
      </dgm:t>
    </dgm:pt>
    <dgm:pt modelId="{A2A3FDF1-23F4-48E1-8A21-9C5DEA508923}" type="parTrans" cxnId="{CE78FF94-D724-4045-A512-AA79DB5F598D}">
      <dgm:prSet/>
      <dgm:spPr/>
      <dgm:t>
        <a:bodyPr/>
        <a:lstStyle/>
        <a:p>
          <a:endParaRPr lang="en-US" sz="1800"/>
        </a:p>
      </dgm:t>
    </dgm:pt>
    <dgm:pt modelId="{6BD507C0-DC4B-4B0D-AE1A-CD75531A3604}" type="sibTrans" cxnId="{CE78FF94-D724-4045-A512-AA79DB5F598D}">
      <dgm:prSet/>
      <dgm:spPr/>
      <dgm:t>
        <a:bodyPr/>
        <a:lstStyle/>
        <a:p>
          <a:endParaRPr lang="en-US" sz="1800"/>
        </a:p>
      </dgm:t>
    </dgm:pt>
    <dgm:pt modelId="{6C4B8F3E-495F-4EB2-BC6C-F66F0754A36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Refresh automatically</a:t>
          </a:r>
        </a:p>
      </dgm:t>
    </dgm:pt>
    <dgm:pt modelId="{7E8CC28E-9128-46A0-9DE3-5E58664FA0F2}" type="parTrans" cxnId="{030F31E2-1EAA-435D-BC1E-AF3DB44B75C2}">
      <dgm:prSet/>
      <dgm:spPr/>
      <dgm:t>
        <a:bodyPr/>
        <a:lstStyle/>
        <a:p>
          <a:endParaRPr lang="en-US" sz="1800"/>
        </a:p>
      </dgm:t>
    </dgm:pt>
    <dgm:pt modelId="{C6727176-B8E6-4B06-B859-392E14D0E4EF}" type="sibTrans" cxnId="{030F31E2-1EAA-435D-BC1E-AF3DB44B75C2}">
      <dgm:prSet/>
      <dgm:spPr/>
      <dgm:t>
        <a:bodyPr/>
        <a:lstStyle/>
        <a:p>
          <a:endParaRPr lang="en-US" sz="1800"/>
        </a:p>
      </dgm:t>
    </dgm:pt>
    <dgm:pt modelId="{031AE8A4-A30F-4513-BD4B-DEEF5AF2BA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Read from latest data regularly</a:t>
          </a:r>
        </a:p>
      </dgm:t>
    </dgm:pt>
    <dgm:pt modelId="{D7489AD5-525B-4F24-8F67-BEE8A7A1A5AB}" type="parTrans" cxnId="{FE568417-7CE1-422E-A19E-AC8255D93A8C}">
      <dgm:prSet/>
      <dgm:spPr/>
      <dgm:t>
        <a:bodyPr/>
        <a:lstStyle/>
        <a:p>
          <a:endParaRPr lang="en-US" sz="1800"/>
        </a:p>
      </dgm:t>
    </dgm:pt>
    <dgm:pt modelId="{F6A378A9-522C-4403-A900-970DE24D3856}" type="sibTrans" cxnId="{FE568417-7CE1-422E-A19E-AC8255D93A8C}">
      <dgm:prSet/>
      <dgm:spPr/>
      <dgm:t>
        <a:bodyPr/>
        <a:lstStyle/>
        <a:p>
          <a:endParaRPr lang="en-US" sz="1800"/>
        </a:p>
      </dgm:t>
    </dgm:pt>
    <dgm:pt modelId="{42C59145-CBD9-4F4E-84E0-B73F05AFD5C0}" type="pres">
      <dgm:prSet presAssocID="{8270751E-6D8F-4382-B846-24A3A4EA8C3C}" presName="Name0" presStyleCnt="0">
        <dgm:presLayoutVars>
          <dgm:dir/>
          <dgm:animLvl val="lvl"/>
          <dgm:resizeHandles val="exact"/>
        </dgm:presLayoutVars>
      </dgm:prSet>
      <dgm:spPr/>
    </dgm:pt>
    <dgm:pt modelId="{17CEE7B3-331E-2640-BF99-734A4869CC57}" type="pres">
      <dgm:prSet presAssocID="{4083614D-027E-48B0-87AE-4006605D0A6E}" presName="linNode" presStyleCnt="0"/>
      <dgm:spPr/>
    </dgm:pt>
    <dgm:pt modelId="{A010766B-2711-AB4E-9B5D-D7D6F4F2E17B}" type="pres">
      <dgm:prSet presAssocID="{4083614D-027E-48B0-87AE-4006605D0A6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FD802A5-C570-9C44-8C6D-B242E4A3629B}" type="pres">
      <dgm:prSet presAssocID="{4083614D-027E-48B0-87AE-4006605D0A6E}" presName="descendantText" presStyleLbl="alignAccFollowNode1" presStyleIdx="0" presStyleCnt="5">
        <dgm:presLayoutVars>
          <dgm:bulletEnabled val="1"/>
        </dgm:presLayoutVars>
      </dgm:prSet>
      <dgm:spPr/>
    </dgm:pt>
    <dgm:pt modelId="{0A5A7DA8-B734-E544-82AC-DD7E0BB681A8}" type="pres">
      <dgm:prSet presAssocID="{29DEE1C6-9263-4061-8068-340E3B4AEC6F}" presName="sp" presStyleCnt="0"/>
      <dgm:spPr/>
    </dgm:pt>
    <dgm:pt modelId="{9BD4A0D4-DD29-0042-8F7C-BAF8C604CD8D}" type="pres">
      <dgm:prSet presAssocID="{27D6EFAA-331E-4B73-8F19-1C2AC5DCEF4D}" presName="linNode" presStyleCnt="0"/>
      <dgm:spPr/>
    </dgm:pt>
    <dgm:pt modelId="{200A864A-C540-E743-8B92-7E105D7D8F98}" type="pres">
      <dgm:prSet presAssocID="{27D6EFAA-331E-4B73-8F19-1C2AC5DCEF4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570A103-2D66-D444-BEF8-58EA56121FE2}" type="pres">
      <dgm:prSet presAssocID="{27D6EFAA-331E-4B73-8F19-1C2AC5DCEF4D}" presName="descendantText" presStyleLbl="alignAccFollowNode1" presStyleIdx="1" presStyleCnt="5">
        <dgm:presLayoutVars>
          <dgm:bulletEnabled val="1"/>
        </dgm:presLayoutVars>
      </dgm:prSet>
      <dgm:spPr/>
    </dgm:pt>
    <dgm:pt modelId="{0AD85250-E49A-B941-A50D-5A16C1DC67C0}" type="pres">
      <dgm:prSet presAssocID="{A0A5C1CD-83F3-4BE0-B41F-3629D30941DB}" presName="sp" presStyleCnt="0"/>
      <dgm:spPr/>
    </dgm:pt>
    <dgm:pt modelId="{D4AD4C3E-E81D-C146-968F-8701486BF6D1}" type="pres">
      <dgm:prSet presAssocID="{3D2E6780-BE19-4AFD-8EB2-2BD66FBA47A1}" presName="linNode" presStyleCnt="0"/>
      <dgm:spPr/>
    </dgm:pt>
    <dgm:pt modelId="{C7AF168A-E143-DF4F-90BE-C8C5A815FB74}" type="pres">
      <dgm:prSet presAssocID="{3D2E6780-BE19-4AFD-8EB2-2BD66FBA47A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D558168-596B-D64D-B210-FFF0E4C81702}" type="pres">
      <dgm:prSet presAssocID="{3D2E6780-BE19-4AFD-8EB2-2BD66FBA47A1}" presName="descendantText" presStyleLbl="alignAccFollowNode1" presStyleIdx="2" presStyleCnt="5">
        <dgm:presLayoutVars>
          <dgm:bulletEnabled val="1"/>
        </dgm:presLayoutVars>
      </dgm:prSet>
      <dgm:spPr/>
    </dgm:pt>
    <dgm:pt modelId="{4BCA746D-46A3-394F-9E25-11BEE40B1EC5}" type="pres">
      <dgm:prSet presAssocID="{4200C28D-52D3-416A-A40E-21128EE1CC04}" presName="sp" presStyleCnt="0"/>
      <dgm:spPr/>
    </dgm:pt>
    <dgm:pt modelId="{8CD18549-A60E-5444-99A9-CCBC2477AE0E}" type="pres">
      <dgm:prSet presAssocID="{0C8D5FC9-000D-4BBD-8506-F7E200EF589E}" presName="linNode" presStyleCnt="0"/>
      <dgm:spPr/>
    </dgm:pt>
    <dgm:pt modelId="{04E22F6C-1DF3-9840-9D12-06B837C43622}" type="pres">
      <dgm:prSet presAssocID="{0C8D5FC9-000D-4BBD-8506-F7E200EF589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A8FE4A6-E001-3F46-B330-5DE366B3419C}" type="pres">
      <dgm:prSet presAssocID="{0C8D5FC9-000D-4BBD-8506-F7E200EF589E}" presName="descendantText" presStyleLbl="alignAccFollowNode1" presStyleIdx="3" presStyleCnt="5">
        <dgm:presLayoutVars>
          <dgm:bulletEnabled val="1"/>
        </dgm:presLayoutVars>
      </dgm:prSet>
      <dgm:spPr/>
    </dgm:pt>
    <dgm:pt modelId="{4C4EF7A6-805C-8B43-ABE3-2CD94603962C}" type="pres">
      <dgm:prSet presAssocID="{F13047A1-346B-4327-AADA-287E102CB93A}" presName="sp" presStyleCnt="0"/>
      <dgm:spPr/>
    </dgm:pt>
    <dgm:pt modelId="{2F753EF8-35D6-294A-83AF-A0C2093A65FE}" type="pres">
      <dgm:prSet presAssocID="{6C4B8F3E-495F-4EB2-BC6C-F66F0754A36C}" presName="linNode" presStyleCnt="0"/>
      <dgm:spPr/>
    </dgm:pt>
    <dgm:pt modelId="{35B885EE-9B7E-494B-8711-16DC12CE1F23}" type="pres">
      <dgm:prSet presAssocID="{6C4B8F3E-495F-4EB2-BC6C-F66F0754A36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3C29E81-B6CE-534D-ACAD-1BB74308BE4C}" type="pres">
      <dgm:prSet presAssocID="{6C4B8F3E-495F-4EB2-BC6C-F66F0754A36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E568417-7CE1-422E-A19E-AC8255D93A8C}" srcId="{6C4B8F3E-495F-4EB2-BC6C-F66F0754A36C}" destId="{031AE8A4-A30F-4513-BD4B-DEEF5AF2BA4E}" srcOrd="0" destOrd="0" parTransId="{D7489AD5-525B-4F24-8F67-BEE8A7A1A5AB}" sibTransId="{F6A378A9-522C-4403-A900-970DE24D3856}"/>
    <dgm:cxn modelId="{57731122-9DE3-0248-9309-E274966A1C3A}" type="presOf" srcId="{6C4B8F3E-495F-4EB2-BC6C-F66F0754A36C}" destId="{35B885EE-9B7E-494B-8711-16DC12CE1F23}" srcOrd="0" destOrd="0" presId="urn:microsoft.com/office/officeart/2005/8/layout/vList5"/>
    <dgm:cxn modelId="{C2B09623-7693-499F-A25B-73B585B2F26E}" srcId="{8270751E-6D8F-4382-B846-24A3A4EA8C3C}" destId="{27D6EFAA-331E-4B73-8F19-1C2AC5DCEF4D}" srcOrd="1" destOrd="0" parTransId="{67D6C333-EFF7-4271-8DA3-0C468C8CC222}" sibTransId="{A0A5C1CD-83F3-4BE0-B41F-3629D30941DB}"/>
    <dgm:cxn modelId="{DC1A1338-34CA-1446-86B3-2454A78EA0D1}" type="presOf" srcId="{27D6EFAA-331E-4B73-8F19-1C2AC5DCEF4D}" destId="{200A864A-C540-E743-8B92-7E105D7D8F98}" srcOrd="0" destOrd="0" presId="urn:microsoft.com/office/officeart/2005/8/layout/vList5"/>
    <dgm:cxn modelId="{D2CFB549-576B-C547-8932-C48E4D7F7539}" type="presOf" srcId="{031AE8A4-A30F-4513-BD4B-DEEF5AF2BA4E}" destId="{93C29E81-B6CE-534D-ACAD-1BB74308BE4C}" srcOrd="0" destOrd="0" presId="urn:microsoft.com/office/officeart/2005/8/layout/vList5"/>
    <dgm:cxn modelId="{9F4EA64A-23DB-402C-B8FB-AA624DF5F132}" srcId="{4083614D-027E-48B0-87AE-4006605D0A6E}" destId="{1C2376B9-54CE-4F18-8006-89CF12E9FD00}" srcOrd="0" destOrd="0" parTransId="{3BFD9585-E23C-4E88-BE19-A6F008A57663}" sibTransId="{C58274E5-4FDA-46DA-B6DB-3E4606C7511E}"/>
    <dgm:cxn modelId="{9407216D-1CBB-2848-9C6F-B661CB98683B}" type="presOf" srcId="{9BC8F27D-123E-4E9A-9FCC-4E1AD38104A9}" destId="{D570A103-2D66-D444-BEF8-58EA56121FE2}" srcOrd="0" destOrd="0" presId="urn:microsoft.com/office/officeart/2005/8/layout/vList5"/>
    <dgm:cxn modelId="{8454BB70-E00D-4F83-952E-DCE50CA28A9D}" srcId="{8270751E-6D8F-4382-B846-24A3A4EA8C3C}" destId="{4083614D-027E-48B0-87AE-4006605D0A6E}" srcOrd="0" destOrd="0" parTransId="{CA23EC7E-2E22-4C5C-AE96-D40FEF72B99D}" sibTransId="{29DEE1C6-9263-4061-8068-340E3B4AEC6F}"/>
    <dgm:cxn modelId="{23022273-E26E-4F4E-B35B-C87F07A13D48}" srcId="{8270751E-6D8F-4382-B846-24A3A4EA8C3C}" destId="{3D2E6780-BE19-4AFD-8EB2-2BD66FBA47A1}" srcOrd="2" destOrd="0" parTransId="{38901577-347D-49EA-868D-BE7B251C6109}" sibTransId="{4200C28D-52D3-416A-A40E-21128EE1CC04}"/>
    <dgm:cxn modelId="{130E6693-7683-4827-908D-1C0C4C18D5D0}" srcId="{27D6EFAA-331E-4B73-8F19-1C2AC5DCEF4D}" destId="{9BC8F27D-123E-4E9A-9FCC-4E1AD38104A9}" srcOrd="0" destOrd="0" parTransId="{668E4141-DF37-4328-81AF-8AF23DE89168}" sibTransId="{FFE3FE1E-5D2F-44CE-9BE9-01CCEA1B380C}"/>
    <dgm:cxn modelId="{CE78FF94-D724-4045-A512-AA79DB5F598D}" srcId="{0C8D5FC9-000D-4BBD-8506-F7E200EF589E}" destId="{7DB87F22-322E-46DC-B5D1-796743A52F7A}" srcOrd="0" destOrd="0" parTransId="{A2A3FDF1-23F4-48E1-8A21-9C5DEA508923}" sibTransId="{6BD507C0-DC4B-4B0D-AE1A-CD75531A3604}"/>
    <dgm:cxn modelId="{7E0475AA-0FF4-5E4B-B14D-81784AC887AD}" type="presOf" srcId="{8270751E-6D8F-4382-B846-24A3A4EA8C3C}" destId="{42C59145-CBD9-4F4E-84E0-B73F05AFD5C0}" srcOrd="0" destOrd="0" presId="urn:microsoft.com/office/officeart/2005/8/layout/vList5"/>
    <dgm:cxn modelId="{F8EFFDBA-6852-024D-AD38-A59A626675B3}" type="presOf" srcId="{3D2E6780-BE19-4AFD-8EB2-2BD66FBA47A1}" destId="{C7AF168A-E143-DF4F-90BE-C8C5A815FB74}" srcOrd="0" destOrd="0" presId="urn:microsoft.com/office/officeart/2005/8/layout/vList5"/>
    <dgm:cxn modelId="{47AB88C5-B62F-304F-9E5F-621EC17484AE}" type="presOf" srcId="{7DB87F22-322E-46DC-B5D1-796743A52F7A}" destId="{1A8FE4A6-E001-3F46-B330-5DE366B3419C}" srcOrd="0" destOrd="0" presId="urn:microsoft.com/office/officeart/2005/8/layout/vList5"/>
    <dgm:cxn modelId="{663402C8-76FB-9D4A-8B03-31A0C02F589D}" type="presOf" srcId="{0C8D5FC9-000D-4BBD-8506-F7E200EF589E}" destId="{04E22F6C-1DF3-9840-9D12-06B837C43622}" srcOrd="0" destOrd="0" presId="urn:microsoft.com/office/officeart/2005/8/layout/vList5"/>
    <dgm:cxn modelId="{ABE989D3-4A19-436B-BB31-7CA58A11ADA7}" srcId="{8270751E-6D8F-4382-B846-24A3A4EA8C3C}" destId="{0C8D5FC9-000D-4BBD-8506-F7E200EF589E}" srcOrd="3" destOrd="0" parTransId="{80B40A68-C653-4284-8673-937F3DF79953}" sibTransId="{F13047A1-346B-4327-AADA-287E102CB93A}"/>
    <dgm:cxn modelId="{030F31E2-1EAA-435D-BC1E-AF3DB44B75C2}" srcId="{8270751E-6D8F-4382-B846-24A3A4EA8C3C}" destId="{6C4B8F3E-495F-4EB2-BC6C-F66F0754A36C}" srcOrd="4" destOrd="0" parTransId="{7E8CC28E-9128-46A0-9DE3-5E58664FA0F2}" sibTransId="{C6727176-B8E6-4B06-B859-392E14D0E4EF}"/>
    <dgm:cxn modelId="{9D85D2E6-0B74-1348-8365-98551C32A3BE}" type="presOf" srcId="{1C2376B9-54CE-4F18-8006-89CF12E9FD00}" destId="{2FD802A5-C570-9C44-8C6D-B242E4A3629B}" srcOrd="0" destOrd="0" presId="urn:microsoft.com/office/officeart/2005/8/layout/vList5"/>
    <dgm:cxn modelId="{A64CCDF0-8E63-4B93-8220-5BEE2F7E3854}" srcId="{3D2E6780-BE19-4AFD-8EB2-2BD66FBA47A1}" destId="{2ED8EF2E-C8E4-4A93-AAE5-19E0C7D25FA5}" srcOrd="0" destOrd="0" parTransId="{3E0B1CA6-BF28-4FE6-B1FC-B34D2F921A8C}" sibTransId="{4B55F1AD-BF30-450C-A7FB-EE7E743AA654}"/>
    <dgm:cxn modelId="{E05F7DFC-8E8E-2A4F-8BAC-9145D44CF0F0}" type="presOf" srcId="{2ED8EF2E-C8E4-4A93-AAE5-19E0C7D25FA5}" destId="{AD558168-596B-D64D-B210-FFF0E4C81702}" srcOrd="0" destOrd="0" presId="urn:microsoft.com/office/officeart/2005/8/layout/vList5"/>
    <dgm:cxn modelId="{512085FF-519C-B642-82F5-AD142785FCC9}" type="presOf" srcId="{4083614D-027E-48B0-87AE-4006605D0A6E}" destId="{A010766B-2711-AB4E-9B5D-D7D6F4F2E17B}" srcOrd="0" destOrd="0" presId="urn:microsoft.com/office/officeart/2005/8/layout/vList5"/>
    <dgm:cxn modelId="{F15FAB48-7CC4-A449-8072-34FA8681930C}" type="presParOf" srcId="{42C59145-CBD9-4F4E-84E0-B73F05AFD5C0}" destId="{17CEE7B3-331E-2640-BF99-734A4869CC57}" srcOrd="0" destOrd="0" presId="urn:microsoft.com/office/officeart/2005/8/layout/vList5"/>
    <dgm:cxn modelId="{E4181059-C8C7-8C4E-A9ED-7F25F035FB27}" type="presParOf" srcId="{17CEE7B3-331E-2640-BF99-734A4869CC57}" destId="{A010766B-2711-AB4E-9B5D-D7D6F4F2E17B}" srcOrd="0" destOrd="0" presId="urn:microsoft.com/office/officeart/2005/8/layout/vList5"/>
    <dgm:cxn modelId="{29976663-F261-C24D-93D6-196180D671DA}" type="presParOf" srcId="{17CEE7B3-331E-2640-BF99-734A4869CC57}" destId="{2FD802A5-C570-9C44-8C6D-B242E4A3629B}" srcOrd="1" destOrd="0" presId="urn:microsoft.com/office/officeart/2005/8/layout/vList5"/>
    <dgm:cxn modelId="{2DB28C1D-364E-7A4F-B118-111D271274FB}" type="presParOf" srcId="{42C59145-CBD9-4F4E-84E0-B73F05AFD5C0}" destId="{0A5A7DA8-B734-E544-82AC-DD7E0BB681A8}" srcOrd="1" destOrd="0" presId="urn:microsoft.com/office/officeart/2005/8/layout/vList5"/>
    <dgm:cxn modelId="{BF7FF35F-6C38-054B-BA6E-092B2EB08767}" type="presParOf" srcId="{42C59145-CBD9-4F4E-84E0-B73F05AFD5C0}" destId="{9BD4A0D4-DD29-0042-8F7C-BAF8C604CD8D}" srcOrd="2" destOrd="0" presId="urn:microsoft.com/office/officeart/2005/8/layout/vList5"/>
    <dgm:cxn modelId="{6BF2DDE5-3C12-3240-A051-609350E8C606}" type="presParOf" srcId="{9BD4A0D4-DD29-0042-8F7C-BAF8C604CD8D}" destId="{200A864A-C540-E743-8B92-7E105D7D8F98}" srcOrd="0" destOrd="0" presId="urn:microsoft.com/office/officeart/2005/8/layout/vList5"/>
    <dgm:cxn modelId="{911427B9-C9C7-3141-8819-789832FEAA9C}" type="presParOf" srcId="{9BD4A0D4-DD29-0042-8F7C-BAF8C604CD8D}" destId="{D570A103-2D66-D444-BEF8-58EA56121FE2}" srcOrd="1" destOrd="0" presId="urn:microsoft.com/office/officeart/2005/8/layout/vList5"/>
    <dgm:cxn modelId="{8F71002B-8FD7-404E-8EC0-F50EE58FC9C1}" type="presParOf" srcId="{42C59145-CBD9-4F4E-84E0-B73F05AFD5C0}" destId="{0AD85250-E49A-B941-A50D-5A16C1DC67C0}" srcOrd="3" destOrd="0" presId="urn:microsoft.com/office/officeart/2005/8/layout/vList5"/>
    <dgm:cxn modelId="{BFA645A9-986D-E342-A829-AB2809A76996}" type="presParOf" srcId="{42C59145-CBD9-4F4E-84E0-B73F05AFD5C0}" destId="{D4AD4C3E-E81D-C146-968F-8701486BF6D1}" srcOrd="4" destOrd="0" presId="urn:microsoft.com/office/officeart/2005/8/layout/vList5"/>
    <dgm:cxn modelId="{0D6CD402-4A30-5A4C-B017-E12A975827B4}" type="presParOf" srcId="{D4AD4C3E-E81D-C146-968F-8701486BF6D1}" destId="{C7AF168A-E143-DF4F-90BE-C8C5A815FB74}" srcOrd="0" destOrd="0" presId="urn:microsoft.com/office/officeart/2005/8/layout/vList5"/>
    <dgm:cxn modelId="{04C88BD7-0831-DD44-A9A9-92D388C18DB8}" type="presParOf" srcId="{D4AD4C3E-E81D-C146-968F-8701486BF6D1}" destId="{AD558168-596B-D64D-B210-FFF0E4C81702}" srcOrd="1" destOrd="0" presId="urn:microsoft.com/office/officeart/2005/8/layout/vList5"/>
    <dgm:cxn modelId="{0B2E6B2F-E62A-6545-8246-601698B3ECEE}" type="presParOf" srcId="{42C59145-CBD9-4F4E-84E0-B73F05AFD5C0}" destId="{4BCA746D-46A3-394F-9E25-11BEE40B1EC5}" srcOrd="5" destOrd="0" presId="urn:microsoft.com/office/officeart/2005/8/layout/vList5"/>
    <dgm:cxn modelId="{B4ADAEB1-0F5B-EA4D-A030-F1F7C74A2FEC}" type="presParOf" srcId="{42C59145-CBD9-4F4E-84E0-B73F05AFD5C0}" destId="{8CD18549-A60E-5444-99A9-CCBC2477AE0E}" srcOrd="6" destOrd="0" presId="urn:microsoft.com/office/officeart/2005/8/layout/vList5"/>
    <dgm:cxn modelId="{9C48B2F7-6636-FC4F-8710-21564007B8DF}" type="presParOf" srcId="{8CD18549-A60E-5444-99A9-CCBC2477AE0E}" destId="{04E22F6C-1DF3-9840-9D12-06B837C43622}" srcOrd="0" destOrd="0" presId="urn:microsoft.com/office/officeart/2005/8/layout/vList5"/>
    <dgm:cxn modelId="{DBF14FF9-2367-0748-9F45-16C238CEC39A}" type="presParOf" srcId="{8CD18549-A60E-5444-99A9-CCBC2477AE0E}" destId="{1A8FE4A6-E001-3F46-B330-5DE366B3419C}" srcOrd="1" destOrd="0" presId="urn:microsoft.com/office/officeart/2005/8/layout/vList5"/>
    <dgm:cxn modelId="{C138AB1F-C7F2-0C41-BDD9-73E54DA6991A}" type="presParOf" srcId="{42C59145-CBD9-4F4E-84E0-B73F05AFD5C0}" destId="{4C4EF7A6-805C-8B43-ABE3-2CD94603962C}" srcOrd="7" destOrd="0" presId="urn:microsoft.com/office/officeart/2005/8/layout/vList5"/>
    <dgm:cxn modelId="{4441979F-19B1-F546-80A9-76095D3B1292}" type="presParOf" srcId="{42C59145-CBD9-4F4E-84E0-B73F05AFD5C0}" destId="{2F753EF8-35D6-294A-83AF-A0C2093A65FE}" srcOrd="8" destOrd="0" presId="urn:microsoft.com/office/officeart/2005/8/layout/vList5"/>
    <dgm:cxn modelId="{E8F3EF73-4F89-7D44-B69E-65E36F382945}" type="presParOf" srcId="{2F753EF8-35D6-294A-83AF-A0C2093A65FE}" destId="{35B885EE-9B7E-494B-8711-16DC12CE1F23}" srcOrd="0" destOrd="0" presId="urn:microsoft.com/office/officeart/2005/8/layout/vList5"/>
    <dgm:cxn modelId="{ADE1CA32-66C7-AE49-9365-CB8EFCFE786F}" type="presParOf" srcId="{2F753EF8-35D6-294A-83AF-A0C2093A65FE}" destId="{93C29E81-B6CE-534D-ACAD-1BB74308BE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622F69-2771-48C5-947D-D559BD299C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AA9BD-43BB-4305-A512-717A90E4A5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Not free</a:t>
          </a:r>
        </a:p>
      </dgm:t>
    </dgm:pt>
    <dgm:pt modelId="{B6523FF6-6643-44A7-80C4-3EB845C3DBF1}" type="parTrans" cxnId="{A25A2739-E473-40A8-8E55-24C12BAB222F}">
      <dgm:prSet/>
      <dgm:spPr/>
      <dgm:t>
        <a:bodyPr/>
        <a:lstStyle/>
        <a:p>
          <a:endParaRPr lang="en-US"/>
        </a:p>
      </dgm:t>
    </dgm:pt>
    <dgm:pt modelId="{A033DCBE-7823-4BE9-A78D-8E8F1F4505E5}" type="sibTrans" cxnId="{A25A2739-E473-40A8-8E55-24C12BAB222F}">
      <dgm:prSet/>
      <dgm:spPr/>
      <dgm:t>
        <a:bodyPr/>
        <a:lstStyle/>
        <a:p>
          <a:endParaRPr lang="en-US"/>
        </a:p>
      </dgm:t>
    </dgm:pt>
    <dgm:pt modelId="{FADA5F23-C552-4ACC-BDFD-D4CC7DAC7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to purchase PowerBI Desktop or Microsoft 365 Subscription</a:t>
          </a:r>
        </a:p>
      </dgm:t>
    </dgm:pt>
    <dgm:pt modelId="{0342C251-74B2-448E-BC6B-F2281451A948}" type="parTrans" cxnId="{670E054C-9B32-4F33-A74C-9BF5E6932053}">
      <dgm:prSet/>
      <dgm:spPr/>
      <dgm:t>
        <a:bodyPr/>
        <a:lstStyle/>
        <a:p>
          <a:endParaRPr lang="en-US"/>
        </a:p>
      </dgm:t>
    </dgm:pt>
    <dgm:pt modelId="{321F2F9A-C235-443F-BEDF-2745D56B41AD}" type="sibTrans" cxnId="{670E054C-9B32-4F33-A74C-9BF5E6932053}">
      <dgm:prSet/>
      <dgm:spPr/>
      <dgm:t>
        <a:bodyPr/>
        <a:lstStyle/>
        <a:p>
          <a:endParaRPr lang="en-US"/>
        </a:p>
      </dgm:t>
    </dgm:pt>
    <dgm:pt modelId="{7C8E62E9-DA6F-44A0-B6AA-E66B086B08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Uses client-side memory</a:t>
          </a:r>
        </a:p>
      </dgm:t>
    </dgm:pt>
    <dgm:pt modelId="{28EC7E29-471A-4739-85D4-8E4DCC25ACC1}" type="parTrans" cxnId="{E26E79E0-425E-411D-AC44-7937BE073170}">
      <dgm:prSet/>
      <dgm:spPr/>
      <dgm:t>
        <a:bodyPr/>
        <a:lstStyle/>
        <a:p>
          <a:endParaRPr lang="en-US"/>
        </a:p>
      </dgm:t>
    </dgm:pt>
    <dgm:pt modelId="{A03297AD-720C-4D16-8EF7-85492E442E6D}" type="sibTrans" cxnId="{E26E79E0-425E-411D-AC44-7937BE073170}">
      <dgm:prSet/>
      <dgm:spPr/>
      <dgm:t>
        <a:bodyPr/>
        <a:lstStyle/>
        <a:p>
          <a:endParaRPr lang="en-US"/>
        </a:p>
      </dgm:t>
    </dgm:pt>
    <dgm:pt modelId="{90182950-C532-4537-B066-C8A540FC7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 opposed to server-side memory</a:t>
          </a:r>
        </a:p>
      </dgm:t>
    </dgm:pt>
    <dgm:pt modelId="{E0A826F2-597B-4FDE-AD5F-742DD172E6E1}" type="parTrans" cxnId="{73A37281-CB18-406D-9CCB-53C1E6D89EDF}">
      <dgm:prSet/>
      <dgm:spPr/>
      <dgm:t>
        <a:bodyPr/>
        <a:lstStyle/>
        <a:p>
          <a:endParaRPr lang="en-US"/>
        </a:p>
      </dgm:t>
    </dgm:pt>
    <dgm:pt modelId="{86664CB6-31A0-4640-9832-63AC58F859D1}" type="sibTrans" cxnId="{73A37281-CB18-406D-9CCB-53C1E6D89EDF}">
      <dgm:prSet/>
      <dgm:spPr/>
      <dgm:t>
        <a:bodyPr/>
        <a:lstStyle/>
        <a:p>
          <a:endParaRPr lang="en-US"/>
        </a:p>
      </dgm:t>
    </dgm:pt>
    <dgm:pt modelId="{607D85AA-22B8-4383-B125-A046BD5346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Weird syntax</a:t>
          </a:r>
        </a:p>
      </dgm:t>
    </dgm:pt>
    <dgm:pt modelId="{FD658833-F511-4334-B802-FB154579C80A}" type="parTrans" cxnId="{D5155964-82FF-42A9-91BE-7AEA5AC9473E}">
      <dgm:prSet/>
      <dgm:spPr/>
      <dgm:t>
        <a:bodyPr/>
        <a:lstStyle/>
        <a:p>
          <a:endParaRPr lang="en-US"/>
        </a:p>
      </dgm:t>
    </dgm:pt>
    <dgm:pt modelId="{C6D505FA-8193-42A5-8E7C-A459D4922637}" type="sibTrans" cxnId="{D5155964-82FF-42A9-91BE-7AEA5AC9473E}">
      <dgm:prSet/>
      <dgm:spPr/>
      <dgm:t>
        <a:bodyPr/>
        <a:lstStyle/>
        <a:p>
          <a:endParaRPr lang="en-US"/>
        </a:p>
      </dgm:t>
    </dgm:pt>
    <dgm:pt modelId="{1A8B6E08-9948-414F-9C47-053AB1B38C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Slow when data is large</a:t>
          </a:r>
        </a:p>
      </dgm:t>
    </dgm:pt>
    <dgm:pt modelId="{D95D059A-19FB-429B-8497-01394D33363A}" type="parTrans" cxnId="{DC72912E-4391-405F-84E3-BD512CD288C4}">
      <dgm:prSet/>
      <dgm:spPr/>
      <dgm:t>
        <a:bodyPr/>
        <a:lstStyle/>
        <a:p>
          <a:endParaRPr lang="en-US"/>
        </a:p>
      </dgm:t>
    </dgm:pt>
    <dgm:pt modelId="{411906B8-D262-4820-86C2-314DE8FF2E9F}" type="sibTrans" cxnId="{DC72912E-4391-405F-84E3-BD512CD288C4}">
      <dgm:prSet/>
      <dgm:spPr/>
      <dgm:t>
        <a:bodyPr/>
        <a:lstStyle/>
        <a:p>
          <a:endParaRPr lang="en-US"/>
        </a:p>
      </dgm:t>
    </dgm:pt>
    <dgm:pt modelId="{5AD16C1B-6B22-4224-B555-A98119BD3D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needs to load the raw data while showing you aggregated stats</a:t>
          </a:r>
        </a:p>
      </dgm:t>
    </dgm:pt>
    <dgm:pt modelId="{C8B14EE8-D8EA-41D1-A751-F2CA608A8EAF}" type="parTrans" cxnId="{FEE2191A-4DD3-4DA6-8B4B-8C154144DE9B}">
      <dgm:prSet/>
      <dgm:spPr/>
      <dgm:t>
        <a:bodyPr/>
        <a:lstStyle/>
        <a:p>
          <a:endParaRPr lang="en-US"/>
        </a:p>
      </dgm:t>
    </dgm:pt>
    <dgm:pt modelId="{03138B6A-9081-4785-A1A4-CA38294B35AC}" type="sibTrans" cxnId="{FEE2191A-4DD3-4DA6-8B4B-8C154144DE9B}">
      <dgm:prSet/>
      <dgm:spPr/>
      <dgm:t>
        <a:bodyPr/>
        <a:lstStyle/>
        <a:p>
          <a:endParaRPr lang="en-US"/>
        </a:p>
      </dgm:t>
    </dgm:pt>
    <dgm:pt modelId="{5FFC05EE-1412-4582-A67C-0EC05B13D8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Favors Microsoft ecosystem</a:t>
          </a:r>
        </a:p>
      </dgm:t>
    </dgm:pt>
    <dgm:pt modelId="{6FAED140-6655-4643-926C-C89D3FECAE0E}" type="parTrans" cxnId="{69CEE404-D81A-4B6C-B68D-BD2D8060CDCD}">
      <dgm:prSet/>
      <dgm:spPr/>
      <dgm:t>
        <a:bodyPr/>
        <a:lstStyle/>
        <a:p>
          <a:endParaRPr lang="en-US"/>
        </a:p>
      </dgm:t>
    </dgm:pt>
    <dgm:pt modelId="{E73B12C7-F63F-4E5D-ACCD-67BECC8F6B81}" type="sibTrans" cxnId="{69CEE404-D81A-4B6C-B68D-BD2D8060CDCD}">
      <dgm:prSet/>
      <dgm:spPr/>
      <dgm:t>
        <a:bodyPr/>
        <a:lstStyle/>
        <a:p>
          <a:endParaRPr lang="en-US"/>
        </a:p>
      </dgm:t>
    </dgm:pt>
    <dgm:pt modelId="{FAF24F18-91F0-4511-B80F-2ACB77282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works well with Azure, not sure about others</a:t>
          </a:r>
        </a:p>
      </dgm:t>
    </dgm:pt>
    <dgm:pt modelId="{12F5D728-47B3-4A58-ACC5-5C7825EC0C21}" type="parTrans" cxnId="{369964BB-138A-44E2-B265-DC1AF70EFC17}">
      <dgm:prSet/>
      <dgm:spPr/>
      <dgm:t>
        <a:bodyPr/>
        <a:lstStyle/>
        <a:p>
          <a:endParaRPr lang="en-US"/>
        </a:p>
      </dgm:t>
    </dgm:pt>
    <dgm:pt modelId="{DE928FA2-FF30-449F-8D61-F6CF0E4B6DBB}" type="sibTrans" cxnId="{369964BB-138A-44E2-B265-DC1AF70EFC17}">
      <dgm:prSet/>
      <dgm:spPr/>
      <dgm:t>
        <a:bodyPr/>
        <a:lstStyle/>
        <a:p>
          <a:endParaRPr lang="en-US"/>
        </a:p>
      </dgm:t>
    </dgm:pt>
    <dgm:pt modelId="{F267D641-AB40-3A4C-96E7-044F982F20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Knowledge in CS doesn’t generalize well</a:t>
          </a:r>
        </a:p>
      </dgm:t>
    </dgm:pt>
    <dgm:pt modelId="{55182225-2B99-E747-90BB-3768617F4C6F}" type="parTrans" cxnId="{590ED2DB-5BD6-D940-85A8-4553A2608014}">
      <dgm:prSet/>
      <dgm:spPr/>
      <dgm:t>
        <a:bodyPr/>
        <a:lstStyle/>
        <a:p>
          <a:endParaRPr lang="en-US"/>
        </a:p>
      </dgm:t>
    </dgm:pt>
    <dgm:pt modelId="{24BFBC06-5730-D54F-865C-12EB150A9561}" type="sibTrans" cxnId="{590ED2DB-5BD6-D940-85A8-4553A2608014}">
      <dgm:prSet/>
      <dgm:spPr/>
      <dgm:t>
        <a:bodyPr/>
        <a:lstStyle/>
        <a:p>
          <a:endParaRPr lang="en-US"/>
        </a:p>
      </dgm:t>
    </dgm:pt>
    <dgm:pt modelId="{09170FFC-2D39-3244-B68E-DF795DB30F81}" type="pres">
      <dgm:prSet presAssocID="{15622F69-2771-48C5-947D-D559BD299CF4}" presName="Name0" presStyleCnt="0">
        <dgm:presLayoutVars>
          <dgm:dir/>
          <dgm:animLvl val="lvl"/>
          <dgm:resizeHandles val="exact"/>
        </dgm:presLayoutVars>
      </dgm:prSet>
      <dgm:spPr/>
    </dgm:pt>
    <dgm:pt modelId="{8B969024-5ECD-0644-B10E-E30E9D07C8CB}" type="pres">
      <dgm:prSet presAssocID="{BE6AA9BD-43BB-4305-A512-717A90E4A54D}" presName="linNode" presStyleCnt="0"/>
      <dgm:spPr/>
    </dgm:pt>
    <dgm:pt modelId="{2D9EDD2D-C2A9-D347-B276-4AEF283922A0}" type="pres">
      <dgm:prSet presAssocID="{BE6AA9BD-43BB-4305-A512-717A90E4A54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5174C6F-27EA-6B42-9227-C83220368EE5}" type="pres">
      <dgm:prSet presAssocID="{BE6AA9BD-43BB-4305-A512-717A90E4A54D}" presName="descendantText" presStyleLbl="alignAccFollowNode1" presStyleIdx="0" presStyleCnt="5">
        <dgm:presLayoutVars>
          <dgm:bulletEnabled val="1"/>
        </dgm:presLayoutVars>
      </dgm:prSet>
      <dgm:spPr/>
    </dgm:pt>
    <dgm:pt modelId="{1FCCBFC4-EEF1-E44F-929D-118CEB02C9EB}" type="pres">
      <dgm:prSet presAssocID="{A033DCBE-7823-4BE9-A78D-8E8F1F4505E5}" presName="sp" presStyleCnt="0"/>
      <dgm:spPr/>
    </dgm:pt>
    <dgm:pt modelId="{C2001E5B-1362-9445-B06F-076ACDE38970}" type="pres">
      <dgm:prSet presAssocID="{7C8E62E9-DA6F-44A0-B6AA-E66B086B083D}" presName="linNode" presStyleCnt="0"/>
      <dgm:spPr/>
    </dgm:pt>
    <dgm:pt modelId="{071F246E-8A26-984B-B01B-DDFB8CFF39E6}" type="pres">
      <dgm:prSet presAssocID="{7C8E62E9-DA6F-44A0-B6AA-E66B086B083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F9D3C27-6956-5D4C-AB5B-539FE53A438D}" type="pres">
      <dgm:prSet presAssocID="{7C8E62E9-DA6F-44A0-B6AA-E66B086B083D}" presName="descendantText" presStyleLbl="alignAccFollowNode1" presStyleIdx="1" presStyleCnt="5">
        <dgm:presLayoutVars>
          <dgm:bulletEnabled val="1"/>
        </dgm:presLayoutVars>
      </dgm:prSet>
      <dgm:spPr/>
    </dgm:pt>
    <dgm:pt modelId="{0E0BDF7B-E065-AA4D-A483-3F3DCF627320}" type="pres">
      <dgm:prSet presAssocID="{A03297AD-720C-4D16-8EF7-85492E442E6D}" presName="sp" presStyleCnt="0"/>
      <dgm:spPr/>
    </dgm:pt>
    <dgm:pt modelId="{1E33E7D9-B66D-E647-925F-EC69DD5408F0}" type="pres">
      <dgm:prSet presAssocID="{607D85AA-22B8-4383-B125-A046BD534672}" presName="linNode" presStyleCnt="0"/>
      <dgm:spPr/>
    </dgm:pt>
    <dgm:pt modelId="{DB7B224E-26A8-564B-9AD8-99522D7F08B7}" type="pres">
      <dgm:prSet presAssocID="{607D85AA-22B8-4383-B125-A046BD53467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A162746-07C1-4249-9405-8B75DDBC6F8D}" type="pres">
      <dgm:prSet presAssocID="{607D85AA-22B8-4383-B125-A046BD534672}" presName="descendantText" presStyleLbl="alignAccFollowNode1" presStyleIdx="2" presStyleCnt="5">
        <dgm:presLayoutVars>
          <dgm:bulletEnabled val="1"/>
        </dgm:presLayoutVars>
      </dgm:prSet>
      <dgm:spPr/>
    </dgm:pt>
    <dgm:pt modelId="{F9945BC0-3487-CE43-BCCE-33F687E1C979}" type="pres">
      <dgm:prSet presAssocID="{C6D505FA-8193-42A5-8E7C-A459D4922637}" presName="sp" presStyleCnt="0"/>
      <dgm:spPr/>
    </dgm:pt>
    <dgm:pt modelId="{DB750ACD-10DF-0D4B-9454-DF8BE2C68E39}" type="pres">
      <dgm:prSet presAssocID="{1A8B6E08-9948-414F-9C47-053AB1B38C14}" presName="linNode" presStyleCnt="0"/>
      <dgm:spPr/>
    </dgm:pt>
    <dgm:pt modelId="{3392B79A-AF31-F049-8291-688A522929F9}" type="pres">
      <dgm:prSet presAssocID="{1A8B6E08-9948-414F-9C47-053AB1B38C1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7E3C646-BCBB-8C40-B8CC-39AC3F11DE70}" type="pres">
      <dgm:prSet presAssocID="{1A8B6E08-9948-414F-9C47-053AB1B38C14}" presName="descendantText" presStyleLbl="alignAccFollowNode1" presStyleIdx="3" presStyleCnt="5">
        <dgm:presLayoutVars>
          <dgm:bulletEnabled val="1"/>
        </dgm:presLayoutVars>
      </dgm:prSet>
      <dgm:spPr/>
    </dgm:pt>
    <dgm:pt modelId="{C41EC0EC-A2C6-034C-B1BC-D41FCDCE87CC}" type="pres">
      <dgm:prSet presAssocID="{411906B8-D262-4820-86C2-314DE8FF2E9F}" presName="sp" presStyleCnt="0"/>
      <dgm:spPr/>
    </dgm:pt>
    <dgm:pt modelId="{DE33A01D-125C-4E4B-B749-94A1AF921437}" type="pres">
      <dgm:prSet presAssocID="{5FFC05EE-1412-4582-A67C-0EC05B13D8E7}" presName="linNode" presStyleCnt="0"/>
      <dgm:spPr/>
    </dgm:pt>
    <dgm:pt modelId="{DC561A6F-BC75-4C45-9E02-EDE0FA5D38EC}" type="pres">
      <dgm:prSet presAssocID="{5FFC05EE-1412-4582-A67C-0EC05B13D8E7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16AAA63-4DEA-E845-AF69-2C4372A4CBB4}" type="pres">
      <dgm:prSet presAssocID="{5FFC05EE-1412-4582-A67C-0EC05B13D8E7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69CEE404-D81A-4B6C-B68D-BD2D8060CDCD}" srcId="{15622F69-2771-48C5-947D-D559BD299CF4}" destId="{5FFC05EE-1412-4582-A67C-0EC05B13D8E7}" srcOrd="4" destOrd="0" parTransId="{6FAED140-6655-4643-926C-C89D3FECAE0E}" sibTransId="{E73B12C7-F63F-4E5D-ACCD-67BECC8F6B81}"/>
    <dgm:cxn modelId="{8869CB08-C713-664D-9F2B-04FCA87ED0AF}" type="presOf" srcId="{FADA5F23-C552-4ACC-BDFD-D4CC7DAC76A9}" destId="{55174C6F-27EA-6B42-9227-C83220368EE5}" srcOrd="0" destOrd="0" presId="urn:microsoft.com/office/officeart/2005/8/layout/vList5"/>
    <dgm:cxn modelId="{FEE2191A-4DD3-4DA6-8B4B-8C154144DE9B}" srcId="{1A8B6E08-9948-414F-9C47-053AB1B38C14}" destId="{5AD16C1B-6B22-4224-B555-A98119BD3D53}" srcOrd="0" destOrd="0" parTransId="{C8B14EE8-D8EA-41D1-A751-F2CA608A8EAF}" sibTransId="{03138B6A-9081-4785-A1A4-CA38294B35AC}"/>
    <dgm:cxn modelId="{A91A8220-7AE7-5446-B8C6-7E1D41B4F7C8}" type="presOf" srcId="{FAF24F18-91F0-4511-B80F-2ACB77282BAD}" destId="{A16AAA63-4DEA-E845-AF69-2C4372A4CBB4}" srcOrd="0" destOrd="0" presId="urn:microsoft.com/office/officeart/2005/8/layout/vList5"/>
    <dgm:cxn modelId="{0F0FDE26-E63A-724E-A7AA-47D8C9EC01D1}" type="presOf" srcId="{BE6AA9BD-43BB-4305-A512-717A90E4A54D}" destId="{2D9EDD2D-C2A9-D347-B276-4AEF283922A0}" srcOrd="0" destOrd="0" presId="urn:microsoft.com/office/officeart/2005/8/layout/vList5"/>
    <dgm:cxn modelId="{DC72912E-4391-405F-84E3-BD512CD288C4}" srcId="{15622F69-2771-48C5-947D-D559BD299CF4}" destId="{1A8B6E08-9948-414F-9C47-053AB1B38C14}" srcOrd="3" destOrd="0" parTransId="{D95D059A-19FB-429B-8497-01394D33363A}" sibTransId="{411906B8-D262-4820-86C2-314DE8FF2E9F}"/>
    <dgm:cxn modelId="{A25A2739-E473-40A8-8E55-24C12BAB222F}" srcId="{15622F69-2771-48C5-947D-D559BD299CF4}" destId="{BE6AA9BD-43BB-4305-A512-717A90E4A54D}" srcOrd="0" destOrd="0" parTransId="{B6523FF6-6643-44A7-80C4-3EB845C3DBF1}" sibTransId="{A033DCBE-7823-4BE9-A78D-8E8F1F4505E5}"/>
    <dgm:cxn modelId="{996A4642-E6AC-C741-B12B-0262C6A3FF4B}" type="presOf" srcId="{1A8B6E08-9948-414F-9C47-053AB1B38C14}" destId="{3392B79A-AF31-F049-8291-688A522929F9}" srcOrd="0" destOrd="0" presId="urn:microsoft.com/office/officeart/2005/8/layout/vList5"/>
    <dgm:cxn modelId="{98380F48-6574-134E-BAB7-536270E93764}" type="presOf" srcId="{7C8E62E9-DA6F-44A0-B6AA-E66B086B083D}" destId="{071F246E-8A26-984B-B01B-DDFB8CFF39E6}" srcOrd="0" destOrd="0" presId="urn:microsoft.com/office/officeart/2005/8/layout/vList5"/>
    <dgm:cxn modelId="{670E054C-9B32-4F33-A74C-9BF5E6932053}" srcId="{BE6AA9BD-43BB-4305-A512-717A90E4A54D}" destId="{FADA5F23-C552-4ACC-BDFD-D4CC7DAC76A9}" srcOrd="0" destOrd="0" parTransId="{0342C251-74B2-448E-BC6B-F2281451A948}" sibTransId="{321F2F9A-C235-443F-BEDF-2745D56B41AD}"/>
    <dgm:cxn modelId="{92B69A50-AC56-4648-B0C4-E88AD43EF702}" type="presOf" srcId="{15622F69-2771-48C5-947D-D559BD299CF4}" destId="{09170FFC-2D39-3244-B68E-DF795DB30F81}" srcOrd="0" destOrd="0" presId="urn:microsoft.com/office/officeart/2005/8/layout/vList5"/>
    <dgm:cxn modelId="{E9C1B352-1993-F040-929F-86A6359BEB48}" type="presOf" srcId="{5AD16C1B-6B22-4224-B555-A98119BD3D53}" destId="{07E3C646-BCBB-8C40-B8CC-39AC3F11DE70}" srcOrd="0" destOrd="0" presId="urn:microsoft.com/office/officeart/2005/8/layout/vList5"/>
    <dgm:cxn modelId="{D5155964-82FF-42A9-91BE-7AEA5AC9473E}" srcId="{15622F69-2771-48C5-947D-D559BD299CF4}" destId="{607D85AA-22B8-4383-B125-A046BD534672}" srcOrd="2" destOrd="0" parTransId="{FD658833-F511-4334-B802-FB154579C80A}" sibTransId="{C6D505FA-8193-42A5-8E7C-A459D4922637}"/>
    <dgm:cxn modelId="{B9197C70-CBEA-3247-BE04-66C08158B13A}" type="presOf" srcId="{607D85AA-22B8-4383-B125-A046BD534672}" destId="{DB7B224E-26A8-564B-9AD8-99522D7F08B7}" srcOrd="0" destOrd="0" presId="urn:microsoft.com/office/officeart/2005/8/layout/vList5"/>
    <dgm:cxn modelId="{1EE1287F-9256-5A4B-A802-EF84B65A5B32}" type="presOf" srcId="{5FFC05EE-1412-4582-A67C-0EC05B13D8E7}" destId="{DC561A6F-BC75-4C45-9E02-EDE0FA5D38EC}" srcOrd="0" destOrd="0" presId="urn:microsoft.com/office/officeart/2005/8/layout/vList5"/>
    <dgm:cxn modelId="{73A37281-CB18-406D-9CCB-53C1E6D89EDF}" srcId="{7C8E62E9-DA6F-44A0-B6AA-E66B086B083D}" destId="{90182950-C532-4537-B066-C8A540FC7C55}" srcOrd="0" destOrd="0" parTransId="{E0A826F2-597B-4FDE-AD5F-742DD172E6E1}" sibTransId="{86664CB6-31A0-4640-9832-63AC58F859D1}"/>
    <dgm:cxn modelId="{57D8E082-746E-4340-85E7-7226D382D75F}" type="presOf" srcId="{90182950-C532-4537-B066-C8A540FC7C55}" destId="{FF9D3C27-6956-5D4C-AB5B-539FE53A438D}" srcOrd="0" destOrd="0" presId="urn:microsoft.com/office/officeart/2005/8/layout/vList5"/>
    <dgm:cxn modelId="{CBAFA8AA-0ED5-0040-8A62-13F8D255610D}" type="presOf" srcId="{F267D641-AB40-3A4C-96E7-044F982F200C}" destId="{EA162746-07C1-4249-9405-8B75DDBC6F8D}" srcOrd="0" destOrd="0" presId="urn:microsoft.com/office/officeart/2005/8/layout/vList5"/>
    <dgm:cxn modelId="{369964BB-138A-44E2-B265-DC1AF70EFC17}" srcId="{5FFC05EE-1412-4582-A67C-0EC05B13D8E7}" destId="{FAF24F18-91F0-4511-B80F-2ACB77282BAD}" srcOrd="0" destOrd="0" parTransId="{12F5D728-47B3-4A58-ACC5-5C7825EC0C21}" sibTransId="{DE928FA2-FF30-449F-8D61-F6CF0E4B6DBB}"/>
    <dgm:cxn modelId="{590ED2DB-5BD6-D940-85A8-4553A2608014}" srcId="{607D85AA-22B8-4383-B125-A046BD534672}" destId="{F267D641-AB40-3A4C-96E7-044F982F200C}" srcOrd="0" destOrd="0" parTransId="{55182225-2B99-E747-90BB-3768617F4C6F}" sibTransId="{24BFBC06-5730-D54F-865C-12EB150A9561}"/>
    <dgm:cxn modelId="{E26E79E0-425E-411D-AC44-7937BE073170}" srcId="{15622F69-2771-48C5-947D-D559BD299CF4}" destId="{7C8E62E9-DA6F-44A0-B6AA-E66B086B083D}" srcOrd="1" destOrd="0" parTransId="{28EC7E29-471A-4739-85D4-8E4DCC25ACC1}" sibTransId="{A03297AD-720C-4D16-8EF7-85492E442E6D}"/>
    <dgm:cxn modelId="{488B7701-8449-9746-B01A-0690758D931F}" type="presParOf" srcId="{09170FFC-2D39-3244-B68E-DF795DB30F81}" destId="{8B969024-5ECD-0644-B10E-E30E9D07C8CB}" srcOrd="0" destOrd="0" presId="urn:microsoft.com/office/officeart/2005/8/layout/vList5"/>
    <dgm:cxn modelId="{B4155504-1660-4440-86CB-51D2132AAAB8}" type="presParOf" srcId="{8B969024-5ECD-0644-B10E-E30E9D07C8CB}" destId="{2D9EDD2D-C2A9-D347-B276-4AEF283922A0}" srcOrd="0" destOrd="0" presId="urn:microsoft.com/office/officeart/2005/8/layout/vList5"/>
    <dgm:cxn modelId="{3F77BF7A-377D-3B40-B714-F38AC5BA5E5B}" type="presParOf" srcId="{8B969024-5ECD-0644-B10E-E30E9D07C8CB}" destId="{55174C6F-27EA-6B42-9227-C83220368EE5}" srcOrd="1" destOrd="0" presId="urn:microsoft.com/office/officeart/2005/8/layout/vList5"/>
    <dgm:cxn modelId="{C97D7E3E-435A-274B-93A6-BA7584249D04}" type="presParOf" srcId="{09170FFC-2D39-3244-B68E-DF795DB30F81}" destId="{1FCCBFC4-EEF1-E44F-929D-118CEB02C9EB}" srcOrd="1" destOrd="0" presId="urn:microsoft.com/office/officeart/2005/8/layout/vList5"/>
    <dgm:cxn modelId="{6C80B0D4-D707-754D-9DA2-A3813CEB3346}" type="presParOf" srcId="{09170FFC-2D39-3244-B68E-DF795DB30F81}" destId="{C2001E5B-1362-9445-B06F-076ACDE38970}" srcOrd="2" destOrd="0" presId="urn:microsoft.com/office/officeart/2005/8/layout/vList5"/>
    <dgm:cxn modelId="{8A799DB6-EE37-424C-A9B2-6F1896E8A6BB}" type="presParOf" srcId="{C2001E5B-1362-9445-B06F-076ACDE38970}" destId="{071F246E-8A26-984B-B01B-DDFB8CFF39E6}" srcOrd="0" destOrd="0" presId="urn:microsoft.com/office/officeart/2005/8/layout/vList5"/>
    <dgm:cxn modelId="{7CFC2CFC-53B9-D045-8DE2-5DE3F85EBF52}" type="presParOf" srcId="{C2001E5B-1362-9445-B06F-076ACDE38970}" destId="{FF9D3C27-6956-5D4C-AB5B-539FE53A438D}" srcOrd="1" destOrd="0" presId="urn:microsoft.com/office/officeart/2005/8/layout/vList5"/>
    <dgm:cxn modelId="{0F735939-795A-9942-AA68-898CF32CE408}" type="presParOf" srcId="{09170FFC-2D39-3244-B68E-DF795DB30F81}" destId="{0E0BDF7B-E065-AA4D-A483-3F3DCF627320}" srcOrd="3" destOrd="0" presId="urn:microsoft.com/office/officeart/2005/8/layout/vList5"/>
    <dgm:cxn modelId="{B52F33F7-A95A-F545-9E21-581D4406EC05}" type="presParOf" srcId="{09170FFC-2D39-3244-B68E-DF795DB30F81}" destId="{1E33E7D9-B66D-E647-925F-EC69DD5408F0}" srcOrd="4" destOrd="0" presId="urn:microsoft.com/office/officeart/2005/8/layout/vList5"/>
    <dgm:cxn modelId="{0B416DEB-FDFB-2C4E-A9EC-F1736D319A63}" type="presParOf" srcId="{1E33E7D9-B66D-E647-925F-EC69DD5408F0}" destId="{DB7B224E-26A8-564B-9AD8-99522D7F08B7}" srcOrd="0" destOrd="0" presId="urn:microsoft.com/office/officeart/2005/8/layout/vList5"/>
    <dgm:cxn modelId="{1403C99D-2B71-334D-AFD6-E493B2569B1C}" type="presParOf" srcId="{1E33E7D9-B66D-E647-925F-EC69DD5408F0}" destId="{EA162746-07C1-4249-9405-8B75DDBC6F8D}" srcOrd="1" destOrd="0" presId="urn:microsoft.com/office/officeart/2005/8/layout/vList5"/>
    <dgm:cxn modelId="{1892F892-5A27-0949-8F20-1EA317370417}" type="presParOf" srcId="{09170FFC-2D39-3244-B68E-DF795DB30F81}" destId="{F9945BC0-3487-CE43-BCCE-33F687E1C979}" srcOrd="5" destOrd="0" presId="urn:microsoft.com/office/officeart/2005/8/layout/vList5"/>
    <dgm:cxn modelId="{0B425072-93CB-0C49-B10A-34B7C8865B70}" type="presParOf" srcId="{09170FFC-2D39-3244-B68E-DF795DB30F81}" destId="{DB750ACD-10DF-0D4B-9454-DF8BE2C68E39}" srcOrd="6" destOrd="0" presId="urn:microsoft.com/office/officeart/2005/8/layout/vList5"/>
    <dgm:cxn modelId="{7C90515E-65D3-B846-AA9D-1E382F28A34F}" type="presParOf" srcId="{DB750ACD-10DF-0D4B-9454-DF8BE2C68E39}" destId="{3392B79A-AF31-F049-8291-688A522929F9}" srcOrd="0" destOrd="0" presId="urn:microsoft.com/office/officeart/2005/8/layout/vList5"/>
    <dgm:cxn modelId="{87112342-C7F5-4345-8D5E-9542E1391213}" type="presParOf" srcId="{DB750ACD-10DF-0D4B-9454-DF8BE2C68E39}" destId="{07E3C646-BCBB-8C40-B8CC-39AC3F11DE70}" srcOrd="1" destOrd="0" presId="urn:microsoft.com/office/officeart/2005/8/layout/vList5"/>
    <dgm:cxn modelId="{36A313E6-F988-8C46-A90B-9B44B4BB2316}" type="presParOf" srcId="{09170FFC-2D39-3244-B68E-DF795DB30F81}" destId="{C41EC0EC-A2C6-034C-B1BC-D41FCDCE87CC}" srcOrd="7" destOrd="0" presId="urn:microsoft.com/office/officeart/2005/8/layout/vList5"/>
    <dgm:cxn modelId="{70E7EA36-1FE9-D746-9E9F-AFAC9852BAEE}" type="presParOf" srcId="{09170FFC-2D39-3244-B68E-DF795DB30F81}" destId="{DE33A01D-125C-4E4B-B749-94A1AF921437}" srcOrd="8" destOrd="0" presId="urn:microsoft.com/office/officeart/2005/8/layout/vList5"/>
    <dgm:cxn modelId="{A4917BDC-32CF-7943-94DC-7AF5F65E2C20}" type="presParOf" srcId="{DE33A01D-125C-4E4B-B749-94A1AF921437}" destId="{DC561A6F-BC75-4C45-9E02-EDE0FA5D38EC}" srcOrd="0" destOrd="0" presId="urn:microsoft.com/office/officeart/2005/8/layout/vList5"/>
    <dgm:cxn modelId="{E9FCEA15-B45F-CF4A-AF2B-0A37161A87E3}" type="presParOf" srcId="{DE33A01D-125C-4E4B-B749-94A1AF921437}" destId="{A16AAA63-4DEA-E845-AF69-2C4372A4CB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2E0E-1D09-424B-BEE0-EE4269978CBE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0E27D-56B6-0B4B-98A7-876D7E7F7D7A}">
      <dsp:nvSpPr>
        <dsp:cNvPr id="0" name=""/>
        <dsp:cNvSpPr/>
      </dsp:nvSpPr>
      <dsp:spPr>
        <a:xfrm>
          <a:off x="0" y="531"/>
          <a:ext cx="210312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2013</a:t>
          </a:r>
        </a:p>
      </dsp:txBody>
      <dsp:txXfrm>
        <a:off x="0" y="531"/>
        <a:ext cx="2103120" cy="621467"/>
      </dsp:txXfrm>
    </dsp:sp>
    <dsp:sp modelId="{1B2FDB30-955B-B44A-B421-2B5126229DAE}">
      <dsp:nvSpPr>
        <dsp:cNvPr id="0" name=""/>
        <dsp:cNvSpPr/>
      </dsp:nvSpPr>
      <dsp:spPr>
        <a:xfrm>
          <a:off x="2260854" y="28752"/>
          <a:ext cx="8254746" cy="56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Math/Econ BS @ Cornell</a:t>
          </a:r>
        </a:p>
      </dsp:txBody>
      <dsp:txXfrm>
        <a:off x="2260854" y="28752"/>
        <a:ext cx="8254746" cy="564419"/>
      </dsp:txXfrm>
    </dsp:sp>
    <dsp:sp modelId="{E86DABD6-D221-8C45-97DF-1ACB9BAAC0DC}">
      <dsp:nvSpPr>
        <dsp:cNvPr id="0" name=""/>
        <dsp:cNvSpPr/>
      </dsp:nvSpPr>
      <dsp:spPr>
        <a:xfrm>
          <a:off x="2103120" y="593171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B9B5AC-E419-4C4F-84C0-5D7DA63C66F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22955A-5809-8544-8FC2-A12BA6832B1A}">
      <dsp:nvSpPr>
        <dsp:cNvPr id="0" name=""/>
        <dsp:cNvSpPr/>
      </dsp:nvSpPr>
      <dsp:spPr>
        <a:xfrm>
          <a:off x="0" y="621999"/>
          <a:ext cx="210312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2013–2014</a:t>
          </a:r>
        </a:p>
      </dsp:txBody>
      <dsp:txXfrm>
        <a:off x="0" y="621999"/>
        <a:ext cx="2103120" cy="621467"/>
      </dsp:txXfrm>
    </dsp:sp>
    <dsp:sp modelId="{A6267FA0-F7A9-E946-9973-2E5D22D43B45}">
      <dsp:nvSpPr>
        <dsp:cNvPr id="0" name=""/>
        <dsp:cNvSpPr/>
      </dsp:nvSpPr>
      <dsp:spPr>
        <a:xfrm>
          <a:off x="2260854" y="650220"/>
          <a:ext cx="8254746" cy="56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Went back to Korea, worked at Hanwha Life Insurance Company</a:t>
          </a:r>
        </a:p>
      </dsp:txBody>
      <dsp:txXfrm>
        <a:off x="2260854" y="650220"/>
        <a:ext cx="8254746" cy="564419"/>
      </dsp:txXfrm>
    </dsp:sp>
    <dsp:sp modelId="{EC5E6204-872A-9A4A-A971-F49538797904}">
      <dsp:nvSpPr>
        <dsp:cNvPr id="0" name=""/>
        <dsp:cNvSpPr/>
      </dsp:nvSpPr>
      <dsp:spPr>
        <a:xfrm>
          <a:off x="2103120" y="1214639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A59746-C411-4F48-B4D0-21599C91E0A4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6FFBE1-0D63-494F-B816-985BD7C6F6F8}">
      <dsp:nvSpPr>
        <dsp:cNvPr id="0" name=""/>
        <dsp:cNvSpPr/>
      </dsp:nvSpPr>
      <dsp:spPr>
        <a:xfrm>
          <a:off x="0" y="1243467"/>
          <a:ext cx="210312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2014–2015</a:t>
          </a:r>
        </a:p>
      </dsp:txBody>
      <dsp:txXfrm>
        <a:off x="0" y="1243467"/>
        <a:ext cx="2103120" cy="621467"/>
      </dsp:txXfrm>
    </dsp:sp>
    <dsp:sp modelId="{DC28C712-5C8E-394E-BF6A-C1883AC9424A}">
      <dsp:nvSpPr>
        <dsp:cNvPr id="0" name=""/>
        <dsp:cNvSpPr/>
      </dsp:nvSpPr>
      <dsp:spPr>
        <a:xfrm>
          <a:off x="2260854" y="1271688"/>
          <a:ext cx="8254746" cy="56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with Labor Dynamics Institute @ Cornell on large data parallelization &amp; taught SAT</a:t>
          </a:r>
        </a:p>
      </dsp:txBody>
      <dsp:txXfrm>
        <a:off x="2260854" y="1271688"/>
        <a:ext cx="8254746" cy="564419"/>
      </dsp:txXfrm>
    </dsp:sp>
    <dsp:sp modelId="{FC37538C-25CB-5F48-B7DB-D029C933351B}">
      <dsp:nvSpPr>
        <dsp:cNvPr id="0" name=""/>
        <dsp:cNvSpPr/>
      </dsp:nvSpPr>
      <dsp:spPr>
        <a:xfrm>
          <a:off x="2103120" y="1836107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FD2414-8651-2240-9098-D33FDC0FDD74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5D868-70EA-5841-BDD8-1E9A8541C81A}">
      <dsp:nvSpPr>
        <dsp:cNvPr id="0" name=""/>
        <dsp:cNvSpPr/>
      </dsp:nvSpPr>
      <dsp:spPr>
        <a:xfrm>
          <a:off x="0" y="1864935"/>
          <a:ext cx="210312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2015-2020</a:t>
          </a:r>
        </a:p>
      </dsp:txBody>
      <dsp:txXfrm>
        <a:off x="0" y="1864935"/>
        <a:ext cx="2103120" cy="621467"/>
      </dsp:txXfrm>
    </dsp:sp>
    <dsp:sp modelId="{148FCAB1-58E0-C349-BE2B-10BDAB12E76C}">
      <dsp:nvSpPr>
        <dsp:cNvPr id="0" name=""/>
        <dsp:cNvSpPr/>
      </dsp:nvSpPr>
      <dsp:spPr>
        <a:xfrm>
          <a:off x="2260854" y="1893155"/>
          <a:ext cx="8254746" cy="56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Statistics PhD @ University of Chicago with Dan Nicolae &amp; </a:t>
          </a:r>
          <a:r>
            <a:rPr lang="en-US" sz="1400" kern="1200" dirty="0" err="1"/>
            <a:t>Mengjie</a:t>
          </a:r>
          <a:r>
            <a:rPr lang="en-US" sz="1400" kern="1200" dirty="0"/>
            <a:t> Chen</a:t>
          </a:r>
        </a:p>
      </dsp:txBody>
      <dsp:txXfrm>
        <a:off x="2260854" y="1893155"/>
        <a:ext cx="8254746" cy="564419"/>
      </dsp:txXfrm>
    </dsp:sp>
    <dsp:sp modelId="{9A830C4A-10D9-DD42-B606-8C9EF19809E2}">
      <dsp:nvSpPr>
        <dsp:cNvPr id="0" name=""/>
        <dsp:cNvSpPr/>
      </dsp:nvSpPr>
      <dsp:spPr>
        <a:xfrm>
          <a:off x="2103120" y="2457575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FA106D-12D3-4247-812B-3FD2067228A2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D6A12-B97E-7646-9758-AF6CF86E01D1}">
      <dsp:nvSpPr>
        <dsp:cNvPr id="0" name=""/>
        <dsp:cNvSpPr/>
      </dsp:nvSpPr>
      <dsp:spPr>
        <a:xfrm>
          <a:off x="0" y="2486402"/>
          <a:ext cx="210312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2019</a:t>
          </a:r>
        </a:p>
      </dsp:txBody>
      <dsp:txXfrm>
        <a:off x="0" y="2486402"/>
        <a:ext cx="2103120" cy="621467"/>
      </dsp:txXfrm>
    </dsp:sp>
    <dsp:sp modelId="{572EB0F1-9789-104A-A56D-0D73050DCE0D}">
      <dsp:nvSpPr>
        <dsp:cNvPr id="0" name=""/>
        <dsp:cNvSpPr/>
      </dsp:nvSpPr>
      <dsp:spPr>
        <a:xfrm>
          <a:off x="2260854" y="2514623"/>
          <a:ext cx="8254746" cy="56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Internship at Zurich North America as a Data Scientist, worked on crop yield prediction with deep learning</a:t>
          </a:r>
        </a:p>
      </dsp:txBody>
      <dsp:txXfrm>
        <a:off x="2260854" y="2514623"/>
        <a:ext cx="8254746" cy="564419"/>
      </dsp:txXfrm>
    </dsp:sp>
    <dsp:sp modelId="{0877309C-BFAD-C44E-9E1A-79A960F982EC}">
      <dsp:nvSpPr>
        <dsp:cNvPr id="0" name=""/>
        <dsp:cNvSpPr/>
      </dsp:nvSpPr>
      <dsp:spPr>
        <a:xfrm>
          <a:off x="2103120" y="3079043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6AC1C4-F0E5-6E49-813C-910EDD2A1604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AD89-33CC-8043-97A4-D768340674A2}">
      <dsp:nvSpPr>
        <dsp:cNvPr id="0" name=""/>
        <dsp:cNvSpPr/>
      </dsp:nvSpPr>
      <dsp:spPr>
        <a:xfrm>
          <a:off x="0" y="3107870"/>
          <a:ext cx="210312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2020</a:t>
          </a:r>
        </a:p>
      </dsp:txBody>
      <dsp:txXfrm>
        <a:off x="0" y="3107870"/>
        <a:ext cx="2103120" cy="621467"/>
      </dsp:txXfrm>
    </dsp:sp>
    <dsp:sp modelId="{8E834DB8-3986-D24B-B21F-A360F9913BB8}">
      <dsp:nvSpPr>
        <dsp:cNvPr id="0" name=""/>
        <dsp:cNvSpPr/>
      </dsp:nvSpPr>
      <dsp:spPr>
        <a:xfrm>
          <a:off x="2260854" y="3136091"/>
          <a:ext cx="8254746" cy="56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Joined Microsoft Advertising as Data/Applied Scientist, Redmond WA</a:t>
          </a:r>
        </a:p>
      </dsp:txBody>
      <dsp:txXfrm>
        <a:off x="2260854" y="3136091"/>
        <a:ext cx="8254746" cy="564419"/>
      </dsp:txXfrm>
    </dsp:sp>
    <dsp:sp modelId="{CD074A44-B6B4-604E-B4FA-D4CCC6831CF0}">
      <dsp:nvSpPr>
        <dsp:cNvPr id="0" name=""/>
        <dsp:cNvSpPr/>
      </dsp:nvSpPr>
      <dsp:spPr>
        <a:xfrm>
          <a:off x="2103120" y="3700511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3233A3-4559-254C-B42C-444B086F7882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8A4A0D-66F4-774C-9BD9-5BE5A172736D}">
      <dsp:nvSpPr>
        <dsp:cNvPr id="0" name=""/>
        <dsp:cNvSpPr/>
      </dsp:nvSpPr>
      <dsp:spPr>
        <a:xfrm>
          <a:off x="0" y="3729338"/>
          <a:ext cx="210312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2022</a:t>
          </a:r>
        </a:p>
      </dsp:txBody>
      <dsp:txXfrm>
        <a:off x="0" y="3729338"/>
        <a:ext cx="2103120" cy="621467"/>
      </dsp:txXfrm>
    </dsp:sp>
    <dsp:sp modelId="{669E0512-0BF3-D041-B86F-F8059B66E723}">
      <dsp:nvSpPr>
        <dsp:cNvPr id="0" name=""/>
        <dsp:cNvSpPr/>
      </dsp:nvSpPr>
      <dsp:spPr>
        <a:xfrm>
          <a:off x="2260854" y="3757559"/>
          <a:ext cx="8254746" cy="56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Moved to Auburn</a:t>
          </a:r>
        </a:p>
      </dsp:txBody>
      <dsp:txXfrm>
        <a:off x="2260854" y="3757559"/>
        <a:ext cx="8254746" cy="564419"/>
      </dsp:txXfrm>
    </dsp:sp>
    <dsp:sp modelId="{3D372EE7-2B42-9544-A93B-74636918FB69}">
      <dsp:nvSpPr>
        <dsp:cNvPr id="0" name=""/>
        <dsp:cNvSpPr/>
      </dsp:nvSpPr>
      <dsp:spPr>
        <a:xfrm>
          <a:off x="2103120" y="4321978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077C5-3C08-4168-933B-A91C7F94C383}">
      <dsp:nvSpPr>
        <dsp:cNvPr id="0" name=""/>
        <dsp:cNvSpPr/>
      </dsp:nvSpPr>
      <dsp:spPr>
        <a:xfrm>
          <a:off x="1025236" y="293418"/>
          <a:ext cx="724879" cy="609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955A6-802E-4F64-B163-251FF72989F3}">
      <dsp:nvSpPr>
        <dsp:cNvPr id="0" name=""/>
        <dsp:cNvSpPr/>
      </dsp:nvSpPr>
      <dsp:spPr>
        <a:xfrm>
          <a:off x="352852" y="109094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2020 – 2022: </a:t>
          </a:r>
          <a:br>
            <a:rPr lang="en-US" sz="2000" kern="1200" dirty="0"/>
          </a:br>
          <a:r>
            <a:rPr lang="en-US" sz="2000" kern="1200" dirty="0"/>
            <a:t>Analytics and Experimentation</a:t>
          </a:r>
        </a:p>
      </dsp:txBody>
      <dsp:txXfrm>
        <a:off x="352852" y="1090946"/>
        <a:ext cx="4315781" cy="647367"/>
      </dsp:txXfrm>
    </dsp:sp>
    <dsp:sp modelId="{B29AE873-5ABC-485E-912A-34F94D0DE33F}">
      <dsp:nvSpPr>
        <dsp:cNvPr id="0" name=""/>
        <dsp:cNvSpPr/>
      </dsp:nvSpPr>
      <dsp:spPr>
        <a:xfrm>
          <a:off x="352852" y="1963564"/>
          <a:ext cx="4315781" cy="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Analytics owner of a new product (small and medium advertisers)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Partly built A/B testing system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Worked with product and engineering to improve the products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Calculated so many metrics, made so many dashboards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Regularly reported to VP-level</a:t>
          </a:r>
        </a:p>
      </dsp:txBody>
      <dsp:txXfrm>
        <a:off x="352852" y="1963564"/>
        <a:ext cx="4315781" cy="1129"/>
      </dsp:txXfrm>
    </dsp:sp>
    <dsp:sp modelId="{221805DC-C8FE-46B9-A666-4A3E253796E5}">
      <dsp:nvSpPr>
        <dsp:cNvPr id="0" name=""/>
        <dsp:cNvSpPr/>
      </dsp:nvSpPr>
      <dsp:spPr>
        <a:xfrm>
          <a:off x="5992799" y="145533"/>
          <a:ext cx="797443" cy="7664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398E-CB8D-43D9-B165-705315D31775}">
      <dsp:nvSpPr>
        <dsp:cNvPr id="0" name=""/>
        <dsp:cNvSpPr/>
      </dsp:nvSpPr>
      <dsp:spPr>
        <a:xfrm>
          <a:off x="5935272" y="109094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2022-current: </a:t>
          </a:r>
          <a:br>
            <a:rPr lang="en-US" sz="2000" kern="1200" dirty="0"/>
          </a:br>
          <a:r>
            <a:rPr lang="en-US" sz="2000" kern="1200" dirty="0"/>
            <a:t>Research / Machine Learning Science</a:t>
          </a:r>
        </a:p>
      </dsp:txBody>
      <dsp:txXfrm>
        <a:off x="5935272" y="1090947"/>
        <a:ext cx="4315781" cy="647367"/>
      </dsp:txXfrm>
    </dsp:sp>
    <dsp:sp modelId="{0EB97860-0DF2-49E8-9598-3BCC82C87D16}">
      <dsp:nvSpPr>
        <dsp:cNvPr id="0" name=""/>
        <dsp:cNvSpPr/>
      </dsp:nvSpPr>
      <dsp:spPr>
        <a:xfrm>
          <a:off x="5948521" y="1872907"/>
          <a:ext cx="4315781" cy="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 language models to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Write ad copies for advertisers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Measure quality of ad copies (Relevance between website &amp; search query &amp; ad copy)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Personalization and targeting (ongoing)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 profiling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denoising: train models to select relevant data only</a:t>
          </a:r>
        </a:p>
      </dsp:txBody>
      <dsp:txXfrm>
        <a:off x="5948521" y="1872907"/>
        <a:ext cx="4315781" cy="1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802A5-C570-9C44-8C6D-B242E4A3629B}">
      <dsp:nvSpPr>
        <dsp:cNvPr id="0" name=""/>
        <dsp:cNvSpPr/>
      </dsp:nvSpPr>
      <dsp:spPr>
        <a:xfrm rot="5400000">
          <a:off x="6791904" y="-2914561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Interactive data visualizations</a:t>
          </a:r>
        </a:p>
      </dsp:txBody>
      <dsp:txXfrm rot="-5400000">
        <a:off x="3785616" y="126748"/>
        <a:ext cx="6694963" cy="647365"/>
      </dsp:txXfrm>
    </dsp:sp>
    <dsp:sp modelId="{A010766B-2711-AB4E-9B5D-D7D6F4F2E17B}">
      <dsp:nvSpPr>
        <dsp:cNvPr id="0" name=""/>
        <dsp:cNvSpPr/>
      </dsp:nvSpPr>
      <dsp:spPr>
        <a:xfrm>
          <a:off x="0" y="2051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Make reports / dashboards</a:t>
          </a:r>
        </a:p>
      </dsp:txBody>
      <dsp:txXfrm>
        <a:off x="43776" y="45827"/>
        <a:ext cx="3698064" cy="809207"/>
      </dsp:txXfrm>
    </dsp:sp>
    <dsp:sp modelId="{D570A103-2D66-D444-BEF8-58EA56121FE2}">
      <dsp:nvSpPr>
        <dsp:cNvPr id="0" name=""/>
        <dsp:cNvSpPr/>
      </dsp:nvSpPr>
      <dsp:spPr>
        <a:xfrm rot="5400000">
          <a:off x="6791904" y="-1972964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Connect to multiple data tables and aggregate across them</a:t>
          </a:r>
        </a:p>
      </dsp:txBody>
      <dsp:txXfrm rot="-5400000">
        <a:off x="3785616" y="1068345"/>
        <a:ext cx="6694963" cy="647365"/>
      </dsp:txXfrm>
    </dsp:sp>
    <dsp:sp modelId="{200A864A-C540-E743-8B92-7E105D7D8F98}">
      <dsp:nvSpPr>
        <dsp:cNvPr id="0" name=""/>
        <dsp:cNvSpPr/>
      </dsp:nvSpPr>
      <dsp:spPr>
        <a:xfrm>
          <a:off x="0" y="943648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Integrate data</a:t>
          </a:r>
        </a:p>
      </dsp:txBody>
      <dsp:txXfrm>
        <a:off x="43776" y="987424"/>
        <a:ext cx="3698064" cy="809207"/>
      </dsp:txXfrm>
    </dsp:sp>
    <dsp:sp modelId="{AD558168-596B-D64D-B210-FFF0E4C81702}">
      <dsp:nvSpPr>
        <dsp:cNvPr id="0" name=""/>
        <dsp:cNvSpPr/>
      </dsp:nvSpPr>
      <dsp:spPr>
        <a:xfrm rot="5400000">
          <a:off x="6791904" y="-1031366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Various charts and graphs that can be customized</a:t>
          </a:r>
        </a:p>
      </dsp:txBody>
      <dsp:txXfrm rot="-5400000">
        <a:off x="3785616" y="2009943"/>
        <a:ext cx="6694963" cy="647365"/>
      </dsp:txXfrm>
    </dsp:sp>
    <dsp:sp modelId="{C7AF168A-E143-DF4F-90BE-C8C5A815FB74}">
      <dsp:nvSpPr>
        <dsp:cNvPr id="0" name=""/>
        <dsp:cNvSpPr/>
      </dsp:nvSpPr>
      <dsp:spPr>
        <a:xfrm>
          <a:off x="0" y="1885245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Custom visualizations</a:t>
          </a:r>
        </a:p>
      </dsp:txBody>
      <dsp:txXfrm>
        <a:off x="43776" y="1929021"/>
        <a:ext cx="3698064" cy="809207"/>
      </dsp:txXfrm>
    </dsp:sp>
    <dsp:sp modelId="{1A8FE4A6-E001-3F46-B330-5DE366B3419C}">
      <dsp:nvSpPr>
        <dsp:cNvPr id="0" name=""/>
        <dsp:cNvSpPr/>
      </dsp:nvSpPr>
      <dsp:spPr>
        <a:xfrm rot="5400000">
          <a:off x="6791904" y="-89769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Share safely with tight access control</a:t>
          </a:r>
        </a:p>
      </dsp:txBody>
      <dsp:txXfrm rot="-5400000">
        <a:off x="3785616" y="2951540"/>
        <a:ext cx="6694963" cy="647365"/>
      </dsp:txXfrm>
    </dsp:sp>
    <dsp:sp modelId="{04E22F6C-1DF3-9840-9D12-06B837C43622}">
      <dsp:nvSpPr>
        <dsp:cNvPr id="0" name=""/>
        <dsp:cNvSpPr/>
      </dsp:nvSpPr>
      <dsp:spPr>
        <a:xfrm>
          <a:off x="0" y="2826842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Allow safe collaboration</a:t>
          </a:r>
        </a:p>
      </dsp:txBody>
      <dsp:txXfrm>
        <a:off x="43776" y="2870618"/>
        <a:ext cx="3698064" cy="809207"/>
      </dsp:txXfrm>
    </dsp:sp>
    <dsp:sp modelId="{93C29E81-B6CE-534D-ACAD-1BB74308BE4C}">
      <dsp:nvSpPr>
        <dsp:cNvPr id="0" name=""/>
        <dsp:cNvSpPr/>
      </dsp:nvSpPr>
      <dsp:spPr>
        <a:xfrm rot="5400000">
          <a:off x="6791904" y="851827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Read from latest data regularly</a:t>
          </a:r>
        </a:p>
      </dsp:txBody>
      <dsp:txXfrm rot="-5400000">
        <a:off x="3785616" y="3893137"/>
        <a:ext cx="6694963" cy="647365"/>
      </dsp:txXfrm>
    </dsp:sp>
    <dsp:sp modelId="{35B885EE-9B7E-494B-8711-16DC12CE1F23}">
      <dsp:nvSpPr>
        <dsp:cNvPr id="0" name=""/>
        <dsp:cNvSpPr/>
      </dsp:nvSpPr>
      <dsp:spPr>
        <a:xfrm>
          <a:off x="0" y="3768439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Refresh automatically</a:t>
          </a:r>
        </a:p>
      </dsp:txBody>
      <dsp:txXfrm>
        <a:off x="43776" y="3812215"/>
        <a:ext cx="3698064" cy="809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74C6F-27EA-6B42-9227-C83220368EE5}">
      <dsp:nvSpPr>
        <dsp:cNvPr id="0" name=""/>
        <dsp:cNvSpPr/>
      </dsp:nvSpPr>
      <dsp:spPr>
        <a:xfrm rot="5400000">
          <a:off x="6791904" y="-2914561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Need to purchase PowerBI Desktop or Microsoft 365 Subscription</a:t>
          </a:r>
        </a:p>
      </dsp:txBody>
      <dsp:txXfrm rot="-5400000">
        <a:off x="3785616" y="126748"/>
        <a:ext cx="6694963" cy="647365"/>
      </dsp:txXfrm>
    </dsp:sp>
    <dsp:sp modelId="{2D9EDD2D-C2A9-D347-B276-4AEF283922A0}">
      <dsp:nvSpPr>
        <dsp:cNvPr id="0" name=""/>
        <dsp:cNvSpPr/>
      </dsp:nvSpPr>
      <dsp:spPr>
        <a:xfrm>
          <a:off x="0" y="2051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Not free</a:t>
          </a:r>
        </a:p>
      </dsp:txBody>
      <dsp:txXfrm>
        <a:off x="43776" y="45827"/>
        <a:ext cx="3698064" cy="809207"/>
      </dsp:txXfrm>
    </dsp:sp>
    <dsp:sp modelId="{FF9D3C27-6956-5D4C-AB5B-539FE53A438D}">
      <dsp:nvSpPr>
        <dsp:cNvPr id="0" name=""/>
        <dsp:cNvSpPr/>
      </dsp:nvSpPr>
      <dsp:spPr>
        <a:xfrm rot="5400000">
          <a:off x="6791904" y="-1972964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 opposed to server-side memory</a:t>
          </a:r>
        </a:p>
      </dsp:txBody>
      <dsp:txXfrm rot="-5400000">
        <a:off x="3785616" y="1068345"/>
        <a:ext cx="6694963" cy="647365"/>
      </dsp:txXfrm>
    </dsp:sp>
    <dsp:sp modelId="{071F246E-8A26-984B-B01B-DDFB8CFF39E6}">
      <dsp:nvSpPr>
        <dsp:cNvPr id="0" name=""/>
        <dsp:cNvSpPr/>
      </dsp:nvSpPr>
      <dsp:spPr>
        <a:xfrm>
          <a:off x="0" y="943648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Uses client-side memory</a:t>
          </a:r>
        </a:p>
      </dsp:txBody>
      <dsp:txXfrm>
        <a:off x="43776" y="987424"/>
        <a:ext cx="3698064" cy="809207"/>
      </dsp:txXfrm>
    </dsp:sp>
    <dsp:sp modelId="{EA162746-07C1-4249-9405-8B75DDBC6F8D}">
      <dsp:nvSpPr>
        <dsp:cNvPr id="0" name=""/>
        <dsp:cNvSpPr/>
      </dsp:nvSpPr>
      <dsp:spPr>
        <a:xfrm rot="5400000">
          <a:off x="6791904" y="-1031366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Knowledge in CS doesn’t generalize well</a:t>
          </a:r>
        </a:p>
      </dsp:txBody>
      <dsp:txXfrm rot="-5400000">
        <a:off x="3785616" y="2009943"/>
        <a:ext cx="6694963" cy="647365"/>
      </dsp:txXfrm>
    </dsp:sp>
    <dsp:sp modelId="{DB7B224E-26A8-564B-9AD8-99522D7F08B7}">
      <dsp:nvSpPr>
        <dsp:cNvPr id="0" name=""/>
        <dsp:cNvSpPr/>
      </dsp:nvSpPr>
      <dsp:spPr>
        <a:xfrm>
          <a:off x="0" y="1885245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Weird syntax</a:t>
          </a:r>
        </a:p>
      </dsp:txBody>
      <dsp:txXfrm>
        <a:off x="43776" y="1929021"/>
        <a:ext cx="3698064" cy="809207"/>
      </dsp:txXfrm>
    </dsp:sp>
    <dsp:sp modelId="{07E3C646-BCBB-8C40-B8CC-39AC3F11DE70}">
      <dsp:nvSpPr>
        <dsp:cNvPr id="0" name=""/>
        <dsp:cNvSpPr/>
      </dsp:nvSpPr>
      <dsp:spPr>
        <a:xfrm rot="5400000">
          <a:off x="6791904" y="-89769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 needs to load the raw data while showing you aggregated stats</a:t>
          </a:r>
        </a:p>
      </dsp:txBody>
      <dsp:txXfrm rot="-5400000">
        <a:off x="3785616" y="2951540"/>
        <a:ext cx="6694963" cy="647365"/>
      </dsp:txXfrm>
    </dsp:sp>
    <dsp:sp modelId="{3392B79A-AF31-F049-8291-688A522929F9}">
      <dsp:nvSpPr>
        <dsp:cNvPr id="0" name=""/>
        <dsp:cNvSpPr/>
      </dsp:nvSpPr>
      <dsp:spPr>
        <a:xfrm>
          <a:off x="0" y="2826842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Slow when data is large</a:t>
          </a:r>
        </a:p>
      </dsp:txBody>
      <dsp:txXfrm>
        <a:off x="43776" y="2870618"/>
        <a:ext cx="3698064" cy="809207"/>
      </dsp:txXfrm>
    </dsp:sp>
    <dsp:sp modelId="{A16AAA63-4DEA-E845-AF69-2C4372A4CBB4}">
      <dsp:nvSpPr>
        <dsp:cNvPr id="0" name=""/>
        <dsp:cNvSpPr/>
      </dsp:nvSpPr>
      <dsp:spPr>
        <a:xfrm rot="5400000">
          <a:off x="6791904" y="851827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 works well with Azure, not sure about others</a:t>
          </a:r>
        </a:p>
      </dsp:txBody>
      <dsp:txXfrm rot="-5400000">
        <a:off x="3785616" y="3893137"/>
        <a:ext cx="6694963" cy="647365"/>
      </dsp:txXfrm>
    </dsp:sp>
    <dsp:sp modelId="{DC561A6F-BC75-4C45-9E02-EDE0FA5D38EC}">
      <dsp:nvSpPr>
        <dsp:cNvPr id="0" name=""/>
        <dsp:cNvSpPr/>
      </dsp:nvSpPr>
      <dsp:spPr>
        <a:xfrm>
          <a:off x="0" y="3768439"/>
          <a:ext cx="3785616" cy="89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Favors Microsoft ecosystem</a:t>
          </a:r>
        </a:p>
      </dsp:txBody>
      <dsp:txXfrm>
        <a:off x="43776" y="3812215"/>
        <a:ext cx="3698064" cy="809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D39B9-01EA-C44D-B109-40821C61D951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2EAA-D677-AB48-999F-0F6D5E59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C2EAA-D677-AB48-999F-0F6D5E59A6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C2EAA-D677-AB48-999F-0F6D5E59A6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E518-F44C-D690-5D75-FC470D72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918F-4932-8EDA-56B9-CA9171C5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FD7A-8E0D-A37B-7002-E22510CA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D4CE-6FA8-DD5B-0360-0EA10506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D169-9FF7-78ED-1E86-E225E0AB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C7F5-6D82-9CCC-81B4-1AA1AB3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1210-CB40-8297-384E-49329A88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7EE-3C9C-D858-A90E-6714E1F0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CDB2-9B92-3FC0-D8F0-441DC4A3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6C75-7D05-1C36-25D5-F32E9C4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313-63FC-2218-6EBE-61ACFA190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D160C-4DF6-C674-66D6-E4334ADA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79C5-1E78-AAE4-235C-15FA67BB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849B-185B-FF43-5364-966A219E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0FB8-9438-F162-4194-CAAAB70D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AB8-6FD8-32AE-A477-30C893E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763C-184B-776D-F6BC-F857B751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D59A-CBD8-9CFA-AB8B-CAC6EDC2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CA65-3C38-09AC-0B10-7ABD5D74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BAB1-A4CD-6556-2EDF-6FBF681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8768-9C9A-14EF-2E7D-C36E16F0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CB29-B6A8-8336-5DD4-F01024D5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3619-4560-6A06-990E-32352867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6599-E79A-C8D1-B1B7-99532251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5A89-726F-0D92-1E25-281C59E7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1E1-BD4E-D5AF-C08C-C8AD927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F15E-E205-EF3C-7A68-0A7A7F691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09E5-78DF-684A-AD1C-AB4E0AB9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805A-37F2-EB88-8E4C-C382E77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BAFD-F31E-9988-EB90-8AF58422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565A-3A7D-68D4-7D66-F4B5DD4B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58F6-87F0-FA69-CF7F-A9738DEE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FADE-D665-6CDE-A4C2-D375660C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2477D-3D62-FF8C-3B01-C9601F15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5E803-B32F-CE04-31F1-B3917897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540CC-442A-D457-0B6D-61CBAD429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CC2BB-638F-D0A5-5DD3-5D2C6290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CB801-D865-6931-C994-EE2FB944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1651E-04D2-517D-C487-8EA18200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813-5A33-CC1A-70BB-465FD32D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4019A-6F21-5FF3-C99B-D2BE6829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9D4CF-211E-A820-DC2E-ACB4BEC9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73E6-BE28-D8A1-F685-C542637B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9CD4E-677C-DB33-9D1B-42F597D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CAA6-B506-49E1-E839-7056402B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3EDD-875B-5296-B3A8-2F0912C9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FBF-7FE7-C806-D244-36A4BB9E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EF07-BA13-7364-FC6A-0CBD02AD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77E0D-C65B-E8BB-52A7-4791BC2B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E27E9-BCB7-5387-3BCE-ACD74C62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60E6D-95A5-DE8F-0209-AACE9116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25778-87AD-32EA-C79C-510CEF2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1384-B286-CCBF-FBED-E6C7D23F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90FD6-294C-015F-6DE5-EBC346391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EFA18-8437-2B19-887C-982E0CEB4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AE99-A206-8581-8291-FB1D6B2F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C477-E0F4-4857-D8EB-A6039429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2E21-79BE-32E2-C85F-9D2029E8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41002-3892-D4C9-8EC7-5063248B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4B8A-500B-7C9E-F6E1-D058481D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90A0B-3E14-7445-3290-E0432161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3E34E-21F9-0441-9C0C-57A90F4175B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2D03-3150-F6AF-249B-B5AD09732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4385-F023-9A85-8DF7-D1EB83B94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3391F-6F4A-A845-A9C5-3B04CEE2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4i5lcROJ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yun0313/AUPowerBI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home?experience=power-b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1753326.175368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i5lcROJcs&amp;t=380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66E-408E-4236-350B-8D86EE994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183"/>
            <a:ext cx="9144000" cy="2387600"/>
          </a:xfrm>
        </p:spPr>
        <p:txBody>
          <a:bodyPr/>
          <a:lstStyle/>
          <a:p>
            <a:r>
              <a:rPr lang="en-US" dirty="0"/>
              <a:t>Data Reporting with </a:t>
            </a:r>
            <a:r>
              <a:rPr lang="en-US" dirty="0" err="1"/>
              <a:t>PowerBI</a:t>
            </a:r>
            <a:r>
              <a:rPr lang="en-US" dirty="0"/>
              <a:t> in Business 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55D1-2C4C-D43E-43E2-DFF5CECF7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Tae Kim</a:t>
            </a:r>
          </a:p>
          <a:p>
            <a:r>
              <a:rPr lang="en-US" dirty="0"/>
              <a:t>10/29/2024</a:t>
            </a:r>
          </a:p>
        </p:txBody>
      </p:sp>
    </p:spTree>
    <p:extLst>
      <p:ext uri="{BB962C8B-B14F-4D97-AF65-F5344CB8AC3E}">
        <p14:creationId xmlns:p14="http://schemas.microsoft.com/office/powerpoint/2010/main" val="341750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8987-ED9C-8F29-C9D2-F6068364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DED4-91A1-C348-E2AB-008040EC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PowerBI</a:t>
            </a:r>
            <a:r>
              <a:rPr lang="en-US" dirty="0"/>
              <a:t> went through a big transformation recently, and has been rebranded as part of “Fabric” – data analytics platform</a:t>
            </a:r>
          </a:p>
          <a:p>
            <a:r>
              <a:rPr lang="en-US" dirty="0"/>
              <a:t>Fabric includes data factory, data engineering, data storing, etc. </a:t>
            </a:r>
          </a:p>
          <a:p>
            <a:r>
              <a:rPr lang="en-US" dirty="0"/>
              <a:t>Fabric is intended to solve problems for </a:t>
            </a:r>
            <a:r>
              <a:rPr lang="en-US" b="1" i="1" dirty="0"/>
              <a:t>companies</a:t>
            </a:r>
            <a:r>
              <a:rPr lang="en-US" dirty="0"/>
              <a:t>, which needs to </a:t>
            </a:r>
            <a:r>
              <a:rPr lang="en-US" b="1" i="1" dirty="0"/>
              <a:t>scale up </a:t>
            </a:r>
            <a:r>
              <a:rPr lang="en-US" dirty="0"/>
              <a:t> its data operations.</a:t>
            </a:r>
          </a:p>
          <a:p>
            <a:r>
              <a:rPr lang="en-US" dirty="0"/>
              <a:t>It’s not designed for small individual projects</a:t>
            </a:r>
          </a:p>
          <a:p>
            <a:r>
              <a:rPr lang="en-US" dirty="0"/>
              <a:t>If the next exercise is confusing, keep that in mind</a:t>
            </a:r>
          </a:p>
          <a:p>
            <a:r>
              <a:rPr lang="en-US" dirty="0">
                <a:hlinkClick r:id="rId2"/>
              </a:rPr>
              <a:t>Good background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3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AB831-82EC-BB18-27B7-6F798CBE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Publishing Report E2E Exercise</a:t>
            </a:r>
          </a:p>
        </p:txBody>
      </p:sp>
    </p:spTree>
    <p:extLst>
      <p:ext uri="{BB962C8B-B14F-4D97-AF65-F5344CB8AC3E}">
        <p14:creationId xmlns:p14="http://schemas.microsoft.com/office/powerpoint/2010/main" val="293966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83FC-09D7-A01A-69AB-BE78CAAE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48-0E6F-CC9E-BB9A-B2AFC4CD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/taehyun0313/</a:t>
            </a:r>
            <a:r>
              <a:rPr lang="en-US" dirty="0" err="1">
                <a:hlinkClick r:id="rId3"/>
              </a:rPr>
              <a:t>AUPowerBIWorkshop</a:t>
            </a:r>
            <a:endParaRPr lang="en-US" dirty="0"/>
          </a:p>
          <a:p>
            <a:pPr lvl="1"/>
            <a:r>
              <a:rPr lang="en-US" dirty="0"/>
              <a:t>Download two excel files</a:t>
            </a:r>
          </a:p>
          <a:p>
            <a:r>
              <a:rPr lang="en-US" dirty="0" err="1"/>
              <a:t>PowerBI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4"/>
              </a:rPr>
              <a:t>app.powerbi.com</a:t>
            </a:r>
            <a:r>
              <a:rPr lang="en-US" dirty="0"/>
              <a:t>, log-in using your AU credentials</a:t>
            </a:r>
          </a:p>
          <a:p>
            <a:pPr lvl="1"/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Set up workspace</a:t>
            </a:r>
          </a:p>
          <a:p>
            <a:pPr marL="514350" indent="-514350">
              <a:buAutoNum type="arabicParenBoth"/>
            </a:pPr>
            <a:r>
              <a:rPr lang="en-US" dirty="0"/>
              <a:t>Make visualizations &amp; set-up alerts</a:t>
            </a:r>
          </a:p>
          <a:p>
            <a:pPr marL="514350" indent="-514350">
              <a:buAutoNum type="arabicParenBoth"/>
            </a:pPr>
            <a:r>
              <a:rPr lang="en-US" dirty="0"/>
              <a:t>Publish &amp; set-up refresh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2F43A-88AA-02D4-427A-9B07D1DC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EC11C-158F-6DF4-E4DE-79CE95BE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541426"/>
            <a:ext cx="10134600" cy="2158999"/>
          </a:xfrm>
        </p:spPr>
        <p:txBody>
          <a:bodyPr>
            <a:normAutofit/>
          </a:bodyPr>
          <a:lstStyle/>
          <a:p>
            <a:r>
              <a:rPr lang="en-US" sz="4400" dirty="0"/>
              <a:t>Personal Learnings in Analytics</a:t>
            </a:r>
          </a:p>
        </p:txBody>
      </p:sp>
    </p:spTree>
    <p:extLst>
      <p:ext uri="{BB962C8B-B14F-4D97-AF65-F5344CB8AC3E}">
        <p14:creationId xmlns:p14="http://schemas.microsoft.com/office/powerpoint/2010/main" val="30446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5C4D-15D1-E004-2B5E-DB7858D0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chart matters (in product context)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514C-0932-3E2A-6ED2-57FDBBB5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could be a team of analysts</a:t>
            </a:r>
          </a:p>
          <a:p>
            <a:pPr lvl="1"/>
            <a:r>
              <a:rPr lang="en-US" dirty="0"/>
              <a:t>Each analyst is sent to different products</a:t>
            </a:r>
          </a:p>
          <a:p>
            <a:pPr lvl="1"/>
            <a:r>
              <a:rPr lang="en-US" dirty="0"/>
              <a:t>Your job is to be good at analytics. </a:t>
            </a:r>
          </a:p>
          <a:p>
            <a:pPr lvl="1"/>
            <a:r>
              <a:rPr lang="en-US" dirty="0"/>
              <a:t>Generally safe to call out bad things.</a:t>
            </a:r>
          </a:p>
          <a:p>
            <a:pPr lvl="1"/>
            <a:r>
              <a:rPr lang="en-US" dirty="0"/>
              <a:t>Analytics team knows that failure is not a bad thing.</a:t>
            </a:r>
          </a:p>
          <a:p>
            <a:r>
              <a:rPr lang="en-US" dirty="0"/>
              <a:t>There could be one analyst in each product team</a:t>
            </a:r>
          </a:p>
          <a:p>
            <a:pPr lvl="1"/>
            <a:r>
              <a:rPr lang="en-US" dirty="0"/>
              <a:t>Your job is to make product succeed</a:t>
            </a:r>
          </a:p>
          <a:p>
            <a:pPr lvl="1"/>
            <a:r>
              <a:rPr lang="en-US" dirty="0"/>
              <a:t>Based on data, provide product directions</a:t>
            </a:r>
          </a:p>
          <a:p>
            <a:pPr lvl="1"/>
            <a:r>
              <a:rPr lang="en-US" dirty="0"/>
              <a:t>Sometimes you’ll be pressured to highlight good numbers and hide the bad</a:t>
            </a:r>
          </a:p>
        </p:txBody>
      </p:sp>
    </p:spTree>
    <p:extLst>
      <p:ext uri="{BB962C8B-B14F-4D97-AF65-F5344CB8AC3E}">
        <p14:creationId xmlns:p14="http://schemas.microsoft.com/office/powerpoint/2010/main" val="182075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65AD-A631-9FA9-B6C4-FC2944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2219-8BF7-CCE3-CB51-4308F632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Devs</a:t>
            </a:r>
          </a:p>
          <a:p>
            <a:pPr lvl="1"/>
            <a:r>
              <a:rPr lang="en-US" dirty="0"/>
              <a:t>I built this super cool new feature for our users!</a:t>
            </a:r>
          </a:p>
          <a:p>
            <a:r>
              <a:rPr lang="en-US" dirty="0"/>
              <a:t>Analysts</a:t>
            </a:r>
          </a:p>
          <a:p>
            <a:pPr lvl="1"/>
            <a:r>
              <a:rPr lang="en-US" dirty="0"/>
              <a:t>Collect data and measure things</a:t>
            </a:r>
          </a:p>
          <a:p>
            <a:pPr lvl="1"/>
            <a:r>
              <a:rPr lang="en-US" dirty="0"/>
              <a:t>It’s hurting revenue. People hate this feature. </a:t>
            </a:r>
          </a:p>
          <a:p>
            <a:pPr lvl="1"/>
            <a:r>
              <a:rPr lang="en-US" dirty="0"/>
              <a:t>We can’t ship this.</a:t>
            </a:r>
          </a:p>
          <a:p>
            <a:r>
              <a:rPr lang="en-US" dirty="0"/>
              <a:t>Devs now have no impact. You also have no impact (in some culture).</a:t>
            </a:r>
          </a:p>
          <a:p>
            <a:pPr lvl="1"/>
            <a:r>
              <a:rPr lang="en-US" dirty="0"/>
              <a:t>No bonus or promotion for you</a:t>
            </a:r>
          </a:p>
          <a:p>
            <a:r>
              <a:rPr lang="en-US" dirty="0"/>
              <a:t>CULTURE around data driven decision making is very important</a:t>
            </a:r>
          </a:p>
          <a:p>
            <a:pPr lvl="1"/>
            <a:r>
              <a:rPr lang="en-US" dirty="0"/>
              <a:t>Failure is valuable. Not everyone sees it that way.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C04-D9E7-A977-4205-B4632841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Measurement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7FD2-9B40-0FD7-CC90-0219FDE27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981575"/>
          </a:xfrm>
        </p:spPr>
        <p:txBody>
          <a:bodyPr>
            <a:normAutofit/>
          </a:bodyPr>
          <a:lstStyle/>
          <a:p>
            <a:r>
              <a:rPr lang="en-US" dirty="0"/>
              <a:t>Clarify first how your performance will be evaluated</a:t>
            </a:r>
          </a:p>
          <a:p>
            <a:r>
              <a:rPr lang="en-US" dirty="0"/>
              <a:t>If your job description says “find insights” from the data</a:t>
            </a:r>
          </a:p>
          <a:p>
            <a:pPr lvl="1"/>
            <a:r>
              <a:rPr lang="en-US" dirty="0"/>
              <a:t>Insights are rare, and they don’t come daily</a:t>
            </a:r>
          </a:p>
          <a:p>
            <a:pPr lvl="1"/>
            <a:r>
              <a:rPr lang="en-US" dirty="0"/>
              <a:t>Most data tells expected stories</a:t>
            </a:r>
          </a:p>
          <a:p>
            <a:pPr lvl="1"/>
            <a:r>
              <a:rPr lang="en-US" dirty="0"/>
              <a:t>Twyman’s Law</a:t>
            </a:r>
          </a:p>
          <a:p>
            <a:pPr lvl="2"/>
            <a:r>
              <a:rPr lang="en-US" dirty="0"/>
              <a:t>Any figure that looks interesting or different is usually wrong</a:t>
            </a:r>
          </a:p>
          <a:p>
            <a:r>
              <a:rPr lang="en-US" dirty="0"/>
              <a:t>How to measure analysts’ impact and performance?</a:t>
            </a:r>
          </a:p>
          <a:p>
            <a:pPr lvl="1"/>
            <a:r>
              <a:rPr lang="en-US" dirty="0"/>
              <a:t>Are you bringing in revenue? No, you “work with” people who bring in revenue (product team, </a:t>
            </a:r>
            <a:r>
              <a:rPr lang="en-US" dirty="0" err="1"/>
              <a:t>devs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Are you making decisions? No, you’re “helping” others make decisions.</a:t>
            </a:r>
          </a:p>
          <a:p>
            <a:pPr lvl="1"/>
            <a:r>
              <a:rPr lang="en-US" dirty="0"/>
              <a:t>Some analyst roles can have measurable impact. (e.g. DAU of your dashboard)</a:t>
            </a:r>
          </a:p>
        </p:txBody>
      </p:sp>
    </p:spTree>
    <p:extLst>
      <p:ext uri="{BB962C8B-B14F-4D97-AF65-F5344CB8AC3E}">
        <p14:creationId xmlns:p14="http://schemas.microsoft.com/office/powerpoint/2010/main" val="188756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9E02-C621-78E9-92FD-14506707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C191-4B2C-A682-9F89-B7254BA7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F016-5327-459E-CCAF-C49E92F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51F8-53FD-8574-1492-D8AFC9F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77F9-DC68-1036-5B8F-243B254D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Cases of Data Reporting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5E81D-EAB4-7B9E-F312-5446D0A16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910233"/>
              </p:ext>
            </p:extLst>
          </p:nvPr>
        </p:nvGraphicFramePr>
        <p:xfrm>
          <a:off x="838200" y="1639714"/>
          <a:ext cx="10515597" cy="4853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182393773"/>
                    </a:ext>
                  </a:extLst>
                </a:gridCol>
                <a:gridCol w="4373218">
                  <a:extLst>
                    <a:ext uri="{9D8B030D-6E8A-4147-A177-3AD203B41FA5}">
                      <a16:colId xmlns:a16="http://schemas.microsoft.com/office/drawing/2014/main" val="1346281737"/>
                    </a:ext>
                  </a:extLst>
                </a:gridCol>
                <a:gridCol w="4754214">
                  <a:extLst>
                    <a:ext uri="{9D8B030D-6E8A-4147-A177-3AD203B41FA5}">
                      <a16:colId xmlns:a16="http://schemas.microsoft.com/office/drawing/2014/main" val="396605926"/>
                    </a:ext>
                  </a:extLst>
                </a:gridCol>
              </a:tblGrid>
              <a:tr h="574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1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One-time thing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2: Continuous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976560"/>
                  </a:ext>
                </a:extLst>
              </a:tr>
              <a:tr h="57419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make decisions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685895"/>
                  </a:ext>
                </a:extLst>
              </a:tr>
              <a:tr h="5741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communicate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track key </a:t>
                      </a:r>
                      <a:r>
                        <a:rPr lang="en-US" dirty="0">
                          <a:hlinkClick r:id="rId3"/>
                        </a:rPr>
                        <a:t>metrics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908342"/>
                  </a:ext>
                </a:extLst>
              </a:tr>
              <a:tr h="5741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performance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 daily active users (DAU) of a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027774"/>
                  </a:ext>
                </a:extLst>
              </a:tr>
              <a:tr h="991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Static. Focus on a snapshot of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Dynamic. Regularly updated to reflect near-real-time metrics.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403576"/>
                  </a:ext>
                </a:extLst>
              </a:tr>
              <a:tr h="991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key messages and engage 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Clarity, alert mechanism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74424"/>
                  </a:ext>
                </a:extLst>
              </a:tr>
              <a:tr h="5741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Consumer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owners (mostly)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34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C5F5-3CEA-D6FB-3D07-8C546884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Background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28B18E8-C317-91E7-928E-05B704600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063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34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95D0-135F-596A-6125-0BD1771E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a dashboard like a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60DC-2AA2-88DB-B16B-0DE924DE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Rule: if you  build something, it should be hard to break.</a:t>
            </a:r>
          </a:p>
          <a:p>
            <a:pPr lvl="1"/>
            <a:r>
              <a:rPr lang="en-US" dirty="0"/>
              <a:t>Which data is useful to business &amp; decision makers?</a:t>
            </a:r>
          </a:p>
          <a:p>
            <a:pPr lvl="1"/>
            <a:r>
              <a:rPr lang="en-US" dirty="0"/>
              <a:t>Metrics make sense? Room for misinterpretation? </a:t>
            </a:r>
          </a:p>
          <a:p>
            <a:pPr lvl="1"/>
            <a:r>
              <a:rPr lang="en-US" dirty="0"/>
              <a:t>Ease of maintenance /robustness (e.g. what if there’s delay in upstream data? What if it’s empty?)</a:t>
            </a:r>
          </a:p>
          <a:p>
            <a:r>
              <a:rPr lang="en-US" dirty="0"/>
              <a:t>Make it</a:t>
            </a:r>
          </a:p>
          <a:p>
            <a:pPr lvl="1"/>
            <a:r>
              <a:rPr lang="en-US" dirty="0"/>
              <a:t>Easy, routine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sometimes fun, sometimes boring</a:t>
            </a:r>
            <a:endParaRPr lang="en-US" dirty="0"/>
          </a:p>
          <a:p>
            <a:r>
              <a:rPr lang="en-US" dirty="0"/>
              <a:t>Maintaining &amp; debugging</a:t>
            </a:r>
          </a:p>
          <a:p>
            <a:pPr lvl="1"/>
            <a:r>
              <a:rPr lang="en-US" dirty="0"/>
              <a:t>Annoying, time consuming, disruptive</a:t>
            </a:r>
          </a:p>
          <a:p>
            <a:pPr lvl="1"/>
            <a:r>
              <a:rPr lang="en-US" dirty="0"/>
              <a:t>People will ask you for more things. But since you put lots of thoughts into design, they will probably be wrong. Don’t introduce changes unless it’s critical. </a:t>
            </a:r>
          </a:p>
        </p:txBody>
      </p:sp>
    </p:spTree>
    <p:extLst>
      <p:ext uri="{BB962C8B-B14F-4D97-AF65-F5344CB8AC3E}">
        <p14:creationId xmlns:p14="http://schemas.microsoft.com/office/powerpoint/2010/main" val="2352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03F-5C78-2BAA-3D98-0351EB08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@ Microsoft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099FE-66EC-37C8-E782-E205C1FEF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277910"/>
              </p:ext>
            </p:extLst>
          </p:nvPr>
        </p:nvGraphicFramePr>
        <p:xfrm>
          <a:off x="485361" y="1690688"/>
          <a:ext cx="11221278" cy="4974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55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7967-D6FC-D71A-8B70-946A658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0209-1A19-AE0A-4D11-30CB2A42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453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Pros/Cons of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Publishing report E2E (end to end) </a:t>
            </a:r>
          </a:p>
          <a:p>
            <a:pPr lvl="1"/>
            <a:r>
              <a:rPr lang="en-US" dirty="0"/>
              <a:t>Setting up workspace and getting data</a:t>
            </a:r>
          </a:p>
          <a:p>
            <a:pPr lvl="1"/>
            <a:r>
              <a:rPr lang="en-US" dirty="0"/>
              <a:t>Make charts</a:t>
            </a:r>
          </a:p>
          <a:p>
            <a:pPr lvl="1"/>
            <a:r>
              <a:rPr lang="en-US" dirty="0"/>
              <a:t>Publish report and refresh</a:t>
            </a:r>
          </a:p>
          <a:p>
            <a:r>
              <a:rPr lang="en-US" dirty="0"/>
              <a:t>Learnings from Analytics</a:t>
            </a:r>
          </a:p>
        </p:txBody>
      </p:sp>
    </p:spTree>
    <p:extLst>
      <p:ext uri="{BB962C8B-B14F-4D97-AF65-F5344CB8AC3E}">
        <p14:creationId xmlns:p14="http://schemas.microsoft.com/office/powerpoint/2010/main" val="1424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A6F19-5D63-DB91-3E11-89C32948E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5530D-4CD0-DC20-87EA-57D8AD980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Reporting</a:t>
            </a:r>
          </a:p>
        </p:txBody>
      </p:sp>
    </p:spTree>
    <p:extLst>
      <p:ext uri="{BB962C8B-B14F-4D97-AF65-F5344CB8AC3E}">
        <p14:creationId xmlns:p14="http://schemas.microsoft.com/office/powerpoint/2010/main" val="320037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F79A-683C-ABF3-C671-6148C361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of Data Driven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BBA6-5E13-F834-2E9A-B339256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43" y="1957217"/>
            <a:ext cx="3683000" cy="4118769"/>
          </a:xfrm>
        </p:spPr>
        <p:txBody>
          <a:bodyPr>
            <a:normAutofit/>
          </a:bodyPr>
          <a:lstStyle/>
          <a:p>
            <a:r>
              <a:rPr lang="en-US" dirty="0"/>
              <a:t>HIPPO</a:t>
            </a:r>
          </a:p>
          <a:p>
            <a:pPr lvl="1"/>
            <a:r>
              <a:rPr lang="en-US" dirty="0"/>
              <a:t>Highest Paid Person’s Opinions</a:t>
            </a:r>
          </a:p>
          <a:p>
            <a:pPr marL="457200" lvl="1" indent="0">
              <a:buNone/>
            </a:pPr>
            <a:r>
              <a:rPr lang="en-US" dirty="0"/>
              <a:t>vs</a:t>
            </a:r>
          </a:p>
          <a:p>
            <a:r>
              <a:rPr lang="en-US" dirty="0"/>
              <a:t>Data-driven</a:t>
            </a:r>
          </a:p>
          <a:p>
            <a:pPr lvl="1"/>
            <a:r>
              <a:rPr lang="en-US" dirty="0"/>
              <a:t>Measurements</a:t>
            </a:r>
          </a:p>
          <a:p>
            <a:pPr lvl="1"/>
            <a:r>
              <a:rPr lang="en-US" dirty="0"/>
              <a:t>OKRs</a:t>
            </a:r>
          </a:p>
          <a:p>
            <a:pPr lvl="1"/>
            <a:r>
              <a:rPr lang="en-US" dirty="0"/>
              <a:t>Experimentation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F3D06-3E33-DA50-E7D5-224256B8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79" y="1314906"/>
            <a:ext cx="7414521" cy="54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1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638C-3002-C3F7-B7B3-3194BC01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C5C2F-94DA-AC9F-2952-D8FAE585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710"/>
            <a:ext cx="10946043" cy="4956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AE1BA-BC98-137E-7395-90E003D69033}"/>
              </a:ext>
            </a:extLst>
          </p:cNvPr>
          <p:cNvSpPr txBox="1"/>
          <p:nvPr/>
        </p:nvSpPr>
        <p:spPr>
          <a:xfrm>
            <a:off x="9550059" y="6492875"/>
            <a:ext cx="223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Fabric Tutorial Video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226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7EF0-CA81-548E-30E7-875BC8C2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PowerBI can: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366147F-FFB0-CC48-B77C-335B1AA80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28883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5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A8A5-F06C-4426-7D9C-FC58C37A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is not perfect because..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E613A3-72CF-953F-CA63-F6A1FB1D2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690323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81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958</Words>
  <Application>Microsoft Macintosh PowerPoint</Application>
  <PresentationFormat>Widescreen</PresentationFormat>
  <Paragraphs>160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Data Reporting with PowerBI in Business Setting</vt:lpstr>
      <vt:lpstr>Speaker Background</vt:lpstr>
      <vt:lpstr>Work @ Microsoft</vt:lpstr>
      <vt:lpstr>Agenda</vt:lpstr>
      <vt:lpstr>Data Reporting</vt:lpstr>
      <vt:lpstr>Culture of Data Driven Decision Making</vt:lpstr>
      <vt:lpstr>Workflow Example</vt:lpstr>
      <vt:lpstr>PowerBI can:</vt:lpstr>
      <vt:lpstr>PowerBI is not perfect because..</vt:lpstr>
      <vt:lpstr>Fabric</vt:lpstr>
      <vt:lpstr>Publishing Report E2E Exercise</vt:lpstr>
      <vt:lpstr>Resources</vt:lpstr>
      <vt:lpstr>Personal Learnings in Analytics</vt:lpstr>
      <vt:lpstr>Org chart matters (in product context)</vt:lpstr>
      <vt:lpstr>Worst Case:</vt:lpstr>
      <vt:lpstr>Impact Measurement Problem</vt:lpstr>
      <vt:lpstr>Q&amp;A</vt:lpstr>
      <vt:lpstr>Appendix</vt:lpstr>
      <vt:lpstr>Two Cases of Data Reporting</vt:lpstr>
      <vt:lpstr>Treat a dashboard like a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Park</dc:creator>
  <cp:lastModifiedBy>John Park</cp:lastModifiedBy>
  <cp:revision>357</cp:revision>
  <dcterms:created xsi:type="dcterms:W3CDTF">2024-08-30T15:29:00Z</dcterms:created>
  <dcterms:modified xsi:type="dcterms:W3CDTF">2024-10-29T22:58:14Z</dcterms:modified>
</cp:coreProperties>
</file>