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  <p:sldMasterId id="2147483662" r:id="rId2"/>
  </p:sldMasterIdLst>
  <p:notesMasterIdLst>
    <p:notesMasterId r:id="rId9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266" r:id="rId97"/>
  </p:sldIdLst>
  <p:sldSz cx="10972800" cy="61722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34" d="100"/>
          <a:sy n="134" d="100"/>
        </p:scale>
        <p:origin x="7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tableStyles" Target="tableStyle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dt" idx="10"/>
          </p:nvPr>
        </p:nvSpPr>
        <p:spPr>
          <a:xfrm>
            <a:off x="330565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" name="Google Shape;5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sldNum" idx="12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" name="Google Shape;7;n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10200" y="164323"/>
            <a:ext cx="1193800" cy="41828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7" name="Google Shape;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5" name="Google Shape;3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7" name="Google Shape;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8" name="Google Shape;13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6" name="Google Shape;17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3" name="Google Shape;23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2" name="Google Shape;25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1" name="Google Shape;27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0" name="Google Shape;29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9" name="Google Shape;30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8" name="Google Shape;32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7" name="Google Shape;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6" name="Google Shape;17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" name="Google Shape;20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8" name="Google Shape;22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8" name="Google Shape;2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8" name="Google Shape;30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8" name="Google Shape;3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8" name="Google Shape;38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8" name="Google Shape;42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8" name="Google Shape;46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8" name="Google Shape;50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7" name="Google Shape;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8" name="Google Shape;1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8" name="Google Shape;13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2" name="Google Shape;2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2" name="Google Shape;26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4" name="Google Shape;31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0" name="Google Shape;37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6" name="Google Shape;4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2" name="Google Shape;50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1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8" name="Google Shape;56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1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5" name="Google Shape;63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1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1" name="Google Shape;70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1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68" name="Google Shape;76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1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34" name="Google Shape;83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1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1" name="Google Shape;90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1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7" name="Google Shape;96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1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4" name="Google Shape;103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1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0" name="Google Shape;110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2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65" name="Google Shape;116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2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1" name="Google Shape;123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8" name="Google Shape;2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p2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98" name="Google Shape;129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2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4" name="Google Shape;136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2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1" name="Google Shape;143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p2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7" name="Google Shape;149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7" name="Google Shape;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5" name="Google Shape;15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1" name="Google Shape;2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9" name="Google Shape;27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7" name="Google Shape;3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1" name="Google Shape;26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4" name="Google Shape;40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2" name="Google Shape;46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9" name="Google Shape;51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1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6" name="Google Shape;5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1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3" name="Google Shape;63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1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0" name="Google Shape;69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7" name="Google Shape;747;p1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48" name="Google Shape;748;p13:notes"/>
          <p:cNvSpPr txBox="1">
            <a:spLocks noGrp="1"/>
          </p:cNvSpPr>
          <p:nvPr>
            <p:ph type="sldNum" idx="12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76</a:t>
            </a:fld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7" name="Google Shape;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3" name="Google Shape;83;p2:notes"/>
          <p:cNvSpPr txBox="1">
            <a:spLocks noGrp="1"/>
          </p:cNvSpPr>
          <p:nvPr>
            <p:ph type="sldNum" idx="12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78</a:t>
            </a:fld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4" name="Google Shape;30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1" name="Google Shape;29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1" name="Google Shape;3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1" name="Google Shape;49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2" name="Google Shape;59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3" name="Google Shape;69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94" name="Google Shape;79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1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95" name="Google Shape;8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1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6" name="Google Shape;99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1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4" name="Google Shape;110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1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4" name="Google Shape;120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8" name="Google Shape;34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1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12" name="Google Shape;131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p1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2" name="Google Shape;141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p1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20" name="Google Shape;152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1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20" name="Google Shape;162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" name="Google Shape;1727;p1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28" name="Google Shape;172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2" name="Google Shape;452;p1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53" name="Google Shape;453;p11:notes"/>
          <p:cNvSpPr txBox="1">
            <a:spLocks noGrp="1"/>
          </p:cNvSpPr>
          <p:nvPr>
            <p:ph type="sldNum" idx="12"/>
          </p:nvPr>
        </p:nvSpPr>
        <p:spPr>
          <a:xfrm>
            <a:off x="3663170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95</a:t>
            </a:fld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- Green">
  <p:cSld name="Transition - Green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l="-5218" t="22933" r="58849" b="-4267"/>
          <a:stretch/>
        </p:blipFill>
        <p:spPr>
          <a:xfrm rot="10800000" flipH="1">
            <a:off x="0" y="0"/>
            <a:ext cx="10972800" cy="617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2"/>
              </a:gs>
              <a:gs pos="40000">
                <a:schemeClr val="lt2"/>
              </a:gs>
              <a:gs pos="100000">
                <a:srgbClr val="76B900">
                  <a:alpha val="0"/>
                </a:srgbClr>
              </a:gs>
            </a:gsLst>
            <a:lin ang="3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rgbClr val="76B900">
                  <a:alpha val="2901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title"/>
          </p:nvPr>
        </p:nvSpPr>
        <p:spPr>
          <a:xfrm>
            <a:off x="498348" y="2790635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Content with CONFIDENTIAL">
  <p:cSld name="Title, Subtitle, and Content with CONFIDENTIAL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498348" y="661226"/>
            <a:ext cx="99762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1"/>
          </p:nvPr>
        </p:nvSpPr>
        <p:spPr>
          <a:xfrm>
            <a:off x="516750" y="2103035"/>
            <a:ext cx="9948600" cy="37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2"/>
          </p:nvPr>
        </p:nvSpPr>
        <p:spPr>
          <a:xfrm>
            <a:off x="498348" y="1183333"/>
            <a:ext cx="9976200" cy="5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/>
          <p:nvPr/>
        </p:nvSpPr>
        <p:spPr>
          <a:xfrm>
            <a:off x="7049729" y="5781717"/>
            <a:ext cx="2763000" cy="2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rebuchet MS"/>
              <a:buNone/>
            </a:pPr>
            <a:r>
              <a:rPr lang="en-US" sz="8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NVIDIA CONFIDENTIAL. DO NOT DISTRIBUTE.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Two Content">
  <p:cSld name="Title, Subtitle, and Two Conte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498348" y="654352"/>
            <a:ext cx="99762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1"/>
          </p:nvPr>
        </p:nvSpPr>
        <p:spPr>
          <a:xfrm>
            <a:off x="498348" y="2111661"/>
            <a:ext cx="4945200" cy="36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2"/>
          </p:nvPr>
        </p:nvSpPr>
        <p:spPr>
          <a:xfrm>
            <a:off x="5529390" y="2111661"/>
            <a:ext cx="4945200" cy="36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3"/>
          </p:nvPr>
        </p:nvSpPr>
        <p:spPr>
          <a:xfrm>
            <a:off x="498348" y="1180568"/>
            <a:ext cx="9976200" cy="5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1553497" y="5352631"/>
            <a:ext cx="7865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20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13271" y="5142126"/>
            <a:ext cx="7546256" cy="104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 Placeholder">
  <p:cSld name="DEMO Placehol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498348" y="5169473"/>
            <a:ext cx="9976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32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Content">
  <p:cSld name="Title, Subtitle,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516750" y="2103035"/>
            <a:ext cx="9948672" cy="371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—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—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30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—"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2"/>
          </p:nvPr>
        </p:nvSpPr>
        <p:spPr>
          <a:xfrm>
            <a:off x="498348" y="1183333"/>
            <a:ext cx="9976104" cy="52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Content with CONFIDENTIAL">
  <p:cSld name="Title, Subtitle, and Content with CONFIDENTIAL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516750" y="2103035"/>
            <a:ext cx="9948672" cy="371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2"/>
          </p:nvPr>
        </p:nvSpPr>
        <p:spPr>
          <a:xfrm>
            <a:off x="498348" y="1183333"/>
            <a:ext cx="9976104" cy="52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7049729" y="5781717"/>
            <a:ext cx="2762866" cy="248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rebuchet MS"/>
              <a:buNone/>
            </a:pPr>
            <a:r>
              <a:rPr lang="en-US" sz="8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NVIDIA CONFIDENTIAL. DO NOT DISTRIBUTE.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Two Content">
  <p:cSld name="Title, Subtitle, and Two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498348" y="654352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498348" y="2111661"/>
            <a:ext cx="4945063" cy="3693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5529390" y="2111661"/>
            <a:ext cx="4945062" cy="3693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3"/>
          </p:nvPr>
        </p:nvSpPr>
        <p:spPr>
          <a:xfrm>
            <a:off x="498348" y="1180568"/>
            <a:ext cx="9976104" cy="52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553497" y="5352631"/>
            <a:ext cx="78658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20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5" name="Google Shape;35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13271" y="5142126"/>
            <a:ext cx="7546258" cy="104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 Placeholder">
  <p:cSld name="DEMO Placehol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98348" y="5169473"/>
            <a:ext cx="9976104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32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">
  <p:cSld name="Closing Slide">
    <p:bg>
      <p:bgPr>
        <a:solidFill>
          <a:schemeClr val="l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9"/>
          <p:cNvPicPr preferRelativeResize="0"/>
          <p:nvPr/>
        </p:nvPicPr>
        <p:blipFill rotWithShape="1">
          <a:blip r:embed="rId2">
            <a:alphaModFix/>
          </a:blip>
          <a:srcRect l="-7772" t="26752" r="64278" b="-168"/>
          <a:stretch/>
        </p:blipFill>
        <p:spPr>
          <a:xfrm>
            <a:off x="0" y="0"/>
            <a:ext cx="10972800" cy="5942501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"/>
          <p:cNvSpPr/>
          <p:nvPr/>
        </p:nvSpPr>
        <p:spPr>
          <a:xfrm rot="10800000" flipH="1"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1"/>
              </a:gs>
              <a:gs pos="34000">
                <a:schemeClr val="lt1"/>
              </a:gs>
              <a:gs pos="100000">
                <a:srgbClr val="FFFFFF">
                  <a:alpha val="34117"/>
                </a:srgbClr>
              </a:gs>
            </a:gsLst>
            <a:lin ang="300012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" name="Google Shape;46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3337" y="3902417"/>
            <a:ext cx="3232860" cy="113274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/>
          <p:nvPr/>
        </p:nvSpPr>
        <p:spPr>
          <a:xfrm>
            <a:off x="481651" y="5158600"/>
            <a:ext cx="274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</a:pPr>
            <a:r>
              <a:rPr lang="en-US" sz="20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www.nvidia.com/dli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- Green">
  <p:cSld name="Transition - Gree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" name="Google Shape;50;p10"/>
          <p:cNvPicPr preferRelativeResize="0"/>
          <p:nvPr/>
        </p:nvPicPr>
        <p:blipFill rotWithShape="1">
          <a:blip r:embed="rId2">
            <a:alphaModFix/>
          </a:blip>
          <a:srcRect l="-5216" t="22936" r="58847" b="-4270"/>
          <a:stretch/>
        </p:blipFill>
        <p:spPr>
          <a:xfrm rot="10800000" flipH="1">
            <a:off x="0" y="0"/>
            <a:ext cx="10972799" cy="61722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0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2"/>
              </a:gs>
              <a:gs pos="40000">
                <a:schemeClr val="lt2"/>
              </a:gs>
              <a:gs pos="100000">
                <a:srgbClr val="76B900">
                  <a:alpha val="0"/>
                </a:srgbClr>
              </a:gs>
            </a:gsLst>
            <a:lin ang="300012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0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rgbClr val="76B900">
                  <a:alpha val="29019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498348" y="2790635"/>
            <a:ext cx="99762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Content">
  <p:cSld name="Title, Subtitle, and Conte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498348" y="661226"/>
            <a:ext cx="99762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516750" y="2103035"/>
            <a:ext cx="9948600" cy="37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—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—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30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—"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498348" y="1183333"/>
            <a:ext cx="9976200" cy="5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"/>
          <p:cNvSpPr txBox="1">
            <a:spLocks noGrp="1"/>
          </p:cNvSpPr>
          <p:nvPr>
            <p:ph type="title"/>
          </p:nvPr>
        </p:nvSpPr>
        <p:spPr>
          <a:xfrm>
            <a:off x="499743" y="653532"/>
            <a:ext cx="9973315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517402" y="2002367"/>
            <a:ext cx="9948931" cy="3908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–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130818" y="5785419"/>
            <a:ext cx="580688" cy="20632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9743" y="653532"/>
            <a:ext cx="99732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517402" y="2002367"/>
            <a:ext cx="9948900" cy="3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–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pic>
        <p:nvPicPr>
          <p:cNvPr id="42" name="Google Shape;42;p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130818" y="5785419"/>
            <a:ext cx="580686" cy="20632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498348" y="2790635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GPU 가속화 시스템 vs. CPU-only 시스템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7" name="Google Shape;397;p25"/>
          <p:cNvCxnSpPr/>
          <p:nvPr/>
        </p:nvCxnSpPr>
        <p:spPr>
          <a:xfrm rot="10800000">
            <a:off x="1007211" y="741146"/>
            <a:ext cx="0" cy="4494998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398" name="Google Shape;398;p25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399" name="Google Shape;399;p25"/>
          <p:cNvCxnSpPr/>
          <p:nvPr/>
        </p:nvCxnSpPr>
        <p:spPr>
          <a:xfrm>
            <a:off x="647051" y="3662413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400" name="Google Shape;400;p25"/>
          <p:cNvSpPr/>
          <p:nvPr/>
        </p:nvSpPr>
        <p:spPr>
          <a:xfrm>
            <a:off x="86781" y="398679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5"/>
          <p:cNvSpPr/>
          <p:nvPr/>
        </p:nvSpPr>
        <p:spPr>
          <a:xfrm>
            <a:off x="-4617299" y="1530747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2" name="Google Shape;402;p25"/>
          <p:cNvCxnSpPr/>
          <p:nvPr/>
        </p:nvCxnSpPr>
        <p:spPr>
          <a:xfrm>
            <a:off x="620231" y="251131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3" name="Google Shape;403;p25"/>
          <p:cNvSpPr/>
          <p:nvPr/>
        </p:nvSpPr>
        <p:spPr>
          <a:xfrm>
            <a:off x="86781" y="1570985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404" name="Google Shape;404;p25"/>
          <p:cNvCxnSpPr/>
          <p:nvPr/>
        </p:nvCxnSpPr>
        <p:spPr>
          <a:xfrm>
            <a:off x="1081174" y="1780923"/>
            <a:ext cx="8857509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405" name="Google Shape;405;p25"/>
          <p:cNvSpPr/>
          <p:nvPr/>
        </p:nvSpPr>
        <p:spPr>
          <a:xfrm>
            <a:off x="86780" y="293203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6" name="Google Shape;406;p25"/>
          <p:cNvSpPr/>
          <p:nvPr/>
        </p:nvSpPr>
        <p:spPr>
          <a:xfrm>
            <a:off x="949075" y="177324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68686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sz="1200" b="1" i="0" u="none" strike="noStrike" cap="none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7" name="Google Shape;407;p25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5"/>
          <p:cNvSpPr txBox="1"/>
          <p:nvPr/>
        </p:nvSpPr>
        <p:spPr>
          <a:xfrm>
            <a:off x="1200443" y="4045271"/>
            <a:ext cx="2139523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initialize()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5"/>
          <p:cNvSpPr txBox="1"/>
          <p:nvPr/>
        </p:nvSpPr>
        <p:spPr>
          <a:xfrm>
            <a:off x="3445844" y="2987998"/>
            <a:ext cx="1590434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25"/>
          <p:cNvSpPr txBox="1"/>
          <p:nvPr/>
        </p:nvSpPr>
        <p:spPr>
          <a:xfrm>
            <a:off x="5142156" y="4045270"/>
            <a:ext cx="2558369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verifyWork()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1" name="Google Shape;411;p25"/>
          <p:cNvGrpSpPr/>
          <p:nvPr/>
        </p:nvGrpSpPr>
        <p:grpSpPr>
          <a:xfrm rot="10800000" flipH="1">
            <a:off x="1200442" y="2047567"/>
            <a:ext cx="2139523" cy="208548"/>
            <a:chOff x="2156059" y="1114463"/>
            <a:chExt cx="1403679" cy="136822"/>
          </a:xfrm>
        </p:grpSpPr>
        <p:grpSp>
          <p:nvGrpSpPr>
            <p:cNvPr id="412" name="Google Shape;412;p25"/>
            <p:cNvGrpSpPr/>
            <p:nvPr/>
          </p:nvGrpSpPr>
          <p:grpSpPr>
            <a:xfrm>
              <a:off x="2156059" y="1115497"/>
              <a:ext cx="678579" cy="135788"/>
              <a:chOff x="2156059" y="1115497"/>
              <a:chExt cx="678579" cy="135788"/>
            </a:xfrm>
          </p:grpSpPr>
          <p:grpSp>
            <p:nvGrpSpPr>
              <p:cNvPr id="413" name="Google Shape;413;p25"/>
              <p:cNvGrpSpPr/>
              <p:nvPr/>
            </p:nvGrpSpPr>
            <p:grpSpPr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414" name="Google Shape;414;p25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5" name="Google Shape;415;p25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16" name="Google Shape;416;p25"/>
              <p:cNvGrpSpPr/>
              <p:nvPr/>
            </p:nvGrpSpPr>
            <p:grpSpPr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417" name="Google Shape;417;p25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8" name="Google Shape;418;p25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19" name="Google Shape;419;p25"/>
            <p:cNvGrpSpPr/>
            <p:nvPr/>
          </p:nvGrpSpPr>
          <p:grpSpPr>
            <a:xfrm>
              <a:off x="2881159" y="1114463"/>
              <a:ext cx="678579" cy="135788"/>
              <a:chOff x="2156059" y="1115497"/>
              <a:chExt cx="678579" cy="135788"/>
            </a:xfrm>
          </p:grpSpPr>
          <p:grpSp>
            <p:nvGrpSpPr>
              <p:cNvPr id="420" name="Google Shape;420;p25"/>
              <p:cNvGrpSpPr/>
              <p:nvPr/>
            </p:nvGrpSpPr>
            <p:grpSpPr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421" name="Google Shape;421;p25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2" name="Google Shape;422;p25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23" name="Google Shape;423;p25"/>
              <p:cNvGrpSpPr/>
              <p:nvPr/>
            </p:nvGrpSpPr>
            <p:grpSpPr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424" name="Google Shape;424;p25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5" name="Google Shape;425;p25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426" name="Google Shape;426;p25"/>
          <p:cNvGrpSpPr/>
          <p:nvPr/>
        </p:nvGrpSpPr>
        <p:grpSpPr>
          <a:xfrm>
            <a:off x="4012773" y="555909"/>
            <a:ext cx="456576" cy="985126"/>
            <a:chOff x="3648495" y="622523"/>
            <a:chExt cx="456576" cy="985126"/>
          </a:xfrm>
        </p:grpSpPr>
        <p:sp>
          <p:nvSpPr>
            <p:cNvPr id="427" name="Google Shape;427;p25"/>
            <p:cNvSpPr/>
            <p:nvPr/>
          </p:nvSpPr>
          <p:spPr>
            <a:xfrm rot="10800000" flipH="1">
              <a:off x="3648495" y="62252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5"/>
            <p:cNvSpPr/>
            <p:nvPr/>
          </p:nvSpPr>
          <p:spPr>
            <a:xfrm rot="10800000" flipH="1">
              <a:off x="3899676" y="62252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5"/>
            <p:cNvSpPr/>
            <p:nvPr/>
          </p:nvSpPr>
          <p:spPr>
            <a:xfrm rot="10800000" flipH="1">
              <a:off x="3648495" y="88243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25"/>
            <p:cNvSpPr/>
            <p:nvPr/>
          </p:nvSpPr>
          <p:spPr>
            <a:xfrm rot="10800000" flipH="1">
              <a:off x="3899676" y="88243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5"/>
            <p:cNvSpPr/>
            <p:nvPr/>
          </p:nvSpPr>
          <p:spPr>
            <a:xfrm rot="10800000" flipH="1">
              <a:off x="3648495" y="114234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5"/>
            <p:cNvSpPr/>
            <p:nvPr/>
          </p:nvSpPr>
          <p:spPr>
            <a:xfrm rot="10800000" flipH="1">
              <a:off x="3899676" y="114234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5"/>
            <p:cNvSpPr/>
            <p:nvPr/>
          </p:nvSpPr>
          <p:spPr>
            <a:xfrm rot="10800000" flipH="1">
              <a:off x="3648495" y="140225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5"/>
            <p:cNvSpPr/>
            <p:nvPr/>
          </p:nvSpPr>
          <p:spPr>
            <a:xfrm rot="10800000" flipH="1">
              <a:off x="3899676" y="140225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5" name="Google Shape;435;p25"/>
          <p:cNvGrpSpPr/>
          <p:nvPr/>
        </p:nvGrpSpPr>
        <p:grpSpPr>
          <a:xfrm>
            <a:off x="5235443" y="2047567"/>
            <a:ext cx="2322558" cy="205396"/>
            <a:chOff x="7489958" y="3733107"/>
            <a:chExt cx="2322558" cy="205396"/>
          </a:xfrm>
        </p:grpSpPr>
        <p:sp>
          <p:nvSpPr>
            <p:cNvPr id="436" name="Google Shape;436;p25"/>
            <p:cNvSpPr/>
            <p:nvPr/>
          </p:nvSpPr>
          <p:spPr>
            <a:xfrm rot="10800000" flipH="1">
              <a:off x="7489958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25"/>
            <p:cNvSpPr/>
            <p:nvPr/>
          </p:nvSpPr>
          <p:spPr>
            <a:xfrm rot="10800000" flipH="1">
              <a:off x="8094862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5"/>
            <p:cNvSpPr/>
            <p:nvPr/>
          </p:nvSpPr>
          <p:spPr>
            <a:xfrm rot="10800000" flipH="1">
              <a:off x="7792410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25"/>
            <p:cNvSpPr/>
            <p:nvPr/>
          </p:nvSpPr>
          <p:spPr>
            <a:xfrm rot="10800000" flipH="1">
              <a:off x="8397314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25"/>
            <p:cNvSpPr/>
            <p:nvPr/>
          </p:nvSpPr>
          <p:spPr>
            <a:xfrm rot="10800000" flipH="1">
              <a:off x="8699766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25"/>
            <p:cNvSpPr/>
            <p:nvPr/>
          </p:nvSpPr>
          <p:spPr>
            <a:xfrm rot="10800000" flipH="1">
              <a:off x="9002218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25"/>
            <p:cNvSpPr/>
            <p:nvPr/>
          </p:nvSpPr>
          <p:spPr>
            <a:xfrm rot="10800000" flipH="1">
              <a:off x="9304670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25"/>
            <p:cNvSpPr/>
            <p:nvPr/>
          </p:nvSpPr>
          <p:spPr>
            <a:xfrm rot="10800000" flipH="1">
              <a:off x="9607120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4" name="Google Shape;444;p25"/>
          <p:cNvGrpSpPr/>
          <p:nvPr/>
        </p:nvGrpSpPr>
        <p:grpSpPr>
          <a:xfrm>
            <a:off x="4834379" y="231006"/>
            <a:ext cx="307777" cy="5005138"/>
            <a:chOff x="4834379" y="231006"/>
            <a:chExt cx="307777" cy="5005138"/>
          </a:xfrm>
        </p:grpSpPr>
        <p:cxnSp>
          <p:nvCxnSpPr>
            <p:cNvPr id="445" name="Google Shape;445;p25"/>
            <p:cNvCxnSpPr/>
            <p:nvPr/>
          </p:nvCxnSpPr>
          <p:spPr>
            <a:xfrm>
              <a:off x="5081441" y="231006"/>
              <a:ext cx="0" cy="5005138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46" name="Google Shape;446;p25"/>
            <p:cNvSpPr txBox="1"/>
            <p:nvPr/>
          </p:nvSpPr>
          <p:spPr>
            <a:xfrm rot="5400000">
              <a:off x="4402159" y="4049472"/>
              <a:ext cx="117221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synchronize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7" name="Google Shape;447;p25"/>
          <p:cNvSpPr/>
          <p:nvPr/>
        </p:nvSpPr>
        <p:spPr>
          <a:xfrm>
            <a:off x="950679" y="156309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8" name="Google Shape;448;p25"/>
          <p:cNvSpPr txBox="1"/>
          <p:nvPr/>
        </p:nvSpPr>
        <p:spPr>
          <a:xfrm>
            <a:off x="7421078" y="211756"/>
            <a:ext cx="3262964" cy="52322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 CPU가 접근한 데이터는 자동으로 마이그레이션 됨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5"/>
          <p:cNvSpPr txBox="1"/>
          <p:nvPr/>
        </p:nvSpPr>
        <p:spPr>
          <a:xfrm>
            <a:off x="3415180" y="4045269"/>
            <a:ext cx="1419199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cpuWork()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498348" y="2790635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CUDA 스레드 계층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lang="en-US"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CUDA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Thread Hierarchy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7"/>
          <p:cNvGrpSpPr/>
          <p:nvPr/>
        </p:nvGrpSpPr>
        <p:grpSpPr>
          <a:xfrm>
            <a:off x="4012773" y="555909"/>
            <a:ext cx="456576" cy="985126"/>
            <a:chOff x="3648495" y="622523"/>
            <a:chExt cx="456576" cy="985126"/>
          </a:xfrm>
        </p:grpSpPr>
        <p:sp>
          <p:nvSpPr>
            <p:cNvPr id="85" name="Google Shape;85;p17"/>
            <p:cNvSpPr/>
            <p:nvPr/>
          </p:nvSpPr>
          <p:spPr>
            <a:xfrm rot="10800000" flipH="1">
              <a:off x="3648495" y="62252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7"/>
            <p:cNvSpPr/>
            <p:nvPr/>
          </p:nvSpPr>
          <p:spPr>
            <a:xfrm rot="10800000" flipH="1">
              <a:off x="3899676" y="62252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7"/>
            <p:cNvSpPr/>
            <p:nvPr/>
          </p:nvSpPr>
          <p:spPr>
            <a:xfrm rot="10800000" flipH="1">
              <a:off x="3648495" y="88243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7"/>
            <p:cNvSpPr/>
            <p:nvPr/>
          </p:nvSpPr>
          <p:spPr>
            <a:xfrm rot="10800000" flipH="1">
              <a:off x="3899676" y="88243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7"/>
            <p:cNvSpPr/>
            <p:nvPr/>
          </p:nvSpPr>
          <p:spPr>
            <a:xfrm rot="10800000" flipH="1">
              <a:off x="3648495" y="114234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7"/>
            <p:cNvSpPr/>
            <p:nvPr/>
          </p:nvSpPr>
          <p:spPr>
            <a:xfrm rot="10800000" flipH="1">
              <a:off x="3899676" y="114234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7"/>
            <p:cNvSpPr/>
            <p:nvPr/>
          </p:nvSpPr>
          <p:spPr>
            <a:xfrm rot="10800000" flipH="1">
              <a:off x="3648495" y="140225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7"/>
            <p:cNvSpPr/>
            <p:nvPr/>
          </p:nvSpPr>
          <p:spPr>
            <a:xfrm rot="10800000" flipH="1">
              <a:off x="3899676" y="140225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17"/>
          <p:cNvSpPr/>
          <p:nvPr/>
        </p:nvSpPr>
        <p:spPr>
          <a:xfrm>
            <a:off x="950679" y="156309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3415180" y="4045269"/>
            <a:ext cx="1419199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cpuWork()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" name="Google Shape;95;p17"/>
          <p:cNvGrpSpPr/>
          <p:nvPr/>
        </p:nvGrpSpPr>
        <p:grpSpPr>
          <a:xfrm>
            <a:off x="4834379" y="231006"/>
            <a:ext cx="307777" cy="5005138"/>
            <a:chOff x="4834379" y="231006"/>
            <a:chExt cx="307777" cy="5005138"/>
          </a:xfrm>
        </p:grpSpPr>
        <p:cxnSp>
          <p:nvCxnSpPr>
            <p:cNvPr id="96" name="Google Shape;96;p17"/>
            <p:cNvCxnSpPr/>
            <p:nvPr/>
          </p:nvCxnSpPr>
          <p:spPr>
            <a:xfrm>
              <a:off x="5081441" y="231006"/>
              <a:ext cx="0" cy="5005138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7" name="Google Shape;97;p17"/>
            <p:cNvSpPr txBox="1"/>
            <p:nvPr/>
          </p:nvSpPr>
          <p:spPr>
            <a:xfrm rot="5400000">
              <a:off x="4402159" y="4049472"/>
              <a:ext cx="117221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synchronize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8" name="Google Shape;98;p17"/>
          <p:cNvCxnSpPr/>
          <p:nvPr/>
        </p:nvCxnSpPr>
        <p:spPr>
          <a:xfrm rot="10800000">
            <a:off x="1007211" y="741146"/>
            <a:ext cx="0" cy="4494998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99" name="Google Shape;99;p17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100" name="Google Shape;100;p17"/>
          <p:cNvCxnSpPr/>
          <p:nvPr/>
        </p:nvCxnSpPr>
        <p:spPr>
          <a:xfrm>
            <a:off x="647051" y="3662413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01" name="Google Shape;101;p17"/>
          <p:cNvSpPr/>
          <p:nvPr/>
        </p:nvSpPr>
        <p:spPr>
          <a:xfrm>
            <a:off x="86781" y="398679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" name="Google Shape;102;p17"/>
          <p:cNvCxnSpPr/>
          <p:nvPr/>
        </p:nvCxnSpPr>
        <p:spPr>
          <a:xfrm>
            <a:off x="620231" y="251131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" name="Google Shape;103;p17"/>
          <p:cNvSpPr/>
          <p:nvPr/>
        </p:nvSpPr>
        <p:spPr>
          <a:xfrm>
            <a:off x="86781" y="1570985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04" name="Google Shape;104;p17"/>
          <p:cNvCxnSpPr/>
          <p:nvPr/>
        </p:nvCxnSpPr>
        <p:spPr>
          <a:xfrm>
            <a:off x="1081174" y="1780923"/>
            <a:ext cx="8857509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05" name="Google Shape;105;p17"/>
          <p:cNvSpPr/>
          <p:nvPr/>
        </p:nvSpPr>
        <p:spPr>
          <a:xfrm>
            <a:off x="949075" y="177324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68686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sz="1200" b="1" i="0" u="none" strike="noStrike" cap="none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1200443" y="4045271"/>
            <a:ext cx="2139523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initialize()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5142156" y="4045270"/>
            <a:ext cx="2558369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verifyWork()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9" name="Google Shape;109;p17"/>
          <p:cNvGrpSpPr/>
          <p:nvPr/>
        </p:nvGrpSpPr>
        <p:grpSpPr>
          <a:xfrm rot="10800000" flipH="1">
            <a:off x="1200442" y="2047567"/>
            <a:ext cx="2139523" cy="208548"/>
            <a:chOff x="2156059" y="1114463"/>
            <a:chExt cx="1403679" cy="136822"/>
          </a:xfrm>
        </p:grpSpPr>
        <p:grpSp>
          <p:nvGrpSpPr>
            <p:cNvPr id="110" name="Google Shape;110;p17"/>
            <p:cNvGrpSpPr/>
            <p:nvPr/>
          </p:nvGrpSpPr>
          <p:grpSpPr>
            <a:xfrm>
              <a:off x="2156059" y="1115497"/>
              <a:ext cx="678579" cy="135788"/>
              <a:chOff x="2156059" y="1115497"/>
              <a:chExt cx="678579" cy="135788"/>
            </a:xfrm>
          </p:grpSpPr>
          <p:grpSp>
            <p:nvGrpSpPr>
              <p:cNvPr id="111" name="Google Shape;111;p17"/>
              <p:cNvGrpSpPr/>
              <p:nvPr/>
            </p:nvGrpSpPr>
            <p:grpSpPr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112" name="Google Shape;112;p17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3" name="Google Shape;113;p17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14" name="Google Shape;114;p17"/>
              <p:cNvGrpSpPr/>
              <p:nvPr/>
            </p:nvGrpSpPr>
            <p:grpSpPr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115" name="Google Shape;115;p17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" name="Google Shape;116;p17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17" name="Google Shape;117;p17"/>
            <p:cNvGrpSpPr/>
            <p:nvPr/>
          </p:nvGrpSpPr>
          <p:grpSpPr>
            <a:xfrm>
              <a:off x="2881159" y="1114463"/>
              <a:ext cx="678579" cy="135788"/>
              <a:chOff x="2156059" y="1115497"/>
              <a:chExt cx="678579" cy="135788"/>
            </a:xfrm>
          </p:grpSpPr>
          <p:grpSp>
            <p:nvGrpSpPr>
              <p:cNvPr id="118" name="Google Shape;118;p17"/>
              <p:cNvGrpSpPr/>
              <p:nvPr/>
            </p:nvGrpSpPr>
            <p:grpSpPr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119" name="Google Shape;119;p17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" name="Google Shape;120;p17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1" name="Google Shape;121;p17"/>
              <p:cNvGrpSpPr/>
              <p:nvPr/>
            </p:nvGrpSpPr>
            <p:grpSpPr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122" name="Google Shape;122;p17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" name="Google Shape;123;p17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124" name="Google Shape;124;p17"/>
          <p:cNvGrpSpPr/>
          <p:nvPr/>
        </p:nvGrpSpPr>
        <p:grpSpPr>
          <a:xfrm>
            <a:off x="5235443" y="2047567"/>
            <a:ext cx="2322558" cy="205396"/>
            <a:chOff x="7489958" y="3733107"/>
            <a:chExt cx="2322558" cy="205396"/>
          </a:xfrm>
        </p:grpSpPr>
        <p:sp>
          <p:nvSpPr>
            <p:cNvPr id="125" name="Google Shape;125;p17"/>
            <p:cNvSpPr/>
            <p:nvPr/>
          </p:nvSpPr>
          <p:spPr>
            <a:xfrm rot="10800000" flipH="1">
              <a:off x="7489958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7"/>
            <p:cNvSpPr/>
            <p:nvPr/>
          </p:nvSpPr>
          <p:spPr>
            <a:xfrm rot="10800000" flipH="1">
              <a:off x="8094862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7"/>
            <p:cNvSpPr/>
            <p:nvPr/>
          </p:nvSpPr>
          <p:spPr>
            <a:xfrm rot="10800000" flipH="1">
              <a:off x="7792410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7"/>
            <p:cNvSpPr/>
            <p:nvPr/>
          </p:nvSpPr>
          <p:spPr>
            <a:xfrm rot="10800000" flipH="1">
              <a:off x="8397314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7"/>
            <p:cNvSpPr/>
            <p:nvPr/>
          </p:nvSpPr>
          <p:spPr>
            <a:xfrm rot="10800000" flipH="1">
              <a:off x="8699766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7"/>
            <p:cNvSpPr/>
            <p:nvPr/>
          </p:nvSpPr>
          <p:spPr>
            <a:xfrm rot="10800000" flipH="1">
              <a:off x="9002218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7"/>
            <p:cNvSpPr/>
            <p:nvPr/>
          </p:nvSpPr>
          <p:spPr>
            <a:xfrm rot="10800000" flipH="1">
              <a:off x="9304670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7"/>
            <p:cNvSpPr/>
            <p:nvPr/>
          </p:nvSpPr>
          <p:spPr>
            <a:xfrm rot="10800000" flipH="1">
              <a:off x="9607120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" name="Google Shape;133;p17"/>
          <p:cNvSpPr/>
          <p:nvPr/>
        </p:nvSpPr>
        <p:spPr>
          <a:xfrm>
            <a:off x="86780" y="105878"/>
            <a:ext cx="10703140" cy="54864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3445844" y="2987998"/>
            <a:ext cx="1590434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7"/>
          <p:cNvSpPr/>
          <p:nvPr/>
        </p:nvSpPr>
        <p:spPr>
          <a:xfrm>
            <a:off x="86780" y="293203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18"/>
          <p:cNvGrpSpPr/>
          <p:nvPr/>
        </p:nvGrpSpPr>
        <p:grpSpPr>
          <a:xfrm>
            <a:off x="3100132" y="1785493"/>
            <a:ext cx="4772537" cy="2601214"/>
            <a:chOff x="3100132" y="1785493"/>
            <a:chExt cx="4772537" cy="2601214"/>
          </a:xfrm>
        </p:grpSpPr>
        <p:sp>
          <p:nvSpPr>
            <p:cNvPr id="141" name="Google Shape;141;p18"/>
            <p:cNvSpPr/>
            <p:nvPr/>
          </p:nvSpPr>
          <p:spPr>
            <a:xfrm>
              <a:off x="3100132" y="1785493"/>
              <a:ext cx="4772537" cy="2601214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8"/>
            <p:cNvSpPr txBox="1"/>
            <p:nvPr/>
          </p:nvSpPr>
          <p:spPr>
            <a:xfrm>
              <a:off x="3158422" y="1861451"/>
              <a:ext cx="2797946" cy="23298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urier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performWork&lt;&lt;&lt;2, 4&gt;&gt;&gt;()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5557089" y="2213932"/>
              <a:ext cx="2138028" cy="1886059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00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3241508" y="2213932"/>
              <a:ext cx="2138028" cy="1886059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00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3390678" y="2339557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3887201" y="2339559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4383725" y="2339559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8"/>
            <p:cNvSpPr/>
            <p:nvPr/>
          </p:nvSpPr>
          <p:spPr>
            <a:xfrm>
              <a:off x="4880249" y="2339558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5706258" y="2339555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8"/>
            <p:cNvSpPr/>
            <p:nvPr/>
          </p:nvSpPr>
          <p:spPr>
            <a:xfrm>
              <a:off x="6202781" y="2339557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6699305" y="2339557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7195829" y="2339556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" name="Google Shape;153;p18"/>
          <p:cNvSpPr txBox="1"/>
          <p:nvPr/>
        </p:nvSpPr>
        <p:spPr>
          <a:xfrm>
            <a:off x="7421078" y="211756"/>
            <a:ext cx="3262964" cy="307777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GPU가 동시에 작업 수행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8"/>
          <p:cNvSpPr/>
          <p:nvPr/>
        </p:nvSpPr>
        <p:spPr>
          <a:xfrm>
            <a:off x="490889" y="287373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19"/>
          <p:cNvGrpSpPr/>
          <p:nvPr/>
        </p:nvGrpSpPr>
        <p:grpSpPr>
          <a:xfrm>
            <a:off x="3100132" y="1785493"/>
            <a:ext cx="4772537" cy="2601214"/>
            <a:chOff x="3100132" y="2926084"/>
            <a:chExt cx="4772537" cy="2601214"/>
          </a:xfrm>
        </p:grpSpPr>
        <p:sp>
          <p:nvSpPr>
            <p:cNvPr id="160" name="Google Shape;160;p19"/>
            <p:cNvSpPr/>
            <p:nvPr/>
          </p:nvSpPr>
          <p:spPr>
            <a:xfrm>
              <a:off x="3100132" y="2926084"/>
              <a:ext cx="4772537" cy="2601214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9"/>
            <p:cNvSpPr txBox="1"/>
            <p:nvPr/>
          </p:nvSpPr>
          <p:spPr>
            <a:xfrm>
              <a:off x="3158422" y="3002042"/>
              <a:ext cx="2797946" cy="23298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urier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performWork&lt;&lt;&lt;2, 4&gt;&gt;&gt;()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5557089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00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3241508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00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9"/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9"/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9"/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2" name="Google Shape;172;p19"/>
          <p:cNvSpPr txBox="1"/>
          <p:nvPr/>
        </p:nvSpPr>
        <p:spPr>
          <a:xfrm>
            <a:off x="7421078" y="211756"/>
            <a:ext cx="3262964" cy="307777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GPU 작업이 하나의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스레드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에서 완료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9"/>
          <p:cNvSpPr/>
          <p:nvPr/>
        </p:nvSpPr>
        <p:spPr>
          <a:xfrm>
            <a:off x="490889" y="287373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20"/>
          <p:cNvGrpSpPr/>
          <p:nvPr/>
        </p:nvGrpSpPr>
        <p:grpSpPr>
          <a:xfrm>
            <a:off x="3100132" y="1785493"/>
            <a:ext cx="4772537" cy="2601214"/>
            <a:chOff x="3100132" y="2926084"/>
            <a:chExt cx="4772537" cy="2601214"/>
          </a:xfrm>
        </p:grpSpPr>
        <p:sp>
          <p:nvSpPr>
            <p:cNvPr id="179" name="Google Shape;179;p20"/>
            <p:cNvSpPr/>
            <p:nvPr/>
          </p:nvSpPr>
          <p:spPr>
            <a:xfrm>
              <a:off x="3100132" y="2926084"/>
              <a:ext cx="4772537" cy="2601214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0"/>
            <p:cNvSpPr txBox="1"/>
            <p:nvPr/>
          </p:nvSpPr>
          <p:spPr>
            <a:xfrm>
              <a:off x="3158422" y="3002042"/>
              <a:ext cx="2797946" cy="23298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urier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performWork&lt;&lt;&lt;2, 4&gt;&gt;&gt;()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0"/>
            <p:cNvSpPr/>
            <p:nvPr/>
          </p:nvSpPr>
          <p:spPr>
            <a:xfrm>
              <a:off x="5557089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00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3241508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00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0"/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0"/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0"/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0"/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0"/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0"/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0"/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1" name="Google Shape;191;p20"/>
          <p:cNvSpPr txBox="1"/>
          <p:nvPr/>
        </p:nvSpPr>
        <p:spPr>
          <a:xfrm>
            <a:off x="7421078" y="211756"/>
            <a:ext cx="3262964" cy="307777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많은 스레드가 동시에 실행가능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0"/>
          <p:cNvSpPr/>
          <p:nvPr/>
        </p:nvSpPr>
        <p:spPr>
          <a:xfrm>
            <a:off x="490889" y="287373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/>
          <p:nvPr/>
        </p:nvSpPr>
        <p:spPr>
          <a:xfrm>
            <a:off x="7421078" y="211756"/>
            <a:ext cx="3262964" cy="307777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스레드들의 한 집합이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블록(block)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1"/>
          <p:cNvSpPr/>
          <p:nvPr/>
        </p:nvSpPr>
        <p:spPr>
          <a:xfrm>
            <a:off x="490889" y="287373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99" name="Google Shape;199;p21"/>
          <p:cNvGrpSpPr/>
          <p:nvPr/>
        </p:nvGrpSpPr>
        <p:grpSpPr>
          <a:xfrm>
            <a:off x="3100132" y="1785493"/>
            <a:ext cx="4772537" cy="2601214"/>
            <a:chOff x="3100132" y="2926084"/>
            <a:chExt cx="4772537" cy="2601214"/>
          </a:xfrm>
        </p:grpSpPr>
        <p:sp>
          <p:nvSpPr>
            <p:cNvPr id="200" name="Google Shape;200;p21"/>
            <p:cNvSpPr/>
            <p:nvPr/>
          </p:nvSpPr>
          <p:spPr>
            <a:xfrm>
              <a:off x="3100132" y="2926084"/>
              <a:ext cx="4772537" cy="2601214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1"/>
            <p:cNvSpPr txBox="1"/>
            <p:nvPr/>
          </p:nvSpPr>
          <p:spPr>
            <a:xfrm>
              <a:off x="3158422" y="3002042"/>
              <a:ext cx="2797946" cy="23298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urier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performWork&lt;&lt;&lt;2, 4&gt;&gt;&gt;()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1"/>
            <p:cNvSpPr/>
            <p:nvPr/>
          </p:nvSpPr>
          <p:spPr>
            <a:xfrm>
              <a:off x="5557089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00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1"/>
            <p:cNvSpPr/>
            <p:nvPr/>
          </p:nvSpPr>
          <p:spPr>
            <a:xfrm>
              <a:off x="3241508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1"/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1"/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1"/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1"/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1"/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1"/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1"/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1"/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"/>
          <p:cNvSpPr txBox="1"/>
          <p:nvPr/>
        </p:nvSpPr>
        <p:spPr>
          <a:xfrm>
            <a:off x="7421078" y="211756"/>
            <a:ext cx="3262964" cy="307777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여러 개의 블록이 있음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2"/>
          <p:cNvSpPr/>
          <p:nvPr/>
        </p:nvSpPr>
        <p:spPr>
          <a:xfrm>
            <a:off x="490889" y="287373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18" name="Google Shape;218;p22"/>
          <p:cNvGrpSpPr/>
          <p:nvPr/>
        </p:nvGrpSpPr>
        <p:grpSpPr>
          <a:xfrm>
            <a:off x="3100132" y="1785493"/>
            <a:ext cx="4772537" cy="2601214"/>
            <a:chOff x="3100132" y="2926084"/>
            <a:chExt cx="4772537" cy="2601214"/>
          </a:xfrm>
        </p:grpSpPr>
        <p:sp>
          <p:nvSpPr>
            <p:cNvPr id="219" name="Google Shape;219;p22"/>
            <p:cNvSpPr/>
            <p:nvPr/>
          </p:nvSpPr>
          <p:spPr>
            <a:xfrm>
              <a:off x="3100132" y="2926084"/>
              <a:ext cx="4772537" cy="2601214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2"/>
            <p:cNvSpPr txBox="1"/>
            <p:nvPr/>
          </p:nvSpPr>
          <p:spPr>
            <a:xfrm>
              <a:off x="3158422" y="3002042"/>
              <a:ext cx="2797946" cy="23298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urier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performWork&lt;&lt;&lt;2, 4&gt;&gt;&gt;()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2"/>
            <p:cNvSpPr/>
            <p:nvPr/>
          </p:nvSpPr>
          <p:spPr>
            <a:xfrm>
              <a:off x="5557089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2"/>
            <p:cNvSpPr/>
            <p:nvPr/>
          </p:nvSpPr>
          <p:spPr>
            <a:xfrm>
              <a:off x="3241508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2"/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2"/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2"/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2"/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2"/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2"/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2"/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2"/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"/>
          <p:cNvSpPr txBox="1"/>
          <p:nvPr/>
        </p:nvSpPr>
        <p:spPr>
          <a:xfrm>
            <a:off x="7421075" y="211745"/>
            <a:ext cx="3263100" cy="5889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지정된 커널 시작과 관련된 블록들의 집합이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그리드(grid)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3"/>
          <p:cNvSpPr/>
          <p:nvPr/>
        </p:nvSpPr>
        <p:spPr>
          <a:xfrm>
            <a:off x="490889" y="287373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37" name="Google Shape;237;p23"/>
          <p:cNvGrpSpPr/>
          <p:nvPr/>
        </p:nvGrpSpPr>
        <p:grpSpPr>
          <a:xfrm>
            <a:off x="3100132" y="1785493"/>
            <a:ext cx="4772537" cy="2601214"/>
            <a:chOff x="3100132" y="2926084"/>
            <a:chExt cx="4772537" cy="2601214"/>
          </a:xfrm>
        </p:grpSpPr>
        <p:sp>
          <p:nvSpPr>
            <p:cNvPr id="238" name="Google Shape;238;p23"/>
            <p:cNvSpPr/>
            <p:nvPr/>
          </p:nvSpPr>
          <p:spPr>
            <a:xfrm>
              <a:off x="3100132" y="2926084"/>
              <a:ext cx="4772537" cy="2601214"/>
            </a:xfrm>
            <a:prstGeom prst="rect">
              <a:avLst/>
            </a:prstGeom>
            <a:solidFill>
              <a:schemeClr val="dk2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3"/>
            <p:cNvSpPr txBox="1"/>
            <p:nvPr/>
          </p:nvSpPr>
          <p:spPr>
            <a:xfrm>
              <a:off x="3158422" y="3002042"/>
              <a:ext cx="2797946" cy="23298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urier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performWork&lt;&lt;&lt;2, 4&gt;&gt;&gt;()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5557089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00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3241508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00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3"/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3"/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4"/>
          <p:cNvSpPr txBox="1"/>
          <p:nvPr/>
        </p:nvSpPr>
        <p:spPr>
          <a:xfrm>
            <a:off x="7421078" y="211756"/>
            <a:ext cx="3262964" cy="307777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GPU 함수는 커널(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kernels)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이라고 부름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4"/>
          <p:cNvSpPr/>
          <p:nvPr/>
        </p:nvSpPr>
        <p:spPr>
          <a:xfrm>
            <a:off x="490889" y="287373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56" name="Google Shape;256;p24"/>
          <p:cNvGrpSpPr/>
          <p:nvPr/>
        </p:nvGrpSpPr>
        <p:grpSpPr>
          <a:xfrm>
            <a:off x="3100132" y="1785493"/>
            <a:ext cx="4772537" cy="2601214"/>
            <a:chOff x="3100132" y="2926084"/>
            <a:chExt cx="4772537" cy="2601214"/>
          </a:xfrm>
        </p:grpSpPr>
        <p:sp>
          <p:nvSpPr>
            <p:cNvPr id="257" name="Google Shape;257;p24"/>
            <p:cNvSpPr/>
            <p:nvPr/>
          </p:nvSpPr>
          <p:spPr>
            <a:xfrm>
              <a:off x="3100132" y="2926084"/>
              <a:ext cx="4772537" cy="2601214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4"/>
            <p:cNvSpPr txBox="1"/>
            <p:nvPr/>
          </p:nvSpPr>
          <p:spPr>
            <a:xfrm>
              <a:off x="3158422" y="2964647"/>
              <a:ext cx="2797946" cy="30777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Courier"/>
                <a:buNone/>
              </a:pPr>
              <a:r>
                <a:rPr lang="en-US" sz="1400" b="0" i="0" u="none" strike="noStrike" cap="non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performWork</a:t>
              </a:r>
              <a:r>
                <a:rPr lang="en-US" sz="1400" b="0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&lt;&lt;&lt;2, 4&gt;&gt;&gt;()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4"/>
            <p:cNvSpPr/>
            <p:nvPr/>
          </p:nvSpPr>
          <p:spPr>
            <a:xfrm>
              <a:off x="5557089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00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4"/>
            <p:cNvSpPr/>
            <p:nvPr/>
          </p:nvSpPr>
          <p:spPr>
            <a:xfrm>
              <a:off x="3241508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00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4"/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4"/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4"/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4"/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4"/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4"/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7"/>
          <p:cNvCxnSpPr/>
          <p:nvPr/>
        </p:nvCxnSpPr>
        <p:spPr>
          <a:xfrm rot="10800000">
            <a:off x="1007211" y="741146"/>
            <a:ext cx="0" cy="4494998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85" name="Google Shape;85;p17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86" name="Google Shape;86;p17"/>
          <p:cNvSpPr/>
          <p:nvPr/>
        </p:nvSpPr>
        <p:spPr>
          <a:xfrm>
            <a:off x="86781" y="398679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-4617299" y="1530747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1200443" y="4045271"/>
            <a:ext cx="2139523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initialize()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" name="Google Shape;90;p17"/>
          <p:cNvGrpSpPr/>
          <p:nvPr/>
        </p:nvGrpSpPr>
        <p:grpSpPr>
          <a:xfrm rot="10800000" flipH="1">
            <a:off x="1200442" y="2047567"/>
            <a:ext cx="2139523" cy="208548"/>
            <a:chOff x="2156059" y="1114463"/>
            <a:chExt cx="1403679" cy="136822"/>
          </a:xfrm>
        </p:grpSpPr>
        <p:grpSp>
          <p:nvGrpSpPr>
            <p:cNvPr id="91" name="Google Shape;91;p17"/>
            <p:cNvGrpSpPr/>
            <p:nvPr/>
          </p:nvGrpSpPr>
          <p:grpSpPr>
            <a:xfrm>
              <a:off x="2156059" y="1115497"/>
              <a:ext cx="678579" cy="135788"/>
              <a:chOff x="2156059" y="1115497"/>
              <a:chExt cx="678579" cy="135788"/>
            </a:xfrm>
          </p:grpSpPr>
          <p:grpSp>
            <p:nvGrpSpPr>
              <p:cNvPr id="92" name="Google Shape;92;p17"/>
              <p:cNvGrpSpPr/>
              <p:nvPr/>
            </p:nvGrpSpPr>
            <p:grpSpPr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93" name="Google Shape;93;p17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" name="Google Shape;94;p17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5" name="Google Shape;95;p17"/>
              <p:cNvGrpSpPr/>
              <p:nvPr/>
            </p:nvGrpSpPr>
            <p:grpSpPr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96" name="Google Shape;96;p17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" name="Google Shape;97;p17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98" name="Google Shape;98;p17"/>
            <p:cNvGrpSpPr/>
            <p:nvPr/>
          </p:nvGrpSpPr>
          <p:grpSpPr>
            <a:xfrm>
              <a:off x="2881159" y="1114463"/>
              <a:ext cx="678579" cy="135788"/>
              <a:chOff x="2156059" y="1115497"/>
              <a:chExt cx="678579" cy="135788"/>
            </a:xfrm>
          </p:grpSpPr>
          <p:grpSp>
            <p:nvGrpSpPr>
              <p:cNvPr id="99" name="Google Shape;99;p17"/>
              <p:cNvGrpSpPr/>
              <p:nvPr/>
            </p:nvGrpSpPr>
            <p:grpSpPr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100" name="Google Shape;100;p17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" name="Google Shape;101;p17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02" name="Google Shape;102;p17"/>
              <p:cNvGrpSpPr/>
              <p:nvPr/>
            </p:nvGrpSpPr>
            <p:grpSpPr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103" name="Google Shape;103;p17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" name="Google Shape;104;p17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cxnSp>
        <p:nvCxnSpPr>
          <p:cNvPr id="105" name="Google Shape;105;p17"/>
          <p:cNvCxnSpPr/>
          <p:nvPr/>
        </p:nvCxnSpPr>
        <p:spPr>
          <a:xfrm>
            <a:off x="620231" y="251131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" name="Google Shape;106;p17"/>
          <p:cNvSpPr/>
          <p:nvPr/>
        </p:nvSpPr>
        <p:spPr>
          <a:xfrm>
            <a:off x="86781" y="1570985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7421078" y="211756"/>
            <a:ext cx="3262964" cy="52322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CPU-only applications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에서는 데이터가 CPU에 위치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5"/>
          <p:cNvSpPr txBox="1"/>
          <p:nvPr/>
        </p:nvSpPr>
        <p:spPr>
          <a:xfrm>
            <a:off x="7421078" y="211756"/>
            <a:ext cx="3262964" cy="52322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실행 설정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(execution configuration)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을 사용하여 커널이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구동됨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5"/>
          <p:cNvSpPr/>
          <p:nvPr/>
        </p:nvSpPr>
        <p:spPr>
          <a:xfrm>
            <a:off x="490889" y="287373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75" name="Google Shape;275;p25"/>
          <p:cNvGrpSpPr/>
          <p:nvPr/>
        </p:nvGrpSpPr>
        <p:grpSpPr>
          <a:xfrm>
            <a:off x="3100132" y="1785493"/>
            <a:ext cx="4772537" cy="2601214"/>
            <a:chOff x="3100132" y="2926084"/>
            <a:chExt cx="4772537" cy="2601214"/>
          </a:xfrm>
        </p:grpSpPr>
        <p:sp>
          <p:nvSpPr>
            <p:cNvPr id="276" name="Google Shape;276;p25"/>
            <p:cNvSpPr/>
            <p:nvPr/>
          </p:nvSpPr>
          <p:spPr>
            <a:xfrm>
              <a:off x="3100132" y="2926084"/>
              <a:ext cx="4772537" cy="2601214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5"/>
            <p:cNvSpPr txBox="1"/>
            <p:nvPr/>
          </p:nvSpPr>
          <p:spPr>
            <a:xfrm>
              <a:off x="3158422" y="2964647"/>
              <a:ext cx="2797946" cy="30777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urier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performWork</a:t>
              </a:r>
              <a:r>
                <a:rPr lang="en-US" sz="1400" b="0" i="0" u="none" strike="noStrike" cap="non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&lt;&lt;&lt;2, 4&gt;&gt;&gt;</a:t>
              </a:r>
              <a:r>
                <a:rPr lang="en-US" sz="1400" b="0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()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5"/>
            <p:cNvSpPr/>
            <p:nvPr/>
          </p:nvSpPr>
          <p:spPr>
            <a:xfrm>
              <a:off x="5557089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00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5"/>
            <p:cNvSpPr/>
            <p:nvPr/>
          </p:nvSpPr>
          <p:spPr>
            <a:xfrm>
              <a:off x="3241508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00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5"/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5"/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5"/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5"/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292;p26"/>
          <p:cNvGrpSpPr/>
          <p:nvPr/>
        </p:nvGrpSpPr>
        <p:grpSpPr>
          <a:xfrm>
            <a:off x="3100132" y="1785493"/>
            <a:ext cx="4772537" cy="2601214"/>
            <a:chOff x="3100132" y="2926084"/>
            <a:chExt cx="4772537" cy="2601214"/>
          </a:xfrm>
        </p:grpSpPr>
        <p:sp>
          <p:nvSpPr>
            <p:cNvPr id="293" name="Google Shape;293;p26"/>
            <p:cNvSpPr/>
            <p:nvPr/>
          </p:nvSpPr>
          <p:spPr>
            <a:xfrm>
              <a:off x="3100132" y="2926084"/>
              <a:ext cx="4772537" cy="2601214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6"/>
            <p:cNvSpPr txBox="1"/>
            <p:nvPr/>
          </p:nvSpPr>
          <p:spPr>
            <a:xfrm>
              <a:off x="3158422" y="2964647"/>
              <a:ext cx="2797946" cy="30777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urier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performWork&lt;&lt;&lt;</a:t>
              </a:r>
              <a:r>
                <a:rPr lang="en-US" sz="1400" b="0" i="0" u="none" strike="noStrike" cap="non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r>
                <a:rPr lang="en-US" sz="1400" b="0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, 4&gt;&gt;&gt;()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5557089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3241508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6"/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6"/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6"/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6"/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6"/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6"/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5" name="Google Shape;305;p26"/>
          <p:cNvSpPr txBox="1"/>
          <p:nvPr/>
        </p:nvSpPr>
        <p:spPr>
          <a:xfrm>
            <a:off x="7421078" y="211756"/>
            <a:ext cx="3262964" cy="52322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실행 설정이 그리드 내 블록의 수를 정의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6"/>
          <p:cNvSpPr/>
          <p:nvPr/>
        </p:nvSpPr>
        <p:spPr>
          <a:xfrm>
            <a:off x="490889" y="287373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27"/>
          <p:cNvGrpSpPr/>
          <p:nvPr/>
        </p:nvGrpSpPr>
        <p:grpSpPr>
          <a:xfrm>
            <a:off x="3100132" y="1785493"/>
            <a:ext cx="4772537" cy="2601214"/>
            <a:chOff x="3100132" y="2926084"/>
            <a:chExt cx="4772537" cy="2601214"/>
          </a:xfrm>
        </p:grpSpPr>
        <p:sp>
          <p:nvSpPr>
            <p:cNvPr id="312" name="Google Shape;312;p27"/>
            <p:cNvSpPr/>
            <p:nvPr/>
          </p:nvSpPr>
          <p:spPr>
            <a:xfrm>
              <a:off x="3100132" y="2926084"/>
              <a:ext cx="4772537" cy="2601214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7"/>
            <p:cNvSpPr txBox="1"/>
            <p:nvPr/>
          </p:nvSpPr>
          <p:spPr>
            <a:xfrm>
              <a:off x="3158422" y="2964647"/>
              <a:ext cx="2797946" cy="30777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urier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performWork&lt;&lt;&lt;2, </a:t>
              </a:r>
              <a:r>
                <a:rPr lang="en-US" sz="1400" b="0" i="0" u="none" strike="noStrike" cap="non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r>
                <a:rPr lang="en-US" sz="1400" b="0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&gt;&gt;&gt;()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7"/>
            <p:cNvSpPr/>
            <p:nvPr/>
          </p:nvSpPr>
          <p:spPr>
            <a:xfrm>
              <a:off x="5557089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00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7"/>
            <p:cNvSpPr/>
            <p:nvPr/>
          </p:nvSpPr>
          <p:spPr>
            <a:xfrm>
              <a:off x="3241508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00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7"/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7"/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7"/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7"/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7"/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7"/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4" name="Google Shape;324;p27"/>
          <p:cNvSpPr txBox="1"/>
          <p:nvPr/>
        </p:nvSpPr>
        <p:spPr>
          <a:xfrm>
            <a:off x="7421078" y="211756"/>
            <a:ext cx="3262964" cy="52322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 각 블록의 스레드 수도 정의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7"/>
          <p:cNvSpPr/>
          <p:nvPr/>
        </p:nvSpPr>
        <p:spPr>
          <a:xfrm>
            <a:off x="490889" y="287373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oogle Shape;330;p28"/>
          <p:cNvGrpSpPr/>
          <p:nvPr/>
        </p:nvGrpSpPr>
        <p:grpSpPr>
          <a:xfrm>
            <a:off x="3100132" y="1785493"/>
            <a:ext cx="4772537" cy="2601214"/>
            <a:chOff x="3100132" y="2926084"/>
            <a:chExt cx="4772537" cy="2601214"/>
          </a:xfrm>
        </p:grpSpPr>
        <p:sp>
          <p:nvSpPr>
            <p:cNvPr id="331" name="Google Shape;331;p28"/>
            <p:cNvSpPr/>
            <p:nvPr/>
          </p:nvSpPr>
          <p:spPr>
            <a:xfrm>
              <a:off x="3100132" y="2926084"/>
              <a:ext cx="4772537" cy="2601214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8"/>
            <p:cNvSpPr txBox="1"/>
            <p:nvPr/>
          </p:nvSpPr>
          <p:spPr>
            <a:xfrm>
              <a:off x="3158422" y="2964647"/>
              <a:ext cx="2797946" cy="30777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urier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performWork&lt;&lt;&lt;2, </a:t>
              </a:r>
              <a:r>
                <a:rPr lang="en-US" sz="1400" b="0" i="0" u="none" strike="noStrike" cap="non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r>
                <a:rPr lang="en-US" sz="1400" b="0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&gt;&gt;&gt;()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8"/>
            <p:cNvSpPr/>
            <p:nvPr/>
          </p:nvSpPr>
          <p:spPr>
            <a:xfrm>
              <a:off x="5557089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00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8"/>
            <p:cNvSpPr/>
            <p:nvPr/>
          </p:nvSpPr>
          <p:spPr>
            <a:xfrm>
              <a:off x="3241508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00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8"/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8"/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8"/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8"/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8"/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8"/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8"/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8"/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3" name="Google Shape;343;p28"/>
          <p:cNvSpPr/>
          <p:nvPr/>
        </p:nvSpPr>
        <p:spPr>
          <a:xfrm>
            <a:off x="490889" y="287373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4" name="Google Shape;344;p28"/>
          <p:cNvSpPr txBox="1"/>
          <p:nvPr/>
        </p:nvSpPr>
        <p:spPr>
          <a:xfrm>
            <a:off x="7421078" y="211756"/>
            <a:ext cx="3262964" cy="52322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그리드 내의 모든 블록들은 같은 수의 스레드를 가짐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498348" y="2790635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CUDA가 제공하는 스레드 계층 변수</a:t>
            </a:r>
            <a:br>
              <a:rPr lang="en-US"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CUDA-Provided Thread Hierarchy Variables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7"/>
          <p:cNvGrpSpPr/>
          <p:nvPr/>
        </p:nvGrpSpPr>
        <p:grpSpPr>
          <a:xfrm>
            <a:off x="3100132" y="1785493"/>
            <a:ext cx="4772537" cy="2601214"/>
            <a:chOff x="3100132" y="2926084"/>
            <a:chExt cx="4772537" cy="2601214"/>
          </a:xfrm>
        </p:grpSpPr>
        <p:sp>
          <p:nvSpPr>
            <p:cNvPr id="85" name="Google Shape;85;p17"/>
            <p:cNvSpPr/>
            <p:nvPr/>
          </p:nvSpPr>
          <p:spPr>
            <a:xfrm>
              <a:off x="3100132" y="2926084"/>
              <a:ext cx="4772537" cy="2601214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7"/>
            <p:cNvSpPr txBox="1"/>
            <p:nvPr/>
          </p:nvSpPr>
          <p:spPr>
            <a:xfrm>
              <a:off x="3158422" y="3002042"/>
              <a:ext cx="2797946" cy="23298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urier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performWork&lt;&lt;&lt;2, 4&gt;&gt;&gt;()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7"/>
            <p:cNvSpPr/>
            <p:nvPr/>
          </p:nvSpPr>
          <p:spPr>
            <a:xfrm>
              <a:off x="5557089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00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7"/>
            <p:cNvSpPr/>
            <p:nvPr/>
          </p:nvSpPr>
          <p:spPr>
            <a:xfrm>
              <a:off x="3241508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00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7"/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7"/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7"/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7"/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Google Shape;97;p17"/>
          <p:cNvSpPr txBox="1"/>
          <p:nvPr/>
        </p:nvSpPr>
        <p:spPr>
          <a:xfrm>
            <a:off x="7421078" y="211756"/>
            <a:ext cx="3262964" cy="738664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커널 내부 정의에서 CUDA 제공 변수는 실행 스레드, 블록 및 그리드를 표현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490889" y="287373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/>
        </p:nvSpPr>
        <p:spPr>
          <a:xfrm>
            <a:off x="7421078" y="211756"/>
            <a:ext cx="3262964" cy="52322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gridDim.x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는 그리드 내의 블록 수를 의미, 아래의 경우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8"/>
          <p:cNvSpPr/>
          <p:nvPr/>
        </p:nvSpPr>
        <p:spPr>
          <a:xfrm>
            <a:off x="490889" y="287373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05" name="Google Shape;105;p18"/>
          <p:cNvGrpSpPr/>
          <p:nvPr/>
        </p:nvGrpSpPr>
        <p:grpSpPr>
          <a:xfrm>
            <a:off x="3100132" y="1785493"/>
            <a:ext cx="4772537" cy="2601214"/>
            <a:chOff x="3100132" y="2926084"/>
            <a:chExt cx="4772537" cy="2601214"/>
          </a:xfrm>
        </p:grpSpPr>
        <p:sp>
          <p:nvSpPr>
            <p:cNvPr id="106" name="Google Shape;106;p18"/>
            <p:cNvSpPr/>
            <p:nvPr/>
          </p:nvSpPr>
          <p:spPr>
            <a:xfrm>
              <a:off x="3100132" y="2926084"/>
              <a:ext cx="4772537" cy="2601214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 txBox="1"/>
            <p:nvPr/>
          </p:nvSpPr>
          <p:spPr>
            <a:xfrm>
              <a:off x="3158422" y="2964647"/>
              <a:ext cx="2797946" cy="30777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urier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performWork&lt;&lt;&lt;2, 4&gt;&gt;&gt;()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5557089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3241508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8"/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8"/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8"/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8"/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8"/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8"/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8"/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8"/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" name="Google Shape;118;p18"/>
          <p:cNvGrpSpPr/>
          <p:nvPr/>
        </p:nvGrpSpPr>
        <p:grpSpPr>
          <a:xfrm>
            <a:off x="3100132" y="4614875"/>
            <a:ext cx="4772537" cy="241507"/>
            <a:chOff x="3100132" y="4614875"/>
            <a:chExt cx="4772537" cy="241507"/>
          </a:xfrm>
        </p:grpSpPr>
        <p:cxnSp>
          <p:nvCxnSpPr>
            <p:cNvPr id="119" name="Google Shape;119;p18"/>
            <p:cNvCxnSpPr/>
            <p:nvPr/>
          </p:nvCxnSpPr>
          <p:spPr>
            <a:xfrm>
              <a:off x="3100132" y="4735629"/>
              <a:ext cx="4772537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0" name="Google Shape;120;p18"/>
            <p:cNvCxnSpPr/>
            <p:nvPr/>
          </p:nvCxnSpPr>
          <p:spPr>
            <a:xfrm>
              <a:off x="7872669" y="4614875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1" name="Google Shape;121;p18"/>
            <p:cNvCxnSpPr/>
            <p:nvPr/>
          </p:nvCxnSpPr>
          <p:spPr>
            <a:xfrm>
              <a:off x="3100132" y="4614875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22" name="Google Shape;122;p18"/>
          <p:cNvSpPr txBox="1"/>
          <p:nvPr/>
        </p:nvSpPr>
        <p:spPr>
          <a:xfrm>
            <a:off x="5173579" y="4837059"/>
            <a:ext cx="625642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Courier"/>
              <a:buNone/>
            </a:pPr>
            <a:r>
              <a:rPr lang="en-US" sz="4400" b="1" i="0" u="none" strike="noStrike" cap="none">
                <a:solidFill>
                  <a:schemeClr val="lt2"/>
                </a:solidFill>
                <a:latin typeface="Courier"/>
                <a:ea typeface="Courier"/>
                <a:cs typeface="Courier"/>
                <a:sym typeface="Courier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/>
        </p:nvSpPr>
        <p:spPr>
          <a:xfrm>
            <a:off x="7421078" y="211756"/>
            <a:ext cx="3262964" cy="738664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blockIdx.x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는 그리드 내의 현 블록의 인덱스로, 아래의 경우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490889" y="287373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3100132" y="1785493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3158422" y="1824056"/>
            <a:ext cx="2797946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9"/>
          <p:cNvSpPr/>
          <p:nvPr/>
        </p:nvSpPr>
        <p:spPr>
          <a:xfrm>
            <a:off x="3241508" y="2213932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9"/>
          <p:cNvSpPr/>
          <p:nvPr/>
        </p:nvSpPr>
        <p:spPr>
          <a:xfrm>
            <a:off x="3390678" y="2339557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9"/>
          <p:cNvSpPr/>
          <p:nvPr/>
        </p:nvSpPr>
        <p:spPr>
          <a:xfrm>
            <a:off x="3887201" y="2339559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9"/>
          <p:cNvSpPr/>
          <p:nvPr/>
        </p:nvSpPr>
        <p:spPr>
          <a:xfrm>
            <a:off x="4383725" y="2339559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4880249" y="2339558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5557089" y="2213932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5706258" y="2339555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6202781" y="2339557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6699305" y="2339557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7195829" y="2339556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1" name="Google Shape;141;p19"/>
          <p:cNvGrpSpPr/>
          <p:nvPr/>
        </p:nvGrpSpPr>
        <p:grpSpPr>
          <a:xfrm>
            <a:off x="3100132" y="4614875"/>
            <a:ext cx="4772537" cy="241507"/>
            <a:chOff x="3100132" y="4614875"/>
            <a:chExt cx="4772537" cy="241507"/>
          </a:xfrm>
        </p:grpSpPr>
        <p:cxnSp>
          <p:nvCxnSpPr>
            <p:cNvPr id="142" name="Google Shape;142;p19"/>
            <p:cNvCxnSpPr/>
            <p:nvPr/>
          </p:nvCxnSpPr>
          <p:spPr>
            <a:xfrm>
              <a:off x="3100132" y="4735629"/>
              <a:ext cx="4772537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3" name="Google Shape;143;p19"/>
            <p:cNvCxnSpPr/>
            <p:nvPr/>
          </p:nvCxnSpPr>
          <p:spPr>
            <a:xfrm>
              <a:off x="7872669" y="4614875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4" name="Google Shape;144;p19"/>
            <p:cNvCxnSpPr/>
            <p:nvPr/>
          </p:nvCxnSpPr>
          <p:spPr>
            <a:xfrm>
              <a:off x="3100132" y="4614875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5" name="Google Shape;145;p19"/>
            <p:cNvCxnSpPr/>
            <p:nvPr/>
          </p:nvCxnSpPr>
          <p:spPr>
            <a:xfrm>
              <a:off x="5475968" y="4614875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46" name="Google Shape;146;p19"/>
          <p:cNvSpPr txBox="1"/>
          <p:nvPr/>
        </p:nvSpPr>
        <p:spPr>
          <a:xfrm>
            <a:off x="3975229" y="4856382"/>
            <a:ext cx="62564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ourier"/>
              <a:buNone/>
            </a:pPr>
            <a:r>
              <a:rPr lang="en-US" sz="3200" b="1" i="0" u="none" strike="noStrike" cap="none">
                <a:solidFill>
                  <a:schemeClr val="lt2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6361092" y="4856382"/>
            <a:ext cx="62564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urier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/>
        </p:nvSpPr>
        <p:spPr>
          <a:xfrm>
            <a:off x="7421078" y="211756"/>
            <a:ext cx="3262964" cy="738664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blockIdx.x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는 그리드 내의 현 블록의 인덱스로, 아래의 경우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0"/>
          <p:cNvSpPr/>
          <p:nvPr/>
        </p:nvSpPr>
        <p:spPr>
          <a:xfrm>
            <a:off x="490889" y="287373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4" name="Google Shape;154;p20"/>
          <p:cNvSpPr/>
          <p:nvPr/>
        </p:nvSpPr>
        <p:spPr>
          <a:xfrm>
            <a:off x="3100132" y="1785493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3158422" y="1824056"/>
            <a:ext cx="2797946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0"/>
          <p:cNvSpPr/>
          <p:nvPr/>
        </p:nvSpPr>
        <p:spPr>
          <a:xfrm>
            <a:off x="3241508" y="2213932"/>
            <a:ext cx="2138028" cy="1886059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rgbClr val="0054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0"/>
          <p:cNvSpPr/>
          <p:nvPr/>
        </p:nvSpPr>
        <p:spPr>
          <a:xfrm>
            <a:off x="3390678" y="2339557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0"/>
          <p:cNvSpPr/>
          <p:nvPr/>
        </p:nvSpPr>
        <p:spPr>
          <a:xfrm>
            <a:off x="3887201" y="2339559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0"/>
          <p:cNvSpPr/>
          <p:nvPr/>
        </p:nvSpPr>
        <p:spPr>
          <a:xfrm>
            <a:off x="4383725" y="2339559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0"/>
          <p:cNvSpPr/>
          <p:nvPr/>
        </p:nvSpPr>
        <p:spPr>
          <a:xfrm>
            <a:off x="4880249" y="2339558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0"/>
          <p:cNvSpPr/>
          <p:nvPr/>
        </p:nvSpPr>
        <p:spPr>
          <a:xfrm>
            <a:off x="5557089" y="2213932"/>
            <a:ext cx="2138028" cy="1886059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0"/>
          <p:cNvSpPr/>
          <p:nvPr/>
        </p:nvSpPr>
        <p:spPr>
          <a:xfrm>
            <a:off x="5706258" y="2339555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6202781" y="2339557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0"/>
          <p:cNvSpPr/>
          <p:nvPr/>
        </p:nvSpPr>
        <p:spPr>
          <a:xfrm>
            <a:off x="6699305" y="2339557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0"/>
          <p:cNvSpPr/>
          <p:nvPr/>
        </p:nvSpPr>
        <p:spPr>
          <a:xfrm>
            <a:off x="7195829" y="2339556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6" name="Google Shape;166;p20"/>
          <p:cNvGrpSpPr/>
          <p:nvPr/>
        </p:nvGrpSpPr>
        <p:grpSpPr>
          <a:xfrm>
            <a:off x="3100132" y="4614875"/>
            <a:ext cx="4772537" cy="826282"/>
            <a:chOff x="3100132" y="4614875"/>
            <a:chExt cx="4772537" cy="826282"/>
          </a:xfrm>
        </p:grpSpPr>
        <p:grpSp>
          <p:nvGrpSpPr>
            <p:cNvPr id="167" name="Google Shape;167;p20"/>
            <p:cNvGrpSpPr/>
            <p:nvPr/>
          </p:nvGrpSpPr>
          <p:grpSpPr>
            <a:xfrm>
              <a:off x="3100132" y="4614875"/>
              <a:ext cx="4772537" cy="241507"/>
              <a:chOff x="3100132" y="4614875"/>
              <a:chExt cx="4772537" cy="241507"/>
            </a:xfrm>
          </p:grpSpPr>
          <p:cxnSp>
            <p:nvCxnSpPr>
              <p:cNvPr id="168" name="Google Shape;168;p20"/>
              <p:cNvCxnSpPr/>
              <p:nvPr/>
            </p:nvCxnSpPr>
            <p:spPr>
              <a:xfrm>
                <a:off x="3100132" y="4735629"/>
                <a:ext cx="4772537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9" name="Google Shape;169;p20"/>
              <p:cNvCxnSpPr/>
              <p:nvPr/>
            </p:nvCxnSpPr>
            <p:spPr>
              <a:xfrm>
                <a:off x="7872669" y="4614875"/>
                <a:ext cx="0" cy="241507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70" name="Google Shape;170;p20"/>
              <p:cNvCxnSpPr/>
              <p:nvPr/>
            </p:nvCxnSpPr>
            <p:spPr>
              <a:xfrm>
                <a:off x="3100132" y="4614875"/>
                <a:ext cx="0" cy="241507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71" name="Google Shape;171;p20"/>
              <p:cNvCxnSpPr/>
              <p:nvPr/>
            </p:nvCxnSpPr>
            <p:spPr>
              <a:xfrm>
                <a:off x="5475968" y="4614875"/>
                <a:ext cx="0" cy="241507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72" name="Google Shape;172;p20"/>
            <p:cNvSpPr txBox="1"/>
            <p:nvPr/>
          </p:nvSpPr>
          <p:spPr>
            <a:xfrm>
              <a:off x="3975229" y="4856382"/>
              <a:ext cx="625642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0"/>
            <p:cNvSpPr txBox="1"/>
            <p:nvPr/>
          </p:nvSpPr>
          <p:spPr>
            <a:xfrm>
              <a:off x="6361092" y="4856382"/>
              <a:ext cx="625642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21"/>
          <p:cNvGrpSpPr/>
          <p:nvPr/>
        </p:nvGrpSpPr>
        <p:grpSpPr>
          <a:xfrm>
            <a:off x="3100132" y="1785493"/>
            <a:ext cx="4772537" cy="2601214"/>
            <a:chOff x="3100132" y="2926084"/>
            <a:chExt cx="4772537" cy="2601214"/>
          </a:xfrm>
        </p:grpSpPr>
        <p:sp>
          <p:nvSpPr>
            <p:cNvPr id="179" name="Google Shape;179;p21"/>
            <p:cNvSpPr/>
            <p:nvPr/>
          </p:nvSpPr>
          <p:spPr>
            <a:xfrm>
              <a:off x="3100132" y="2926084"/>
              <a:ext cx="4772537" cy="2601214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1"/>
            <p:cNvSpPr txBox="1"/>
            <p:nvPr/>
          </p:nvSpPr>
          <p:spPr>
            <a:xfrm>
              <a:off x="3158422" y="2964647"/>
              <a:ext cx="2797946" cy="30777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urier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performWork&lt;&lt;&lt;2, 4&gt;&gt;&gt;()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1"/>
            <p:cNvSpPr/>
            <p:nvPr/>
          </p:nvSpPr>
          <p:spPr>
            <a:xfrm>
              <a:off x="5557089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00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1"/>
            <p:cNvSpPr/>
            <p:nvPr/>
          </p:nvSpPr>
          <p:spPr>
            <a:xfrm>
              <a:off x="3241508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00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1"/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1"/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1"/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1"/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1"/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1"/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1"/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1" name="Google Shape;191;p21"/>
          <p:cNvSpPr txBox="1"/>
          <p:nvPr/>
        </p:nvSpPr>
        <p:spPr>
          <a:xfrm>
            <a:off x="7421078" y="211756"/>
            <a:ext cx="3262964" cy="738664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커널 안에서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blockDim.x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는 한 블록 내에 스레드의 수로 아래의 경우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1"/>
          <p:cNvSpPr/>
          <p:nvPr/>
        </p:nvSpPr>
        <p:spPr>
          <a:xfrm>
            <a:off x="490889" y="287373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93" name="Google Shape;193;p21"/>
          <p:cNvGrpSpPr/>
          <p:nvPr/>
        </p:nvGrpSpPr>
        <p:grpSpPr>
          <a:xfrm>
            <a:off x="3406297" y="4640540"/>
            <a:ext cx="1824069" cy="768477"/>
            <a:chOff x="3406297" y="4640540"/>
            <a:chExt cx="1824069" cy="768477"/>
          </a:xfrm>
        </p:grpSpPr>
        <p:sp>
          <p:nvSpPr>
            <p:cNvPr id="194" name="Google Shape;194;p21"/>
            <p:cNvSpPr txBox="1"/>
            <p:nvPr/>
          </p:nvSpPr>
          <p:spPr>
            <a:xfrm>
              <a:off x="4089539" y="4824242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5" name="Google Shape;195;p21"/>
            <p:cNvCxnSpPr/>
            <p:nvPr/>
          </p:nvCxnSpPr>
          <p:spPr>
            <a:xfrm>
              <a:off x="3413358" y="4751668"/>
              <a:ext cx="1817008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6" name="Google Shape;196;p21"/>
            <p:cNvCxnSpPr/>
            <p:nvPr/>
          </p:nvCxnSpPr>
          <p:spPr>
            <a:xfrm>
              <a:off x="5230366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7" name="Google Shape;197;p21"/>
            <p:cNvCxnSpPr/>
            <p:nvPr/>
          </p:nvCxnSpPr>
          <p:spPr>
            <a:xfrm>
              <a:off x="3406297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Google Shape;112;p18"/>
          <p:cNvCxnSpPr/>
          <p:nvPr/>
        </p:nvCxnSpPr>
        <p:spPr>
          <a:xfrm rot="10800000">
            <a:off x="1007211" y="741146"/>
            <a:ext cx="0" cy="4494998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113" name="Google Shape;113;p18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114" name="Google Shape;114;p18"/>
          <p:cNvSpPr/>
          <p:nvPr/>
        </p:nvSpPr>
        <p:spPr>
          <a:xfrm>
            <a:off x="86781" y="398679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8"/>
          <p:cNvSpPr/>
          <p:nvPr/>
        </p:nvSpPr>
        <p:spPr>
          <a:xfrm>
            <a:off x="-4617299" y="1530747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1200443" y="4045271"/>
            <a:ext cx="2139523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initialize()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3445844" y="4045270"/>
            <a:ext cx="3857742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" name="Google Shape;119;p18"/>
          <p:cNvGrpSpPr/>
          <p:nvPr/>
        </p:nvGrpSpPr>
        <p:grpSpPr>
          <a:xfrm rot="10800000" flipH="1">
            <a:off x="1200442" y="2047567"/>
            <a:ext cx="2139523" cy="208548"/>
            <a:chOff x="2156059" y="1114463"/>
            <a:chExt cx="1403679" cy="136822"/>
          </a:xfrm>
        </p:grpSpPr>
        <p:grpSp>
          <p:nvGrpSpPr>
            <p:cNvPr id="120" name="Google Shape;120;p18"/>
            <p:cNvGrpSpPr/>
            <p:nvPr/>
          </p:nvGrpSpPr>
          <p:grpSpPr>
            <a:xfrm>
              <a:off x="2156059" y="1115497"/>
              <a:ext cx="678579" cy="135788"/>
              <a:chOff x="2156059" y="1115497"/>
              <a:chExt cx="678579" cy="135788"/>
            </a:xfrm>
          </p:grpSpPr>
          <p:grpSp>
            <p:nvGrpSpPr>
              <p:cNvPr id="121" name="Google Shape;121;p18"/>
              <p:cNvGrpSpPr/>
              <p:nvPr/>
            </p:nvGrpSpPr>
            <p:grpSpPr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122" name="Google Shape;122;p18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" name="Google Shape;123;p18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4" name="Google Shape;124;p18"/>
              <p:cNvGrpSpPr/>
              <p:nvPr/>
            </p:nvGrpSpPr>
            <p:grpSpPr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125" name="Google Shape;125;p18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6" name="Google Shape;126;p18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27" name="Google Shape;127;p18"/>
            <p:cNvGrpSpPr/>
            <p:nvPr/>
          </p:nvGrpSpPr>
          <p:grpSpPr>
            <a:xfrm>
              <a:off x="2881159" y="1114463"/>
              <a:ext cx="678579" cy="135788"/>
              <a:chOff x="2156059" y="1115497"/>
              <a:chExt cx="678579" cy="135788"/>
            </a:xfrm>
          </p:grpSpPr>
          <p:grpSp>
            <p:nvGrpSpPr>
              <p:cNvPr id="128" name="Google Shape;128;p18"/>
              <p:cNvGrpSpPr/>
              <p:nvPr/>
            </p:nvGrpSpPr>
            <p:grpSpPr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129" name="Google Shape;129;p18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0" name="Google Shape;130;p18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1" name="Google Shape;131;p18"/>
              <p:cNvGrpSpPr/>
              <p:nvPr/>
            </p:nvGrpSpPr>
            <p:grpSpPr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132" name="Google Shape;132;p18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3" name="Google Shape;133;p18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134" name="Google Shape;134;p18"/>
          <p:cNvGrpSpPr/>
          <p:nvPr/>
        </p:nvGrpSpPr>
        <p:grpSpPr>
          <a:xfrm>
            <a:off x="3546950" y="2047567"/>
            <a:ext cx="3655529" cy="205396"/>
            <a:chOff x="3546950" y="2047567"/>
            <a:chExt cx="3655529" cy="205396"/>
          </a:xfrm>
        </p:grpSpPr>
        <p:sp>
          <p:nvSpPr>
            <p:cNvPr id="135" name="Google Shape;135;p18"/>
            <p:cNvSpPr/>
            <p:nvPr/>
          </p:nvSpPr>
          <p:spPr>
            <a:xfrm rot="10800000" flipH="1">
              <a:off x="3546950" y="2047567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8"/>
            <p:cNvSpPr/>
            <p:nvPr/>
          </p:nvSpPr>
          <p:spPr>
            <a:xfrm rot="10800000" flipH="1">
              <a:off x="4039826" y="2047567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8"/>
            <p:cNvSpPr/>
            <p:nvPr/>
          </p:nvSpPr>
          <p:spPr>
            <a:xfrm rot="10800000" flipH="1">
              <a:off x="4532702" y="2047567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8"/>
            <p:cNvSpPr/>
            <p:nvPr/>
          </p:nvSpPr>
          <p:spPr>
            <a:xfrm rot="10800000" flipH="1">
              <a:off x="5025578" y="2047567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8"/>
            <p:cNvSpPr/>
            <p:nvPr/>
          </p:nvSpPr>
          <p:spPr>
            <a:xfrm rot="10800000" flipH="1">
              <a:off x="5518454" y="2047567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8"/>
            <p:cNvSpPr/>
            <p:nvPr/>
          </p:nvSpPr>
          <p:spPr>
            <a:xfrm rot="10800000" flipH="1">
              <a:off x="6011330" y="2047567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8"/>
            <p:cNvSpPr/>
            <p:nvPr/>
          </p:nvSpPr>
          <p:spPr>
            <a:xfrm rot="10800000" flipH="1">
              <a:off x="6504206" y="2047567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8"/>
            <p:cNvSpPr/>
            <p:nvPr/>
          </p:nvSpPr>
          <p:spPr>
            <a:xfrm rot="10800000" flipH="1">
              <a:off x="6997084" y="2047567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3" name="Google Shape;143;p18"/>
          <p:cNvCxnSpPr/>
          <p:nvPr/>
        </p:nvCxnSpPr>
        <p:spPr>
          <a:xfrm>
            <a:off x="620231" y="251131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4" name="Google Shape;144;p18"/>
          <p:cNvSpPr/>
          <p:nvPr/>
        </p:nvSpPr>
        <p:spPr>
          <a:xfrm>
            <a:off x="86781" y="1570985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7421078" y="211756"/>
            <a:ext cx="3262964" cy="307777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…그리고 모든 작업도 CPU에서 실행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/>
          <p:nvPr/>
        </p:nvSpPr>
        <p:spPr>
          <a:xfrm>
            <a:off x="3100132" y="1785493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2"/>
          <p:cNvSpPr txBox="1"/>
          <p:nvPr/>
        </p:nvSpPr>
        <p:spPr>
          <a:xfrm>
            <a:off x="3158422" y="1824056"/>
            <a:ext cx="2797946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2"/>
          <p:cNvSpPr/>
          <p:nvPr/>
        </p:nvSpPr>
        <p:spPr>
          <a:xfrm>
            <a:off x="5557089" y="2213932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2"/>
          <p:cNvSpPr/>
          <p:nvPr/>
        </p:nvSpPr>
        <p:spPr>
          <a:xfrm>
            <a:off x="3241508" y="2213932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2"/>
          <p:cNvSpPr/>
          <p:nvPr/>
        </p:nvSpPr>
        <p:spPr>
          <a:xfrm>
            <a:off x="3390678" y="2339557"/>
            <a:ext cx="350117" cy="16348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2"/>
          <p:cNvSpPr/>
          <p:nvPr/>
        </p:nvSpPr>
        <p:spPr>
          <a:xfrm>
            <a:off x="3887201" y="2339559"/>
            <a:ext cx="350117" cy="16348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2"/>
          <p:cNvSpPr/>
          <p:nvPr/>
        </p:nvSpPr>
        <p:spPr>
          <a:xfrm>
            <a:off x="4383725" y="2339559"/>
            <a:ext cx="350117" cy="16348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2"/>
          <p:cNvSpPr/>
          <p:nvPr/>
        </p:nvSpPr>
        <p:spPr>
          <a:xfrm>
            <a:off x="4880249" y="2339558"/>
            <a:ext cx="350117" cy="16348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2"/>
          <p:cNvSpPr/>
          <p:nvPr/>
        </p:nvSpPr>
        <p:spPr>
          <a:xfrm>
            <a:off x="5706258" y="2339555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2"/>
          <p:cNvSpPr/>
          <p:nvPr/>
        </p:nvSpPr>
        <p:spPr>
          <a:xfrm>
            <a:off x="6202781" y="2339557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2"/>
          <p:cNvSpPr/>
          <p:nvPr/>
        </p:nvSpPr>
        <p:spPr>
          <a:xfrm>
            <a:off x="6699305" y="2339557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2"/>
          <p:cNvSpPr/>
          <p:nvPr/>
        </p:nvSpPr>
        <p:spPr>
          <a:xfrm>
            <a:off x="7195829" y="2339556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2"/>
          <p:cNvSpPr txBox="1"/>
          <p:nvPr/>
        </p:nvSpPr>
        <p:spPr>
          <a:xfrm>
            <a:off x="7421078" y="211756"/>
            <a:ext cx="3262964" cy="52322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그리드 내의 모든 블록은 같은 수의 스레드를 갖음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2"/>
          <p:cNvSpPr/>
          <p:nvPr/>
        </p:nvSpPr>
        <p:spPr>
          <a:xfrm>
            <a:off x="490889" y="287373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16" name="Google Shape;216;p22"/>
          <p:cNvGrpSpPr/>
          <p:nvPr/>
        </p:nvGrpSpPr>
        <p:grpSpPr>
          <a:xfrm>
            <a:off x="3406297" y="4640540"/>
            <a:ext cx="1824069" cy="768477"/>
            <a:chOff x="3406297" y="4640540"/>
            <a:chExt cx="1824069" cy="768477"/>
          </a:xfrm>
        </p:grpSpPr>
        <p:sp>
          <p:nvSpPr>
            <p:cNvPr id="217" name="Google Shape;217;p22"/>
            <p:cNvSpPr txBox="1"/>
            <p:nvPr/>
          </p:nvSpPr>
          <p:spPr>
            <a:xfrm>
              <a:off x="4089539" y="4824242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8" name="Google Shape;218;p22"/>
            <p:cNvCxnSpPr/>
            <p:nvPr/>
          </p:nvCxnSpPr>
          <p:spPr>
            <a:xfrm>
              <a:off x="3413358" y="4751668"/>
              <a:ext cx="1817008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9" name="Google Shape;219;p22"/>
            <p:cNvCxnSpPr/>
            <p:nvPr/>
          </p:nvCxnSpPr>
          <p:spPr>
            <a:xfrm>
              <a:off x="5230366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0" name="Google Shape;220;p22"/>
            <p:cNvCxnSpPr/>
            <p:nvPr/>
          </p:nvCxnSpPr>
          <p:spPr>
            <a:xfrm>
              <a:off x="3406297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1" name="Google Shape;221;p22"/>
          <p:cNvGrpSpPr/>
          <p:nvPr/>
        </p:nvGrpSpPr>
        <p:grpSpPr>
          <a:xfrm>
            <a:off x="5721877" y="4640540"/>
            <a:ext cx="1824069" cy="768477"/>
            <a:chOff x="3406297" y="4640540"/>
            <a:chExt cx="1824069" cy="768477"/>
          </a:xfrm>
        </p:grpSpPr>
        <p:sp>
          <p:nvSpPr>
            <p:cNvPr id="222" name="Google Shape;222;p22"/>
            <p:cNvSpPr txBox="1"/>
            <p:nvPr/>
          </p:nvSpPr>
          <p:spPr>
            <a:xfrm>
              <a:off x="4089539" y="4824242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3" name="Google Shape;223;p22"/>
            <p:cNvCxnSpPr/>
            <p:nvPr/>
          </p:nvCxnSpPr>
          <p:spPr>
            <a:xfrm>
              <a:off x="3413358" y="4751668"/>
              <a:ext cx="1817008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4" name="Google Shape;224;p22"/>
            <p:cNvCxnSpPr/>
            <p:nvPr/>
          </p:nvCxnSpPr>
          <p:spPr>
            <a:xfrm>
              <a:off x="5230366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5" name="Google Shape;225;p22"/>
            <p:cNvCxnSpPr/>
            <p:nvPr/>
          </p:nvCxnSpPr>
          <p:spPr>
            <a:xfrm>
              <a:off x="3406297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"/>
          <p:cNvSpPr/>
          <p:nvPr/>
        </p:nvSpPr>
        <p:spPr>
          <a:xfrm>
            <a:off x="3100132" y="1785493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3"/>
          <p:cNvSpPr txBox="1"/>
          <p:nvPr/>
        </p:nvSpPr>
        <p:spPr>
          <a:xfrm>
            <a:off x="3158422" y="1824056"/>
            <a:ext cx="2797946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3"/>
          <p:cNvSpPr/>
          <p:nvPr/>
        </p:nvSpPr>
        <p:spPr>
          <a:xfrm>
            <a:off x="5557089" y="2213932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3"/>
          <p:cNvSpPr/>
          <p:nvPr/>
        </p:nvSpPr>
        <p:spPr>
          <a:xfrm>
            <a:off x="3241508" y="2213932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3"/>
          <p:cNvSpPr/>
          <p:nvPr/>
        </p:nvSpPr>
        <p:spPr>
          <a:xfrm>
            <a:off x="3390678" y="2339557"/>
            <a:ext cx="350117" cy="163480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3"/>
          <p:cNvSpPr/>
          <p:nvPr/>
        </p:nvSpPr>
        <p:spPr>
          <a:xfrm>
            <a:off x="3887201" y="2339559"/>
            <a:ext cx="350117" cy="16348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3"/>
          <p:cNvSpPr/>
          <p:nvPr/>
        </p:nvSpPr>
        <p:spPr>
          <a:xfrm>
            <a:off x="4383725" y="2339559"/>
            <a:ext cx="350117" cy="16348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3"/>
          <p:cNvSpPr/>
          <p:nvPr/>
        </p:nvSpPr>
        <p:spPr>
          <a:xfrm>
            <a:off x="4880249" y="2339558"/>
            <a:ext cx="350117" cy="16348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3"/>
          <p:cNvSpPr/>
          <p:nvPr/>
        </p:nvSpPr>
        <p:spPr>
          <a:xfrm>
            <a:off x="5706258" y="2339555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3"/>
          <p:cNvSpPr/>
          <p:nvPr/>
        </p:nvSpPr>
        <p:spPr>
          <a:xfrm>
            <a:off x="6202781" y="2339557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3"/>
          <p:cNvSpPr/>
          <p:nvPr/>
        </p:nvSpPr>
        <p:spPr>
          <a:xfrm>
            <a:off x="6699305" y="2339557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3"/>
          <p:cNvSpPr/>
          <p:nvPr/>
        </p:nvSpPr>
        <p:spPr>
          <a:xfrm>
            <a:off x="7195829" y="2339556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3"/>
          <p:cNvSpPr txBox="1"/>
          <p:nvPr/>
        </p:nvSpPr>
        <p:spPr>
          <a:xfrm>
            <a:off x="7421078" y="211756"/>
            <a:ext cx="3262964" cy="738664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커널 내에서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threadIdx.x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는 각 블록 내부 스레드의 인덱스를 의미하며, 아래의 경우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3"/>
          <p:cNvSpPr/>
          <p:nvPr/>
        </p:nvSpPr>
        <p:spPr>
          <a:xfrm>
            <a:off x="490889" y="287373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44" name="Google Shape;244;p23"/>
          <p:cNvGrpSpPr/>
          <p:nvPr/>
        </p:nvGrpSpPr>
        <p:grpSpPr>
          <a:xfrm>
            <a:off x="3388678" y="4640540"/>
            <a:ext cx="1841688" cy="580298"/>
            <a:chOff x="3388678" y="4640540"/>
            <a:chExt cx="1841688" cy="580298"/>
          </a:xfrm>
        </p:grpSpPr>
        <p:sp>
          <p:nvSpPr>
            <p:cNvPr id="245" name="Google Shape;245;p23"/>
            <p:cNvSpPr txBox="1"/>
            <p:nvPr/>
          </p:nvSpPr>
          <p:spPr>
            <a:xfrm>
              <a:off x="3388678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6" name="Google Shape;246;p23"/>
            <p:cNvCxnSpPr/>
            <p:nvPr/>
          </p:nvCxnSpPr>
          <p:spPr>
            <a:xfrm>
              <a:off x="3413358" y="4751668"/>
              <a:ext cx="1817008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7" name="Google Shape;247;p23"/>
            <p:cNvCxnSpPr/>
            <p:nvPr/>
          </p:nvCxnSpPr>
          <p:spPr>
            <a:xfrm>
              <a:off x="5230366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8" name="Google Shape;248;p23"/>
            <p:cNvCxnSpPr/>
            <p:nvPr/>
          </p:nvCxnSpPr>
          <p:spPr>
            <a:xfrm>
              <a:off x="3406297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9" name="Google Shape;249;p23"/>
            <p:cNvCxnSpPr/>
            <p:nvPr/>
          </p:nvCxnSpPr>
          <p:spPr>
            <a:xfrm>
              <a:off x="3862314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0" name="Google Shape;250;p23"/>
            <p:cNvCxnSpPr/>
            <p:nvPr/>
          </p:nvCxnSpPr>
          <p:spPr>
            <a:xfrm>
              <a:off x="4774348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1" name="Google Shape;251;p23"/>
            <p:cNvCxnSpPr/>
            <p:nvPr/>
          </p:nvCxnSpPr>
          <p:spPr>
            <a:xfrm>
              <a:off x="4318331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52" name="Google Shape;252;p23"/>
            <p:cNvSpPr txBox="1"/>
            <p:nvPr/>
          </p:nvSpPr>
          <p:spPr>
            <a:xfrm>
              <a:off x="3825441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3"/>
            <p:cNvSpPr txBox="1"/>
            <p:nvPr/>
          </p:nvSpPr>
          <p:spPr>
            <a:xfrm>
              <a:off x="4314568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3"/>
            <p:cNvSpPr txBox="1"/>
            <p:nvPr/>
          </p:nvSpPr>
          <p:spPr>
            <a:xfrm>
              <a:off x="4740179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5" name="Google Shape;255;p23"/>
          <p:cNvGrpSpPr/>
          <p:nvPr/>
        </p:nvGrpSpPr>
        <p:grpSpPr>
          <a:xfrm>
            <a:off x="5706258" y="4640540"/>
            <a:ext cx="1841688" cy="580298"/>
            <a:chOff x="3388678" y="4640540"/>
            <a:chExt cx="1841688" cy="580298"/>
          </a:xfrm>
        </p:grpSpPr>
        <p:sp>
          <p:nvSpPr>
            <p:cNvPr id="256" name="Google Shape;256;p23"/>
            <p:cNvSpPr txBox="1"/>
            <p:nvPr/>
          </p:nvSpPr>
          <p:spPr>
            <a:xfrm>
              <a:off x="3388678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7" name="Google Shape;257;p23"/>
            <p:cNvCxnSpPr/>
            <p:nvPr/>
          </p:nvCxnSpPr>
          <p:spPr>
            <a:xfrm>
              <a:off x="3413358" y="4751668"/>
              <a:ext cx="1817008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8" name="Google Shape;258;p23"/>
            <p:cNvCxnSpPr/>
            <p:nvPr/>
          </p:nvCxnSpPr>
          <p:spPr>
            <a:xfrm>
              <a:off x="5230366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9" name="Google Shape;259;p23"/>
            <p:cNvCxnSpPr/>
            <p:nvPr/>
          </p:nvCxnSpPr>
          <p:spPr>
            <a:xfrm>
              <a:off x="3406297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" name="Google Shape;260;p23"/>
            <p:cNvCxnSpPr/>
            <p:nvPr/>
          </p:nvCxnSpPr>
          <p:spPr>
            <a:xfrm>
              <a:off x="3862314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1" name="Google Shape;261;p23"/>
            <p:cNvCxnSpPr/>
            <p:nvPr/>
          </p:nvCxnSpPr>
          <p:spPr>
            <a:xfrm>
              <a:off x="4774348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2" name="Google Shape;262;p23"/>
            <p:cNvCxnSpPr/>
            <p:nvPr/>
          </p:nvCxnSpPr>
          <p:spPr>
            <a:xfrm>
              <a:off x="4318331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3" name="Google Shape;263;p23"/>
            <p:cNvSpPr txBox="1"/>
            <p:nvPr/>
          </p:nvSpPr>
          <p:spPr>
            <a:xfrm>
              <a:off x="3825441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3"/>
            <p:cNvSpPr txBox="1"/>
            <p:nvPr/>
          </p:nvSpPr>
          <p:spPr>
            <a:xfrm>
              <a:off x="4314568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3"/>
            <p:cNvSpPr txBox="1"/>
            <p:nvPr/>
          </p:nvSpPr>
          <p:spPr>
            <a:xfrm>
              <a:off x="4740179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4"/>
          <p:cNvSpPr/>
          <p:nvPr/>
        </p:nvSpPr>
        <p:spPr>
          <a:xfrm>
            <a:off x="3100132" y="1785493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4"/>
          <p:cNvSpPr txBox="1"/>
          <p:nvPr/>
        </p:nvSpPr>
        <p:spPr>
          <a:xfrm>
            <a:off x="3158422" y="1824056"/>
            <a:ext cx="2797946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4"/>
          <p:cNvSpPr/>
          <p:nvPr/>
        </p:nvSpPr>
        <p:spPr>
          <a:xfrm>
            <a:off x="5557089" y="2213932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4"/>
          <p:cNvSpPr/>
          <p:nvPr/>
        </p:nvSpPr>
        <p:spPr>
          <a:xfrm>
            <a:off x="3241508" y="2213932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4"/>
          <p:cNvSpPr/>
          <p:nvPr/>
        </p:nvSpPr>
        <p:spPr>
          <a:xfrm>
            <a:off x="3390678" y="2339557"/>
            <a:ext cx="350117" cy="16348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4"/>
          <p:cNvSpPr/>
          <p:nvPr/>
        </p:nvSpPr>
        <p:spPr>
          <a:xfrm>
            <a:off x="3887201" y="2339559"/>
            <a:ext cx="350117" cy="163480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4"/>
          <p:cNvSpPr/>
          <p:nvPr/>
        </p:nvSpPr>
        <p:spPr>
          <a:xfrm>
            <a:off x="4383725" y="2339559"/>
            <a:ext cx="350117" cy="16348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4"/>
          <p:cNvSpPr/>
          <p:nvPr/>
        </p:nvSpPr>
        <p:spPr>
          <a:xfrm>
            <a:off x="4880249" y="2339558"/>
            <a:ext cx="350117" cy="16348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4"/>
          <p:cNvSpPr/>
          <p:nvPr/>
        </p:nvSpPr>
        <p:spPr>
          <a:xfrm>
            <a:off x="5706258" y="2339555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4"/>
          <p:cNvSpPr/>
          <p:nvPr/>
        </p:nvSpPr>
        <p:spPr>
          <a:xfrm>
            <a:off x="6202781" y="2339557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4"/>
          <p:cNvSpPr/>
          <p:nvPr/>
        </p:nvSpPr>
        <p:spPr>
          <a:xfrm>
            <a:off x="6699305" y="2339557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4"/>
          <p:cNvSpPr/>
          <p:nvPr/>
        </p:nvSpPr>
        <p:spPr>
          <a:xfrm>
            <a:off x="7195829" y="2339556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4"/>
          <p:cNvSpPr txBox="1"/>
          <p:nvPr/>
        </p:nvSpPr>
        <p:spPr>
          <a:xfrm>
            <a:off x="7421078" y="211756"/>
            <a:ext cx="3262964" cy="738664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커널 내에서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threadIdx.x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는 각 블록 내부 스레드의 인덱스를 의미하며, 아래의 경우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4"/>
          <p:cNvSpPr/>
          <p:nvPr/>
        </p:nvSpPr>
        <p:spPr>
          <a:xfrm>
            <a:off x="490889" y="287373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84" name="Google Shape;284;p24"/>
          <p:cNvGrpSpPr/>
          <p:nvPr/>
        </p:nvGrpSpPr>
        <p:grpSpPr>
          <a:xfrm>
            <a:off x="3388678" y="4640540"/>
            <a:ext cx="1841688" cy="580298"/>
            <a:chOff x="3388678" y="4640540"/>
            <a:chExt cx="1841688" cy="580298"/>
          </a:xfrm>
        </p:grpSpPr>
        <p:sp>
          <p:nvSpPr>
            <p:cNvPr id="285" name="Google Shape;285;p24"/>
            <p:cNvSpPr txBox="1"/>
            <p:nvPr/>
          </p:nvSpPr>
          <p:spPr>
            <a:xfrm>
              <a:off x="3388678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6" name="Google Shape;286;p24"/>
            <p:cNvCxnSpPr/>
            <p:nvPr/>
          </p:nvCxnSpPr>
          <p:spPr>
            <a:xfrm>
              <a:off x="3413358" y="4751668"/>
              <a:ext cx="1817008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" name="Google Shape;287;p24"/>
            <p:cNvCxnSpPr/>
            <p:nvPr/>
          </p:nvCxnSpPr>
          <p:spPr>
            <a:xfrm>
              <a:off x="5230366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" name="Google Shape;288;p24"/>
            <p:cNvCxnSpPr/>
            <p:nvPr/>
          </p:nvCxnSpPr>
          <p:spPr>
            <a:xfrm>
              <a:off x="3406297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9" name="Google Shape;289;p24"/>
            <p:cNvCxnSpPr/>
            <p:nvPr/>
          </p:nvCxnSpPr>
          <p:spPr>
            <a:xfrm>
              <a:off x="3862314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0" name="Google Shape;290;p24"/>
            <p:cNvCxnSpPr/>
            <p:nvPr/>
          </p:nvCxnSpPr>
          <p:spPr>
            <a:xfrm>
              <a:off x="4774348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1" name="Google Shape;291;p24"/>
            <p:cNvCxnSpPr/>
            <p:nvPr/>
          </p:nvCxnSpPr>
          <p:spPr>
            <a:xfrm>
              <a:off x="4318331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92" name="Google Shape;292;p24"/>
            <p:cNvSpPr txBox="1"/>
            <p:nvPr/>
          </p:nvSpPr>
          <p:spPr>
            <a:xfrm>
              <a:off x="3825441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4"/>
            <p:cNvSpPr txBox="1"/>
            <p:nvPr/>
          </p:nvSpPr>
          <p:spPr>
            <a:xfrm>
              <a:off x="4314568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4"/>
            <p:cNvSpPr txBox="1"/>
            <p:nvPr/>
          </p:nvSpPr>
          <p:spPr>
            <a:xfrm>
              <a:off x="4740179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5" name="Google Shape;295;p24"/>
          <p:cNvGrpSpPr/>
          <p:nvPr/>
        </p:nvGrpSpPr>
        <p:grpSpPr>
          <a:xfrm>
            <a:off x="5706258" y="4640540"/>
            <a:ext cx="1841688" cy="580298"/>
            <a:chOff x="3388678" y="4640540"/>
            <a:chExt cx="1841688" cy="580298"/>
          </a:xfrm>
        </p:grpSpPr>
        <p:sp>
          <p:nvSpPr>
            <p:cNvPr id="296" name="Google Shape;296;p24"/>
            <p:cNvSpPr txBox="1"/>
            <p:nvPr/>
          </p:nvSpPr>
          <p:spPr>
            <a:xfrm>
              <a:off x="3388678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7" name="Google Shape;297;p24"/>
            <p:cNvCxnSpPr/>
            <p:nvPr/>
          </p:nvCxnSpPr>
          <p:spPr>
            <a:xfrm>
              <a:off x="3413358" y="4751668"/>
              <a:ext cx="1817008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8" name="Google Shape;298;p24"/>
            <p:cNvCxnSpPr/>
            <p:nvPr/>
          </p:nvCxnSpPr>
          <p:spPr>
            <a:xfrm>
              <a:off x="5230366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9" name="Google Shape;299;p24"/>
            <p:cNvCxnSpPr/>
            <p:nvPr/>
          </p:nvCxnSpPr>
          <p:spPr>
            <a:xfrm>
              <a:off x="3406297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0" name="Google Shape;300;p24"/>
            <p:cNvCxnSpPr/>
            <p:nvPr/>
          </p:nvCxnSpPr>
          <p:spPr>
            <a:xfrm>
              <a:off x="3862314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1" name="Google Shape;301;p24"/>
            <p:cNvCxnSpPr/>
            <p:nvPr/>
          </p:nvCxnSpPr>
          <p:spPr>
            <a:xfrm>
              <a:off x="4774348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2" name="Google Shape;302;p24"/>
            <p:cNvCxnSpPr/>
            <p:nvPr/>
          </p:nvCxnSpPr>
          <p:spPr>
            <a:xfrm>
              <a:off x="4318331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03" name="Google Shape;303;p24"/>
            <p:cNvSpPr txBox="1"/>
            <p:nvPr/>
          </p:nvSpPr>
          <p:spPr>
            <a:xfrm>
              <a:off x="3825441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4"/>
            <p:cNvSpPr txBox="1"/>
            <p:nvPr/>
          </p:nvSpPr>
          <p:spPr>
            <a:xfrm>
              <a:off x="4314568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4"/>
            <p:cNvSpPr txBox="1"/>
            <p:nvPr/>
          </p:nvSpPr>
          <p:spPr>
            <a:xfrm>
              <a:off x="4740179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5"/>
          <p:cNvSpPr/>
          <p:nvPr/>
        </p:nvSpPr>
        <p:spPr>
          <a:xfrm>
            <a:off x="3100132" y="1785493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5"/>
          <p:cNvSpPr txBox="1"/>
          <p:nvPr/>
        </p:nvSpPr>
        <p:spPr>
          <a:xfrm>
            <a:off x="3158422" y="1824056"/>
            <a:ext cx="2797946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5"/>
          <p:cNvSpPr/>
          <p:nvPr/>
        </p:nvSpPr>
        <p:spPr>
          <a:xfrm>
            <a:off x="5557089" y="2213932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5"/>
          <p:cNvSpPr/>
          <p:nvPr/>
        </p:nvSpPr>
        <p:spPr>
          <a:xfrm>
            <a:off x="3241508" y="2213932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5"/>
          <p:cNvSpPr/>
          <p:nvPr/>
        </p:nvSpPr>
        <p:spPr>
          <a:xfrm>
            <a:off x="3390678" y="2339557"/>
            <a:ext cx="350117" cy="16348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5"/>
          <p:cNvSpPr/>
          <p:nvPr/>
        </p:nvSpPr>
        <p:spPr>
          <a:xfrm>
            <a:off x="3887201" y="2339559"/>
            <a:ext cx="350117" cy="16348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5"/>
          <p:cNvSpPr/>
          <p:nvPr/>
        </p:nvSpPr>
        <p:spPr>
          <a:xfrm>
            <a:off x="4383725" y="2339559"/>
            <a:ext cx="350117" cy="163480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5"/>
          <p:cNvSpPr/>
          <p:nvPr/>
        </p:nvSpPr>
        <p:spPr>
          <a:xfrm>
            <a:off x="4880249" y="2339558"/>
            <a:ext cx="350117" cy="16348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5"/>
          <p:cNvSpPr/>
          <p:nvPr/>
        </p:nvSpPr>
        <p:spPr>
          <a:xfrm>
            <a:off x="5706258" y="2339555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5"/>
          <p:cNvSpPr/>
          <p:nvPr/>
        </p:nvSpPr>
        <p:spPr>
          <a:xfrm>
            <a:off x="6202781" y="2339557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5"/>
          <p:cNvSpPr/>
          <p:nvPr/>
        </p:nvSpPr>
        <p:spPr>
          <a:xfrm>
            <a:off x="6699305" y="2339557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5"/>
          <p:cNvSpPr/>
          <p:nvPr/>
        </p:nvSpPr>
        <p:spPr>
          <a:xfrm>
            <a:off x="7195829" y="2339556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5"/>
          <p:cNvSpPr txBox="1"/>
          <p:nvPr/>
        </p:nvSpPr>
        <p:spPr>
          <a:xfrm>
            <a:off x="7421078" y="211756"/>
            <a:ext cx="3262964" cy="738664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커널 내에서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threadIdx.x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는 각 블록 내부 스레드의 인덱스를 의미하며, 아래의 경우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5"/>
          <p:cNvSpPr/>
          <p:nvPr/>
        </p:nvSpPr>
        <p:spPr>
          <a:xfrm>
            <a:off x="490889" y="287373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24" name="Google Shape;324;p25"/>
          <p:cNvGrpSpPr/>
          <p:nvPr/>
        </p:nvGrpSpPr>
        <p:grpSpPr>
          <a:xfrm>
            <a:off x="3388678" y="4640540"/>
            <a:ext cx="1841688" cy="580298"/>
            <a:chOff x="3388678" y="4640540"/>
            <a:chExt cx="1841688" cy="580298"/>
          </a:xfrm>
        </p:grpSpPr>
        <p:sp>
          <p:nvSpPr>
            <p:cNvPr id="325" name="Google Shape;325;p25"/>
            <p:cNvSpPr txBox="1"/>
            <p:nvPr/>
          </p:nvSpPr>
          <p:spPr>
            <a:xfrm>
              <a:off x="3388678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6" name="Google Shape;326;p25"/>
            <p:cNvCxnSpPr/>
            <p:nvPr/>
          </p:nvCxnSpPr>
          <p:spPr>
            <a:xfrm>
              <a:off x="3413358" y="4751668"/>
              <a:ext cx="1817008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7" name="Google Shape;327;p25"/>
            <p:cNvCxnSpPr/>
            <p:nvPr/>
          </p:nvCxnSpPr>
          <p:spPr>
            <a:xfrm>
              <a:off x="5230366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8" name="Google Shape;328;p25"/>
            <p:cNvCxnSpPr/>
            <p:nvPr/>
          </p:nvCxnSpPr>
          <p:spPr>
            <a:xfrm>
              <a:off x="3406297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9" name="Google Shape;329;p25"/>
            <p:cNvCxnSpPr/>
            <p:nvPr/>
          </p:nvCxnSpPr>
          <p:spPr>
            <a:xfrm>
              <a:off x="3862314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0" name="Google Shape;330;p25"/>
            <p:cNvCxnSpPr/>
            <p:nvPr/>
          </p:nvCxnSpPr>
          <p:spPr>
            <a:xfrm>
              <a:off x="4774348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1" name="Google Shape;331;p25"/>
            <p:cNvCxnSpPr/>
            <p:nvPr/>
          </p:nvCxnSpPr>
          <p:spPr>
            <a:xfrm>
              <a:off x="4318331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2" name="Google Shape;332;p25"/>
            <p:cNvSpPr txBox="1"/>
            <p:nvPr/>
          </p:nvSpPr>
          <p:spPr>
            <a:xfrm>
              <a:off x="3825441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5"/>
            <p:cNvSpPr txBox="1"/>
            <p:nvPr/>
          </p:nvSpPr>
          <p:spPr>
            <a:xfrm>
              <a:off x="4314568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5"/>
            <p:cNvSpPr txBox="1"/>
            <p:nvPr/>
          </p:nvSpPr>
          <p:spPr>
            <a:xfrm>
              <a:off x="4740179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5" name="Google Shape;335;p25"/>
          <p:cNvGrpSpPr/>
          <p:nvPr/>
        </p:nvGrpSpPr>
        <p:grpSpPr>
          <a:xfrm>
            <a:off x="5706258" y="4640540"/>
            <a:ext cx="1841688" cy="580298"/>
            <a:chOff x="3388678" y="4640540"/>
            <a:chExt cx="1841688" cy="580298"/>
          </a:xfrm>
        </p:grpSpPr>
        <p:sp>
          <p:nvSpPr>
            <p:cNvPr id="336" name="Google Shape;336;p25"/>
            <p:cNvSpPr txBox="1"/>
            <p:nvPr/>
          </p:nvSpPr>
          <p:spPr>
            <a:xfrm>
              <a:off x="3388678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7" name="Google Shape;337;p25"/>
            <p:cNvCxnSpPr/>
            <p:nvPr/>
          </p:nvCxnSpPr>
          <p:spPr>
            <a:xfrm>
              <a:off x="3413358" y="4751668"/>
              <a:ext cx="1817008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8" name="Google Shape;338;p25"/>
            <p:cNvCxnSpPr/>
            <p:nvPr/>
          </p:nvCxnSpPr>
          <p:spPr>
            <a:xfrm>
              <a:off x="5230366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9" name="Google Shape;339;p25"/>
            <p:cNvCxnSpPr/>
            <p:nvPr/>
          </p:nvCxnSpPr>
          <p:spPr>
            <a:xfrm>
              <a:off x="3406297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0" name="Google Shape;340;p25"/>
            <p:cNvCxnSpPr/>
            <p:nvPr/>
          </p:nvCxnSpPr>
          <p:spPr>
            <a:xfrm>
              <a:off x="3862314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1" name="Google Shape;341;p25"/>
            <p:cNvCxnSpPr/>
            <p:nvPr/>
          </p:nvCxnSpPr>
          <p:spPr>
            <a:xfrm>
              <a:off x="4774348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2" name="Google Shape;342;p25"/>
            <p:cNvCxnSpPr/>
            <p:nvPr/>
          </p:nvCxnSpPr>
          <p:spPr>
            <a:xfrm>
              <a:off x="4318331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43" name="Google Shape;343;p25"/>
            <p:cNvSpPr txBox="1"/>
            <p:nvPr/>
          </p:nvSpPr>
          <p:spPr>
            <a:xfrm>
              <a:off x="3825441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5"/>
            <p:cNvSpPr txBox="1"/>
            <p:nvPr/>
          </p:nvSpPr>
          <p:spPr>
            <a:xfrm>
              <a:off x="4314568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5"/>
            <p:cNvSpPr txBox="1"/>
            <p:nvPr/>
          </p:nvSpPr>
          <p:spPr>
            <a:xfrm>
              <a:off x="4740179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6"/>
          <p:cNvSpPr/>
          <p:nvPr/>
        </p:nvSpPr>
        <p:spPr>
          <a:xfrm>
            <a:off x="3100132" y="1785493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6"/>
          <p:cNvSpPr txBox="1"/>
          <p:nvPr/>
        </p:nvSpPr>
        <p:spPr>
          <a:xfrm>
            <a:off x="3158422" y="1824056"/>
            <a:ext cx="2797946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6"/>
          <p:cNvSpPr/>
          <p:nvPr/>
        </p:nvSpPr>
        <p:spPr>
          <a:xfrm>
            <a:off x="5557089" y="2213932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6"/>
          <p:cNvSpPr/>
          <p:nvPr/>
        </p:nvSpPr>
        <p:spPr>
          <a:xfrm>
            <a:off x="3241508" y="2213932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6"/>
          <p:cNvSpPr/>
          <p:nvPr/>
        </p:nvSpPr>
        <p:spPr>
          <a:xfrm>
            <a:off x="3390678" y="2339557"/>
            <a:ext cx="350117" cy="16348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6"/>
          <p:cNvSpPr/>
          <p:nvPr/>
        </p:nvSpPr>
        <p:spPr>
          <a:xfrm>
            <a:off x="3887201" y="2339559"/>
            <a:ext cx="350117" cy="16348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6"/>
          <p:cNvSpPr/>
          <p:nvPr/>
        </p:nvSpPr>
        <p:spPr>
          <a:xfrm>
            <a:off x="4383725" y="2339559"/>
            <a:ext cx="350117" cy="16348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6"/>
          <p:cNvSpPr/>
          <p:nvPr/>
        </p:nvSpPr>
        <p:spPr>
          <a:xfrm>
            <a:off x="4880249" y="2339558"/>
            <a:ext cx="350117" cy="163480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6"/>
          <p:cNvSpPr/>
          <p:nvPr/>
        </p:nvSpPr>
        <p:spPr>
          <a:xfrm>
            <a:off x="5706258" y="2339555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6"/>
          <p:cNvSpPr/>
          <p:nvPr/>
        </p:nvSpPr>
        <p:spPr>
          <a:xfrm>
            <a:off x="6202781" y="2339557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6"/>
          <p:cNvSpPr/>
          <p:nvPr/>
        </p:nvSpPr>
        <p:spPr>
          <a:xfrm>
            <a:off x="6699305" y="2339557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6"/>
          <p:cNvSpPr/>
          <p:nvPr/>
        </p:nvSpPr>
        <p:spPr>
          <a:xfrm>
            <a:off x="7195829" y="2339556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6"/>
          <p:cNvSpPr txBox="1"/>
          <p:nvPr/>
        </p:nvSpPr>
        <p:spPr>
          <a:xfrm>
            <a:off x="7421078" y="211756"/>
            <a:ext cx="3262964" cy="738664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커널 내에서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threadIdx.x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는 각 블록 내부 스레드의 인덱스를 의미하며, 아래의 경우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6"/>
          <p:cNvSpPr/>
          <p:nvPr/>
        </p:nvSpPr>
        <p:spPr>
          <a:xfrm>
            <a:off x="490889" y="287373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64" name="Google Shape;364;p26"/>
          <p:cNvGrpSpPr/>
          <p:nvPr/>
        </p:nvGrpSpPr>
        <p:grpSpPr>
          <a:xfrm>
            <a:off x="3388678" y="4640540"/>
            <a:ext cx="1841688" cy="580298"/>
            <a:chOff x="3388678" y="4640540"/>
            <a:chExt cx="1841688" cy="580298"/>
          </a:xfrm>
        </p:grpSpPr>
        <p:sp>
          <p:nvSpPr>
            <p:cNvPr id="365" name="Google Shape;365;p26"/>
            <p:cNvSpPr txBox="1"/>
            <p:nvPr/>
          </p:nvSpPr>
          <p:spPr>
            <a:xfrm>
              <a:off x="3388678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6" name="Google Shape;366;p26"/>
            <p:cNvCxnSpPr/>
            <p:nvPr/>
          </p:nvCxnSpPr>
          <p:spPr>
            <a:xfrm>
              <a:off x="3413358" y="4751668"/>
              <a:ext cx="1817008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7" name="Google Shape;367;p26"/>
            <p:cNvCxnSpPr/>
            <p:nvPr/>
          </p:nvCxnSpPr>
          <p:spPr>
            <a:xfrm>
              <a:off x="5230366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8" name="Google Shape;368;p26"/>
            <p:cNvCxnSpPr/>
            <p:nvPr/>
          </p:nvCxnSpPr>
          <p:spPr>
            <a:xfrm>
              <a:off x="3406297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9" name="Google Shape;369;p26"/>
            <p:cNvCxnSpPr/>
            <p:nvPr/>
          </p:nvCxnSpPr>
          <p:spPr>
            <a:xfrm>
              <a:off x="3862314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70" name="Google Shape;370;p26"/>
            <p:cNvCxnSpPr/>
            <p:nvPr/>
          </p:nvCxnSpPr>
          <p:spPr>
            <a:xfrm>
              <a:off x="4774348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71" name="Google Shape;371;p26"/>
            <p:cNvCxnSpPr/>
            <p:nvPr/>
          </p:nvCxnSpPr>
          <p:spPr>
            <a:xfrm>
              <a:off x="4318331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72" name="Google Shape;372;p26"/>
            <p:cNvSpPr txBox="1"/>
            <p:nvPr/>
          </p:nvSpPr>
          <p:spPr>
            <a:xfrm>
              <a:off x="3825441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6"/>
            <p:cNvSpPr txBox="1"/>
            <p:nvPr/>
          </p:nvSpPr>
          <p:spPr>
            <a:xfrm>
              <a:off x="4314568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6"/>
            <p:cNvSpPr txBox="1"/>
            <p:nvPr/>
          </p:nvSpPr>
          <p:spPr>
            <a:xfrm>
              <a:off x="4740179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5" name="Google Shape;375;p26"/>
          <p:cNvGrpSpPr/>
          <p:nvPr/>
        </p:nvGrpSpPr>
        <p:grpSpPr>
          <a:xfrm>
            <a:off x="5706258" y="4640540"/>
            <a:ext cx="1841688" cy="580298"/>
            <a:chOff x="3388678" y="4640540"/>
            <a:chExt cx="1841688" cy="580298"/>
          </a:xfrm>
        </p:grpSpPr>
        <p:sp>
          <p:nvSpPr>
            <p:cNvPr id="376" name="Google Shape;376;p26"/>
            <p:cNvSpPr txBox="1"/>
            <p:nvPr/>
          </p:nvSpPr>
          <p:spPr>
            <a:xfrm>
              <a:off x="3388678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7" name="Google Shape;377;p26"/>
            <p:cNvCxnSpPr/>
            <p:nvPr/>
          </p:nvCxnSpPr>
          <p:spPr>
            <a:xfrm>
              <a:off x="3413358" y="4751668"/>
              <a:ext cx="1817008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78" name="Google Shape;378;p26"/>
            <p:cNvCxnSpPr/>
            <p:nvPr/>
          </p:nvCxnSpPr>
          <p:spPr>
            <a:xfrm>
              <a:off x="5230366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79" name="Google Shape;379;p26"/>
            <p:cNvCxnSpPr/>
            <p:nvPr/>
          </p:nvCxnSpPr>
          <p:spPr>
            <a:xfrm>
              <a:off x="3406297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0" name="Google Shape;380;p26"/>
            <p:cNvCxnSpPr/>
            <p:nvPr/>
          </p:nvCxnSpPr>
          <p:spPr>
            <a:xfrm>
              <a:off x="3862314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1" name="Google Shape;381;p26"/>
            <p:cNvCxnSpPr/>
            <p:nvPr/>
          </p:nvCxnSpPr>
          <p:spPr>
            <a:xfrm>
              <a:off x="4774348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2" name="Google Shape;382;p26"/>
            <p:cNvCxnSpPr/>
            <p:nvPr/>
          </p:nvCxnSpPr>
          <p:spPr>
            <a:xfrm>
              <a:off x="4318331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83" name="Google Shape;383;p26"/>
            <p:cNvSpPr txBox="1"/>
            <p:nvPr/>
          </p:nvSpPr>
          <p:spPr>
            <a:xfrm>
              <a:off x="3825441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6"/>
            <p:cNvSpPr txBox="1"/>
            <p:nvPr/>
          </p:nvSpPr>
          <p:spPr>
            <a:xfrm>
              <a:off x="4314568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6"/>
            <p:cNvSpPr txBox="1"/>
            <p:nvPr/>
          </p:nvSpPr>
          <p:spPr>
            <a:xfrm>
              <a:off x="4740179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7"/>
          <p:cNvSpPr/>
          <p:nvPr/>
        </p:nvSpPr>
        <p:spPr>
          <a:xfrm>
            <a:off x="3100132" y="1785493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7"/>
          <p:cNvSpPr txBox="1"/>
          <p:nvPr/>
        </p:nvSpPr>
        <p:spPr>
          <a:xfrm>
            <a:off x="3158422" y="1824056"/>
            <a:ext cx="2797946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5557089" y="2213932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3241508" y="2213932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7"/>
          <p:cNvSpPr/>
          <p:nvPr/>
        </p:nvSpPr>
        <p:spPr>
          <a:xfrm>
            <a:off x="3390678" y="2339557"/>
            <a:ext cx="350117" cy="16348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7"/>
          <p:cNvSpPr/>
          <p:nvPr/>
        </p:nvSpPr>
        <p:spPr>
          <a:xfrm>
            <a:off x="3887201" y="2339559"/>
            <a:ext cx="350117" cy="16348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7"/>
          <p:cNvSpPr/>
          <p:nvPr/>
        </p:nvSpPr>
        <p:spPr>
          <a:xfrm>
            <a:off x="4383725" y="2339559"/>
            <a:ext cx="350117" cy="16348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7"/>
          <p:cNvSpPr/>
          <p:nvPr/>
        </p:nvSpPr>
        <p:spPr>
          <a:xfrm>
            <a:off x="4880249" y="2339558"/>
            <a:ext cx="350117" cy="16348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7"/>
          <p:cNvSpPr/>
          <p:nvPr/>
        </p:nvSpPr>
        <p:spPr>
          <a:xfrm>
            <a:off x="5706258" y="2339555"/>
            <a:ext cx="350117" cy="163480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7"/>
          <p:cNvSpPr/>
          <p:nvPr/>
        </p:nvSpPr>
        <p:spPr>
          <a:xfrm>
            <a:off x="6202781" y="2339557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7"/>
          <p:cNvSpPr/>
          <p:nvPr/>
        </p:nvSpPr>
        <p:spPr>
          <a:xfrm>
            <a:off x="6699305" y="2339557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7"/>
          <p:cNvSpPr/>
          <p:nvPr/>
        </p:nvSpPr>
        <p:spPr>
          <a:xfrm>
            <a:off x="7195829" y="2339556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7"/>
          <p:cNvSpPr txBox="1"/>
          <p:nvPr/>
        </p:nvSpPr>
        <p:spPr>
          <a:xfrm>
            <a:off x="7421078" y="211756"/>
            <a:ext cx="3262964" cy="738664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커널 내에서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threadIdx.x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는 각 블록 내부 스레드의 인덱스를 의미하며, 아래의 경우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7"/>
          <p:cNvSpPr/>
          <p:nvPr/>
        </p:nvSpPr>
        <p:spPr>
          <a:xfrm>
            <a:off x="490889" y="287373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404" name="Google Shape;404;p27"/>
          <p:cNvGrpSpPr/>
          <p:nvPr/>
        </p:nvGrpSpPr>
        <p:grpSpPr>
          <a:xfrm>
            <a:off x="3388678" y="4640540"/>
            <a:ext cx="1841688" cy="580298"/>
            <a:chOff x="3388678" y="4640540"/>
            <a:chExt cx="1841688" cy="580298"/>
          </a:xfrm>
        </p:grpSpPr>
        <p:sp>
          <p:nvSpPr>
            <p:cNvPr id="405" name="Google Shape;405;p27"/>
            <p:cNvSpPr txBox="1"/>
            <p:nvPr/>
          </p:nvSpPr>
          <p:spPr>
            <a:xfrm>
              <a:off x="3388678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6" name="Google Shape;406;p27"/>
            <p:cNvCxnSpPr/>
            <p:nvPr/>
          </p:nvCxnSpPr>
          <p:spPr>
            <a:xfrm>
              <a:off x="3413358" y="4751668"/>
              <a:ext cx="1817008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7" name="Google Shape;407;p27"/>
            <p:cNvCxnSpPr/>
            <p:nvPr/>
          </p:nvCxnSpPr>
          <p:spPr>
            <a:xfrm>
              <a:off x="5230366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8" name="Google Shape;408;p27"/>
            <p:cNvCxnSpPr/>
            <p:nvPr/>
          </p:nvCxnSpPr>
          <p:spPr>
            <a:xfrm>
              <a:off x="3406297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9" name="Google Shape;409;p27"/>
            <p:cNvCxnSpPr/>
            <p:nvPr/>
          </p:nvCxnSpPr>
          <p:spPr>
            <a:xfrm>
              <a:off x="3862314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0" name="Google Shape;410;p27"/>
            <p:cNvCxnSpPr/>
            <p:nvPr/>
          </p:nvCxnSpPr>
          <p:spPr>
            <a:xfrm>
              <a:off x="4774348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1" name="Google Shape;411;p27"/>
            <p:cNvCxnSpPr/>
            <p:nvPr/>
          </p:nvCxnSpPr>
          <p:spPr>
            <a:xfrm>
              <a:off x="4318331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12" name="Google Shape;412;p27"/>
            <p:cNvSpPr txBox="1"/>
            <p:nvPr/>
          </p:nvSpPr>
          <p:spPr>
            <a:xfrm>
              <a:off x="3825441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7"/>
            <p:cNvSpPr txBox="1"/>
            <p:nvPr/>
          </p:nvSpPr>
          <p:spPr>
            <a:xfrm>
              <a:off x="4314568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7"/>
            <p:cNvSpPr txBox="1"/>
            <p:nvPr/>
          </p:nvSpPr>
          <p:spPr>
            <a:xfrm>
              <a:off x="4740179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5" name="Google Shape;415;p27"/>
          <p:cNvGrpSpPr/>
          <p:nvPr/>
        </p:nvGrpSpPr>
        <p:grpSpPr>
          <a:xfrm>
            <a:off x="5706258" y="4640540"/>
            <a:ext cx="1841688" cy="580298"/>
            <a:chOff x="3388678" y="4640540"/>
            <a:chExt cx="1841688" cy="580298"/>
          </a:xfrm>
        </p:grpSpPr>
        <p:sp>
          <p:nvSpPr>
            <p:cNvPr id="416" name="Google Shape;416;p27"/>
            <p:cNvSpPr txBox="1"/>
            <p:nvPr/>
          </p:nvSpPr>
          <p:spPr>
            <a:xfrm>
              <a:off x="3388678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17" name="Google Shape;417;p27"/>
            <p:cNvCxnSpPr/>
            <p:nvPr/>
          </p:nvCxnSpPr>
          <p:spPr>
            <a:xfrm>
              <a:off x="3413358" y="4751668"/>
              <a:ext cx="1817008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8" name="Google Shape;418;p27"/>
            <p:cNvCxnSpPr/>
            <p:nvPr/>
          </p:nvCxnSpPr>
          <p:spPr>
            <a:xfrm>
              <a:off x="5230366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9" name="Google Shape;419;p27"/>
            <p:cNvCxnSpPr/>
            <p:nvPr/>
          </p:nvCxnSpPr>
          <p:spPr>
            <a:xfrm>
              <a:off x="3406297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0" name="Google Shape;420;p27"/>
            <p:cNvCxnSpPr/>
            <p:nvPr/>
          </p:nvCxnSpPr>
          <p:spPr>
            <a:xfrm>
              <a:off x="3862314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1" name="Google Shape;421;p27"/>
            <p:cNvCxnSpPr/>
            <p:nvPr/>
          </p:nvCxnSpPr>
          <p:spPr>
            <a:xfrm>
              <a:off x="4774348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2" name="Google Shape;422;p27"/>
            <p:cNvCxnSpPr/>
            <p:nvPr/>
          </p:nvCxnSpPr>
          <p:spPr>
            <a:xfrm>
              <a:off x="4318331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23" name="Google Shape;423;p27"/>
            <p:cNvSpPr txBox="1"/>
            <p:nvPr/>
          </p:nvSpPr>
          <p:spPr>
            <a:xfrm>
              <a:off x="3825441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7"/>
            <p:cNvSpPr txBox="1"/>
            <p:nvPr/>
          </p:nvSpPr>
          <p:spPr>
            <a:xfrm>
              <a:off x="4314568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7"/>
            <p:cNvSpPr txBox="1"/>
            <p:nvPr/>
          </p:nvSpPr>
          <p:spPr>
            <a:xfrm>
              <a:off x="4740179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8"/>
          <p:cNvSpPr/>
          <p:nvPr/>
        </p:nvSpPr>
        <p:spPr>
          <a:xfrm>
            <a:off x="3100132" y="1785493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8"/>
          <p:cNvSpPr txBox="1"/>
          <p:nvPr/>
        </p:nvSpPr>
        <p:spPr>
          <a:xfrm>
            <a:off x="3158422" y="1824056"/>
            <a:ext cx="2797946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8"/>
          <p:cNvSpPr/>
          <p:nvPr/>
        </p:nvSpPr>
        <p:spPr>
          <a:xfrm>
            <a:off x="5557089" y="2213932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8"/>
          <p:cNvSpPr/>
          <p:nvPr/>
        </p:nvSpPr>
        <p:spPr>
          <a:xfrm>
            <a:off x="3241508" y="2213932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8"/>
          <p:cNvSpPr/>
          <p:nvPr/>
        </p:nvSpPr>
        <p:spPr>
          <a:xfrm>
            <a:off x="3390678" y="2339557"/>
            <a:ext cx="350117" cy="16348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8"/>
          <p:cNvSpPr/>
          <p:nvPr/>
        </p:nvSpPr>
        <p:spPr>
          <a:xfrm>
            <a:off x="3887201" y="2339559"/>
            <a:ext cx="350117" cy="16348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8"/>
          <p:cNvSpPr/>
          <p:nvPr/>
        </p:nvSpPr>
        <p:spPr>
          <a:xfrm>
            <a:off x="4383725" y="2339559"/>
            <a:ext cx="350117" cy="16348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8"/>
          <p:cNvSpPr/>
          <p:nvPr/>
        </p:nvSpPr>
        <p:spPr>
          <a:xfrm>
            <a:off x="4880249" y="2339558"/>
            <a:ext cx="350117" cy="16348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8"/>
          <p:cNvSpPr/>
          <p:nvPr/>
        </p:nvSpPr>
        <p:spPr>
          <a:xfrm>
            <a:off x="5706258" y="2339555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8"/>
          <p:cNvSpPr/>
          <p:nvPr/>
        </p:nvSpPr>
        <p:spPr>
          <a:xfrm>
            <a:off x="6202781" y="2339557"/>
            <a:ext cx="350117" cy="163480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8"/>
          <p:cNvSpPr/>
          <p:nvPr/>
        </p:nvSpPr>
        <p:spPr>
          <a:xfrm>
            <a:off x="6699305" y="2339557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8"/>
          <p:cNvSpPr/>
          <p:nvPr/>
        </p:nvSpPr>
        <p:spPr>
          <a:xfrm>
            <a:off x="7195829" y="2339556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8"/>
          <p:cNvSpPr txBox="1"/>
          <p:nvPr/>
        </p:nvSpPr>
        <p:spPr>
          <a:xfrm>
            <a:off x="7421078" y="211756"/>
            <a:ext cx="3262964" cy="738664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커널 내에서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threadIdx.x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는 각 블록 내부 스레드의 인덱스를 의미하며, 아래의 경우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8"/>
          <p:cNvSpPr/>
          <p:nvPr/>
        </p:nvSpPr>
        <p:spPr>
          <a:xfrm>
            <a:off x="490889" y="287373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444" name="Google Shape;444;p28"/>
          <p:cNvGrpSpPr/>
          <p:nvPr/>
        </p:nvGrpSpPr>
        <p:grpSpPr>
          <a:xfrm>
            <a:off x="3388678" y="4640540"/>
            <a:ext cx="1841688" cy="580298"/>
            <a:chOff x="3388678" y="4640540"/>
            <a:chExt cx="1841688" cy="580298"/>
          </a:xfrm>
        </p:grpSpPr>
        <p:sp>
          <p:nvSpPr>
            <p:cNvPr id="445" name="Google Shape;445;p28"/>
            <p:cNvSpPr txBox="1"/>
            <p:nvPr/>
          </p:nvSpPr>
          <p:spPr>
            <a:xfrm>
              <a:off x="3388678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46" name="Google Shape;446;p28"/>
            <p:cNvCxnSpPr/>
            <p:nvPr/>
          </p:nvCxnSpPr>
          <p:spPr>
            <a:xfrm>
              <a:off x="3413358" y="4751668"/>
              <a:ext cx="1817008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7" name="Google Shape;447;p28"/>
            <p:cNvCxnSpPr/>
            <p:nvPr/>
          </p:nvCxnSpPr>
          <p:spPr>
            <a:xfrm>
              <a:off x="5230366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8" name="Google Shape;448;p28"/>
            <p:cNvCxnSpPr/>
            <p:nvPr/>
          </p:nvCxnSpPr>
          <p:spPr>
            <a:xfrm>
              <a:off x="3406297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9" name="Google Shape;449;p28"/>
            <p:cNvCxnSpPr/>
            <p:nvPr/>
          </p:nvCxnSpPr>
          <p:spPr>
            <a:xfrm>
              <a:off x="3862314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50" name="Google Shape;450;p28"/>
            <p:cNvCxnSpPr/>
            <p:nvPr/>
          </p:nvCxnSpPr>
          <p:spPr>
            <a:xfrm>
              <a:off x="4774348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51" name="Google Shape;451;p28"/>
            <p:cNvCxnSpPr/>
            <p:nvPr/>
          </p:nvCxnSpPr>
          <p:spPr>
            <a:xfrm>
              <a:off x="4318331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52" name="Google Shape;452;p28"/>
            <p:cNvSpPr txBox="1"/>
            <p:nvPr/>
          </p:nvSpPr>
          <p:spPr>
            <a:xfrm>
              <a:off x="3825441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8"/>
            <p:cNvSpPr txBox="1"/>
            <p:nvPr/>
          </p:nvSpPr>
          <p:spPr>
            <a:xfrm>
              <a:off x="4314568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8"/>
            <p:cNvSpPr txBox="1"/>
            <p:nvPr/>
          </p:nvSpPr>
          <p:spPr>
            <a:xfrm>
              <a:off x="4740179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5" name="Google Shape;455;p28"/>
          <p:cNvGrpSpPr/>
          <p:nvPr/>
        </p:nvGrpSpPr>
        <p:grpSpPr>
          <a:xfrm>
            <a:off x="5706258" y="4640540"/>
            <a:ext cx="1841688" cy="580298"/>
            <a:chOff x="3388678" y="4640540"/>
            <a:chExt cx="1841688" cy="580298"/>
          </a:xfrm>
        </p:grpSpPr>
        <p:sp>
          <p:nvSpPr>
            <p:cNvPr id="456" name="Google Shape;456;p28"/>
            <p:cNvSpPr txBox="1"/>
            <p:nvPr/>
          </p:nvSpPr>
          <p:spPr>
            <a:xfrm>
              <a:off x="3388678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7" name="Google Shape;457;p28"/>
            <p:cNvCxnSpPr/>
            <p:nvPr/>
          </p:nvCxnSpPr>
          <p:spPr>
            <a:xfrm>
              <a:off x="3413358" y="4751668"/>
              <a:ext cx="1817008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58" name="Google Shape;458;p28"/>
            <p:cNvCxnSpPr/>
            <p:nvPr/>
          </p:nvCxnSpPr>
          <p:spPr>
            <a:xfrm>
              <a:off x="5230366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59" name="Google Shape;459;p28"/>
            <p:cNvCxnSpPr/>
            <p:nvPr/>
          </p:nvCxnSpPr>
          <p:spPr>
            <a:xfrm>
              <a:off x="3406297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60" name="Google Shape;460;p28"/>
            <p:cNvCxnSpPr/>
            <p:nvPr/>
          </p:nvCxnSpPr>
          <p:spPr>
            <a:xfrm>
              <a:off x="3862314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61" name="Google Shape;461;p28"/>
            <p:cNvCxnSpPr/>
            <p:nvPr/>
          </p:nvCxnSpPr>
          <p:spPr>
            <a:xfrm>
              <a:off x="4774348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62" name="Google Shape;462;p28"/>
            <p:cNvCxnSpPr/>
            <p:nvPr/>
          </p:nvCxnSpPr>
          <p:spPr>
            <a:xfrm>
              <a:off x="4318331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3" name="Google Shape;463;p28"/>
            <p:cNvSpPr txBox="1"/>
            <p:nvPr/>
          </p:nvSpPr>
          <p:spPr>
            <a:xfrm>
              <a:off x="3825441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8"/>
            <p:cNvSpPr txBox="1"/>
            <p:nvPr/>
          </p:nvSpPr>
          <p:spPr>
            <a:xfrm>
              <a:off x="4314568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28"/>
            <p:cNvSpPr txBox="1"/>
            <p:nvPr/>
          </p:nvSpPr>
          <p:spPr>
            <a:xfrm>
              <a:off x="4740179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9"/>
          <p:cNvSpPr/>
          <p:nvPr/>
        </p:nvSpPr>
        <p:spPr>
          <a:xfrm>
            <a:off x="3100132" y="1785493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29"/>
          <p:cNvSpPr txBox="1"/>
          <p:nvPr/>
        </p:nvSpPr>
        <p:spPr>
          <a:xfrm>
            <a:off x="3158422" y="1824056"/>
            <a:ext cx="2797946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29"/>
          <p:cNvSpPr/>
          <p:nvPr/>
        </p:nvSpPr>
        <p:spPr>
          <a:xfrm>
            <a:off x="5557089" y="2213932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9"/>
          <p:cNvSpPr/>
          <p:nvPr/>
        </p:nvSpPr>
        <p:spPr>
          <a:xfrm>
            <a:off x="3241508" y="2213932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9"/>
          <p:cNvSpPr/>
          <p:nvPr/>
        </p:nvSpPr>
        <p:spPr>
          <a:xfrm>
            <a:off x="3390678" y="2339557"/>
            <a:ext cx="350117" cy="16348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29"/>
          <p:cNvSpPr/>
          <p:nvPr/>
        </p:nvSpPr>
        <p:spPr>
          <a:xfrm>
            <a:off x="3887201" y="2339559"/>
            <a:ext cx="350117" cy="16348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29"/>
          <p:cNvSpPr/>
          <p:nvPr/>
        </p:nvSpPr>
        <p:spPr>
          <a:xfrm>
            <a:off x="4383725" y="2339559"/>
            <a:ext cx="350117" cy="16348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9"/>
          <p:cNvSpPr/>
          <p:nvPr/>
        </p:nvSpPr>
        <p:spPr>
          <a:xfrm>
            <a:off x="4880249" y="2339558"/>
            <a:ext cx="350117" cy="16348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29"/>
          <p:cNvSpPr/>
          <p:nvPr/>
        </p:nvSpPr>
        <p:spPr>
          <a:xfrm>
            <a:off x="5706258" y="2339555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9"/>
          <p:cNvSpPr/>
          <p:nvPr/>
        </p:nvSpPr>
        <p:spPr>
          <a:xfrm>
            <a:off x="6202781" y="2339557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9"/>
          <p:cNvSpPr/>
          <p:nvPr/>
        </p:nvSpPr>
        <p:spPr>
          <a:xfrm>
            <a:off x="6699305" y="2339557"/>
            <a:ext cx="350117" cy="163480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9"/>
          <p:cNvSpPr/>
          <p:nvPr/>
        </p:nvSpPr>
        <p:spPr>
          <a:xfrm>
            <a:off x="7195829" y="2339556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9"/>
          <p:cNvSpPr txBox="1"/>
          <p:nvPr/>
        </p:nvSpPr>
        <p:spPr>
          <a:xfrm>
            <a:off x="7421078" y="211756"/>
            <a:ext cx="3262964" cy="738664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커널 내에서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threadIdx.x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는 각 블록 내부 스레드의 인덱스를 의미하며, 아래의 경우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29"/>
          <p:cNvSpPr/>
          <p:nvPr/>
        </p:nvSpPr>
        <p:spPr>
          <a:xfrm>
            <a:off x="490889" y="287373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484" name="Google Shape;484;p29"/>
          <p:cNvGrpSpPr/>
          <p:nvPr/>
        </p:nvGrpSpPr>
        <p:grpSpPr>
          <a:xfrm>
            <a:off x="3388678" y="4640540"/>
            <a:ext cx="1841688" cy="580298"/>
            <a:chOff x="3388678" y="4640540"/>
            <a:chExt cx="1841688" cy="580298"/>
          </a:xfrm>
        </p:grpSpPr>
        <p:sp>
          <p:nvSpPr>
            <p:cNvPr id="485" name="Google Shape;485;p29"/>
            <p:cNvSpPr txBox="1"/>
            <p:nvPr/>
          </p:nvSpPr>
          <p:spPr>
            <a:xfrm>
              <a:off x="3388678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86" name="Google Shape;486;p29"/>
            <p:cNvCxnSpPr/>
            <p:nvPr/>
          </p:nvCxnSpPr>
          <p:spPr>
            <a:xfrm>
              <a:off x="3413358" y="4751668"/>
              <a:ext cx="1817008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87" name="Google Shape;487;p29"/>
            <p:cNvCxnSpPr/>
            <p:nvPr/>
          </p:nvCxnSpPr>
          <p:spPr>
            <a:xfrm>
              <a:off x="5230366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88" name="Google Shape;488;p29"/>
            <p:cNvCxnSpPr/>
            <p:nvPr/>
          </p:nvCxnSpPr>
          <p:spPr>
            <a:xfrm>
              <a:off x="3406297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89" name="Google Shape;489;p29"/>
            <p:cNvCxnSpPr/>
            <p:nvPr/>
          </p:nvCxnSpPr>
          <p:spPr>
            <a:xfrm>
              <a:off x="3862314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90" name="Google Shape;490;p29"/>
            <p:cNvCxnSpPr/>
            <p:nvPr/>
          </p:nvCxnSpPr>
          <p:spPr>
            <a:xfrm>
              <a:off x="4774348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91" name="Google Shape;491;p29"/>
            <p:cNvCxnSpPr/>
            <p:nvPr/>
          </p:nvCxnSpPr>
          <p:spPr>
            <a:xfrm>
              <a:off x="4318331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92" name="Google Shape;492;p29"/>
            <p:cNvSpPr txBox="1"/>
            <p:nvPr/>
          </p:nvSpPr>
          <p:spPr>
            <a:xfrm>
              <a:off x="3825441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29"/>
            <p:cNvSpPr txBox="1"/>
            <p:nvPr/>
          </p:nvSpPr>
          <p:spPr>
            <a:xfrm>
              <a:off x="4314568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29"/>
            <p:cNvSpPr txBox="1"/>
            <p:nvPr/>
          </p:nvSpPr>
          <p:spPr>
            <a:xfrm>
              <a:off x="4740179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5" name="Google Shape;495;p29"/>
          <p:cNvGrpSpPr/>
          <p:nvPr/>
        </p:nvGrpSpPr>
        <p:grpSpPr>
          <a:xfrm>
            <a:off x="5706258" y="4640540"/>
            <a:ext cx="1841688" cy="580298"/>
            <a:chOff x="3388678" y="4640540"/>
            <a:chExt cx="1841688" cy="580298"/>
          </a:xfrm>
        </p:grpSpPr>
        <p:sp>
          <p:nvSpPr>
            <p:cNvPr id="496" name="Google Shape;496;p29"/>
            <p:cNvSpPr txBox="1"/>
            <p:nvPr/>
          </p:nvSpPr>
          <p:spPr>
            <a:xfrm>
              <a:off x="3388678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7" name="Google Shape;497;p29"/>
            <p:cNvCxnSpPr/>
            <p:nvPr/>
          </p:nvCxnSpPr>
          <p:spPr>
            <a:xfrm>
              <a:off x="3413358" y="4751668"/>
              <a:ext cx="1817008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98" name="Google Shape;498;p29"/>
            <p:cNvCxnSpPr/>
            <p:nvPr/>
          </p:nvCxnSpPr>
          <p:spPr>
            <a:xfrm>
              <a:off x="5230366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99" name="Google Shape;499;p29"/>
            <p:cNvCxnSpPr/>
            <p:nvPr/>
          </p:nvCxnSpPr>
          <p:spPr>
            <a:xfrm>
              <a:off x="3406297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00" name="Google Shape;500;p29"/>
            <p:cNvCxnSpPr/>
            <p:nvPr/>
          </p:nvCxnSpPr>
          <p:spPr>
            <a:xfrm>
              <a:off x="3862314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01" name="Google Shape;501;p29"/>
            <p:cNvCxnSpPr/>
            <p:nvPr/>
          </p:nvCxnSpPr>
          <p:spPr>
            <a:xfrm>
              <a:off x="4774348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02" name="Google Shape;502;p29"/>
            <p:cNvCxnSpPr/>
            <p:nvPr/>
          </p:nvCxnSpPr>
          <p:spPr>
            <a:xfrm>
              <a:off x="4318331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03" name="Google Shape;503;p29"/>
            <p:cNvSpPr txBox="1"/>
            <p:nvPr/>
          </p:nvSpPr>
          <p:spPr>
            <a:xfrm>
              <a:off x="3825441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29"/>
            <p:cNvSpPr txBox="1"/>
            <p:nvPr/>
          </p:nvSpPr>
          <p:spPr>
            <a:xfrm>
              <a:off x="4314568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29"/>
            <p:cNvSpPr txBox="1"/>
            <p:nvPr/>
          </p:nvSpPr>
          <p:spPr>
            <a:xfrm>
              <a:off x="4740179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0"/>
          <p:cNvSpPr/>
          <p:nvPr/>
        </p:nvSpPr>
        <p:spPr>
          <a:xfrm>
            <a:off x="3100132" y="1785493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30"/>
          <p:cNvSpPr txBox="1"/>
          <p:nvPr/>
        </p:nvSpPr>
        <p:spPr>
          <a:xfrm>
            <a:off x="3158422" y="1824056"/>
            <a:ext cx="2797946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30"/>
          <p:cNvSpPr/>
          <p:nvPr/>
        </p:nvSpPr>
        <p:spPr>
          <a:xfrm>
            <a:off x="5557089" y="2213932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30"/>
          <p:cNvSpPr/>
          <p:nvPr/>
        </p:nvSpPr>
        <p:spPr>
          <a:xfrm>
            <a:off x="3241508" y="2213932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30"/>
          <p:cNvSpPr/>
          <p:nvPr/>
        </p:nvSpPr>
        <p:spPr>
          <a:xfrm>
            <a:off x="3390678" y="2339557"/>
            <a:ext cx="350117" cy="16348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30"/>
          <p:cNvSpPr/>
          <p:nvPr/>
        </p:nvSpPr>
        <p:spPr>
          <a:xfrm>
            <a:off x="3887201" y="2339559"/>
            <a:ext cx="350117" cy="16348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30"/>
          <p:cNvSpPr/>
          <p:nvPr/>
        </p:nvSpPr>
        <p:spPr>
          <a:xfrm>
            <a:off x="4383725" y="2339559"/>
            <a:ext cx="350117" cy="16348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30"/>
          <p:cNvSpPr/>
          <p:nvPr/>
        </p:nvSpPr>
        <p:spPr>
          <a:xfrm>
            <a:off x="4880249" y="2339558"/>
            <a:ext cx="350117" cy="16348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30"/>
          <p:cNvSpPr/>
          <p:nvPr/>
        </p:nvSpPr>
        <p:spPr>
          <a:xfrm>
            <a:off x="5706258" y="2339555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30"/>
          <p:cNvSpPr/>
          <p:nvPr/>
        </p:nvSpPr>
        <p:spPr>
          <a:xfrm>
            <a:off x="6202781" y="2339557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30"/>
          <p:cNvSpPr/>
          <p:nvPr/>
        </p:nvSpPr>
        <p:spPr>
          <a:xfrm>
            <a:off x="6699305" y="2339557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30"/>
          <p:cNvSpPr/>
          <p:nvPr/>
        </p:nvSpPr>
        <p:spPr>
          <a:xfrm>
            <a:off x="7195829" y="2339556"/>
            <a:ext cx="350117" cy="163480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30"/>
          <p:cNvSpPr txBox="1"/>
          <p:nvPr/>
        </p:nvSpPr>
        <p:spPr>
          <a:xfrm>
            <a:off x="7421078" y="211756"/>
            <a:ext cx="3262964" cy="738664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커널 내에서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threadIdx.x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는 각 블록 내부 스레드의 인덱스를 의미하며, 아래의 경우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30"/>
          <p:cNvSpPr/>
          <p:nvPr/>
        </p:nvSpPr>
        <p:spPr>
          <a:xfrm>
            <a:off x="490889" y="287373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524" name="Google Shape;524;p30"/>
          <p:cNvGrpSpPr/>
          <p:nvPr/>
        </p:nvGrpSpPr>
        <p:grpSpPr>
          <a:xfrm>
            <a:off x="3388678" y="4640540"/>
            <a:ext cx="1841688" cy="580298"/>
            <a:chOff x="3388678" y="4640540"/>
            <a:chExt cx="1841688" cy="580298"/>
          </a:xfrm>
        </p:grpSpPr>
        <p:sp>
          <p:nvSpPr>
            <p:cNvPr id="525" name="Google Shape;525;p30"/>
            <p:cNvSpPr txBox="1"/>
            <p:nvPr/>
          </p:nvSpPr>
          <p:spPr>
            <a:xfrm>
              <a:off x="3388678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6" name="Google Shape;526;p30"/>
            <p:cNvCxnSpPr/>
            <p:nvPr/>
          </p:nvCxnSpPr>
          <p:spPr>
            <a:xfrm>
              <a:off x="3413358" y="4751668"/>
              <a:ext cx="1817008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27" name="Google Shape;527;p30"/>
            <p:cNvCxnSpPr/>
            <p:nvPr/>
          </p:nvCxnSpPr>
          <p:spPr>
            <a:xfrm>
              <a:off x="5230366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28" name="Google Shape;528;p30"/>
            <p:cNvCxnSpPr/>
            <p:nvPr/>
          </p:nvCxnSpPr>
          <p:spPr>
            <a:xfrm>
              <a:off x="3406297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29" name="Google Shape;529;p30"/>
            <p:cNvCxnSpPr/>
            <p:nvPr/>
          </p:nvCxnSpPr>
          <p:spPr>
            <a:xfrm>
              <a:off x="3862314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30" name="Google Shape;530;p30"/>
            <p:cNvCxnSpPr/>
            <p:nvPr/>
          </p:nvCxnSpPr>
          <p:spPr>
            <a:xfrm>
              <a:off x="4774348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31" name="Google Shape;531;p30"/>
            <p:cNvCxnSpPr/>
            <p:nvPr/>
          </p:nvCxnSpPr>
          <p:spPr>
            <a:xfrm>
              <a:off x="4318331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32" name="Google Shape;532;p30"/>
            <p:cNvSpPr txBox="1"/>
            <p:nvPr/>
          </p:nvSpPr>
          <p:spPr>
            <a:xfrm>
              <a:off x="3825441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30"/>
            <p:cNvSpPr txBox="1"/>
            <p:nvPr/>
          </p:nvSpPr>
          <p:spPr>
            <a:xfrm>
              <a:off x="4314568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30"/>
            <p:cNvSpPr txBox="1"/>
            <p:nvPr/>
          </p:nvSpPr>
          <p:spPr>
            <a:xfrm>
              <a:off x="4740179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5" name="Google Shape;535;p30"/>
          <p:cNvGrpSpPr/>
          <p:nvPr/>
        </p:nvGrpSpPr>
        <p:grpSpPr>
          <a:xfrm>
            <a:off x="5706258" y="4640540"/>
            <a:ext cx="1841688" cy="580298"/>
            <a:chOff x="3388678" y="4640540"/>
            <a:chExt cx="1841688" cy="580298"/>
          </a:xfrm>
        </p:grpSpPr>
        <p:sp>
          <p:nvSpPr>
            <p:cNvPr id="536" name="Google Shape;536;p30"/>
            <p:cNvSpPr txBox="1"/>
            <p:nvPr/>
          </p:nvSpPr>
          <p:spPr>
            <a:xfrm>
              <a:off x="3388678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37" name="Google Shape;537;p30"/>
            <p:cNvCxnSpPr/>
            <p:nvPr/>
          </p:nvCxnSpPr>
          <p:spPr>
            <a:xfrm>
              <a:off x="3413358" y="4751668"/>
              <a:ext cx="1817008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38" name="Google Shape;538;p30"/>
            <p:cNvCxnSpPr/>
            <p:nvPr/>
          </p:nvCxnSpPr>
          <p:spPr>
            <a:xfrm>
              <a:off x="5230366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39" name="Google Shape;539;p30"/>
            <p:cNvCxnSpPr/>
            <p:nvPr/>
          </p:nvCxnSpPr>
          <p:spPr>
            <a:xfrm>
              <a:off x="3406297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40" name="Google Shape;540;p30"/>
            <p:cNvCxnSpPr/>
            <p:nvPr/>
          </p:nvCxnSpPr>
          <p:spPr>
            <a:xfrm>
              <a:off x="3862314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41" name="Google Shape;541;p30"/>
            <p:cNvCxnSpPr/>
            <p:nvPr/>
          </p:nvCxnSpPr>
          <p:spPr>
            <a:xfrm>
              <a:off x="4774348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42" name="Google Shape;542;p30"/>
            <p:cNvCxnSpPr/>
            <p:nvPr/>
          </p:nvCxnSpPr>
          <p:spPr>
            <a:xfrm>
              <a:off x="4318331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43" name="Google Shape;543;p30"/>
            <p:cNvSpPr txBox="1"/>
            <p:nvPr/>
          </p:nvSpPr>
          <p:spPr>
            <a:xfrm>
              <a:off x="3825441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30"/>
            <p:cNvSpPr txBox="1"/>
            <p:nvPr/>
          </p:nvSpPr>
          <p:spPr>
            <a:xfrm>
              <a:off x="4314568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30"/>
            <p:cNvSpPr txBox="1"/>
            <p:nvPr/>
          </p:nvSpPr>
          <p:spPr>
            <a:xfrm>
              <a:off x="4740179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498348" y="2790635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병렬 스레드 협력</a:t>
            </a:r>
            <a:br>
              <a:rPr lang="en-US"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Coordinating Parallel Threads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Google Shape;150;p19"/>
          <p:cNvCxnSpPr/>
          <p:nvPr/>
        </p:nvCxnSpPr>
        <p:spPr>
          <a:xfrm rot="10800000">
            <a:off x="1007211" y="741146"/>
            <a:ext cx="0" cy="4494998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151" name="Google Shape;151;p19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152" name="Google Shape;152;p19"/>
          <p:cNvSpPr/>
          <p:nvPr/>
        </p:nvSpPr>
        <p:spPr>
          <a:xfrm>
            <a:off x="86781" y="398679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-4617299" y="1530747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9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1200443" y="4045271"/>
            <a:ext cx="2139523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initialize()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3445844" y="4045270"/>
            <a:ext cx="3857742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7407134" y="4045269"/>
            <a:ext cx="2558369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verifyWork()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8" name="Google Shape;158;p19"/>
          <p:cNvGrpSpPr/>
          <p:nvPr/>
        </p:nvGrpSpPr>
        <p:grpSpPr>
          <a:xfrm rot="10800000" flipH="1">
            <a:off x="1200442" y="2047567"/>
            <a:ext cx="2139523" cy="208548"/>
            <a:chOff x="2156059" y="1114463"/>
            <a:chExt cx="1403679" cy="136822"/>
          </a:xfrm>
        </p:grpSpPr>
        <p:grpSp>
          <p:nvGrpSpPr>
            <p:cNvPr id="159" name="Google Shape;159;p19"/>
            <p:cNvGrpSpPr/>
            <p:nvPr/>
          </p:nvGrpSpPr>
          <p:grpSpPr>
            <a:xfrm>
              <a:off x="2156059" y="1115497"/>
              <a:ext cx="678579" cy="135788"/>
              <a:chOff x="2156059" y="1115497"/>
              <a:chExt cx="678579" cy="135788"/>
            </a:xfrm>
          </p:grpSpPr>
          <p:grpSp>
            <p:nvGrpSpPr>
              <p:cNvPr id="160" name="Google Shape;160;p19"/>
              <p:cNvGrpSpPr/>
              <p:nvPr/>
            </p:nvGrpSpPr>
            <p:grpSpPr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161" name="Google Shape;161;p19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2" name="Google Shape;162;p19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3" name="Google Shape;163;p19"/>
              <p:cNvGrpSpPr/>
              <p:nvPr/>
            </p:nvGrpSpPr>
            <p:grpSpPr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164" name="Google Shape;164;p19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5" name="Google Shape;165;p19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66" name="Google Shape;166;p19"/>
            <p:cNvGrpSpPr/>
            <p:nvPr/>
          </p:nvGrpSpPr>
          <p:grpSpPr>
            <a:xfrm>
              <a:off x="2881159" y="1114463"/>
              <a:ext cx="678579" cy="135788"/>
              <a:chOff x="2156059" y="1115497"/>
              <a:chExt cx="678579" cy="135788"/>
            </a:xfrm>
          </p:grpSpPr>
          <p:grpSp>
            <p:nvGrpSpPr>
              <p:cNvPr id="167" name="Google Shape;167;p19"/>
              <p:cNvGrpSpPr/>
              <p:nvPr/>
            </p:nvGrpSpPr>
            <p:grpSpPr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168" name="Google Shape;168;p19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9" name="Google Shape;169;p19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70" name="Google Shape;170;p19"/>
              <p:cNvGrpSpPr/>
              <p:nvPr/>
            </p:nvGrpSpPr>
            <p:grpSpPr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171" name="Google Shape;171;p19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" name="Google Shape;172;p19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173" name="Google Shape;173;p19"/>
          <p:cNvGrpSpPr/>
          <p:nvPr/>
        </p:nvGrpSpPr>
        <p:grpSpPr>
          <a:xfrm>
            <a:off x="3546950" y="2047567"/>
            <a:ext cx="3655529" cy="205396"/>
            <a:chOff x="3546950" y="2047567"/>
            <a:chExt cx="3655529" cy="205396"/>
          </a:xfrm>
        </p:grpSpPr>
        <p:sp>
          <p:nvSpPr>
            <p:cNvPr id="174" name="Google Shape;174;p19"/>
            <p:cNvSpPr/>
            <p:nvPr/>
          </p:nvSpPr>
          <p:spPr>
            <a:xfrm rot="10800000" flipH="1">
              <a:off x="3546950" y="2047567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9"/>
            <p:cNvSpPr/>
            <p:nvPr/>
          </p:nvSpPr>
          <p:spPr>
            <a:xfrm rot="10800000" flipH="1">
              <a:off x="4039826" y="2047567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9"/>
            <p:cNvSpPr/>
            <p:nvPr/>
          </p:nvSpPr>
          <p:spPr>
            <a:xfrm rot="10800000" flipH="1">
              <a:off x="4532702" y="2047567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9"/>
            <p:cNvSpPr/>
            <p:nvPr/>
          </p:nvSpPr>
          <p:spPr>
            <a:xfrm rot="10800000" flipH="1">
              <a:off x="5025578" y="2047567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9"/>
            <p:cNvSpPr/>
            <p:nvPr/>
          </p:nvSpPr>
          <p:spPr>
            <a:xfrm rot="10800000" flipH="1">
              <a:off x="5518454" y="2047567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9"/>
            <p:cNvSpPr/>
            <p:nvPr/>
          </p:nvSpPr>
          <p:spPr>
            <a:xfrm rot="10800000" flipH="1">
              <a:off x="6011330" y="2047567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9"/>
            <p:cNvSpPr/>
            <p:nvPr/>
          </p:nvSpPr>
          <p:spPr>
            <a:xfrm rot="10800000" flipH="1">
              <a:off x="6504206" y="2047567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9"/>
            <p:cNvSpPr/>
            <p:nvPr/>
          </p:nvSpPr>
          <p:spPr>
            <a:xfrm rot="10800000" flipH="1">
              <a:off x="6997084" y="2047567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2" name="Google Shape;182;p19"/>
          <p:cNvGrpSpPr/>
          <p:nvPr/>
        </p:nvGrpSpPr>
        <p:grpSpPr>
          <a:xfrm>
            <a:off x="7494293" y="2047567"/>
            <a:ext cx="2322558" cy="205396"/>
            <a:chOff x="7489958" y="3733107"/>
            <a:chExt cx="2322558" cy="205396"/>
          </a:xfrm>
        </p:grpSpPr>
        <p:sp>
          <p:nvSpPr>
            <p:cNvPr id="183" name="Google Shape;183;p19"/>
            <p:cNvSpPr/>
            <p:nvPr/>
          </p:nvSpPr>
          <p:spPr>
            <a:xfrm rot="10800000" flipH="1">
              <a:off x="7489958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9"/>
            <p:cNvSpPr/>
            <p:nvPr/>
          </p:nvSpPr>
          <p:spPr>
            <a:xfrm rot="10800000" flipH="1">
              <a:off x="8094862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9"/>
            <p:cNvSpPr/>
            <p:nvPr/>
          </p:nvSpPr>
          <p:spPr>
            <a:xfrm rot="10800000" flipH="1">
              <a:off x="7792410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9"/>
            <p:cNvSpPr/>
            <p:nvPr/>
          </p:nvSpPr>
          <p:spPr>
            <a:xfrm rot="10800000" flipH="1">
              <a:off x="8397314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9"/>
            <p:cNvSpPr/>
            <p:nvPr/>
          </p:nvSpPr>
          <p:spPr>
            <a:xfrm rot="10800000" flipH="1">
              <a:off x="8699766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9"/>
            <p:cNvSpPr/>
            <p:nvPr/>
          </p:nvSpPr>
          <p:spPr>
            <a:xfrm rot="10800000" flipH="1">
              <a:off x="9002218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9"/>
            <p:cNvSpPr/>
            <p:nvPr/>
          </p:nvSpPr>
          <p:spPr>
            <a:xfrm rot="10800000" flipH="1">
              <a:off x="9304670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9"/>
            <p:cNvSpPr/>
            <p:nvPr/>
          </p:nvSpPr>
          <p:spPr>
            <a:xfrm rot="10800000" flipH="1">
              <a:off x="9607120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91" name="Google Shape;191;p19"/>
          <p:cNvCxnSpPr/>
          <p:nvPr/>
        </p:nvCxnSpPr>
        <p:spPr>
          <a:xfrm>
            <a:off x="620231" y="251131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2" name="Google Shape;192;p19"/>
          <p:cNvSpPr/>
          <p:nvPr/>
        </p:nvSpPr>
        <p:spPr>
          <a:xfrm>
            <a:off x="86781" y="1570985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3" name="Google Shape;193;p19"/>
          <p:cNvSpPr txBox="1"/>
          <p:nvPr/>
        </p:nvSpPr>
        <p:spPr>
          <a:xfrm>
            <a:off x="7421078" y="211756"/>
            <a:ext cx="3262964" cy="307777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…그리고 모든 작업도 CPU에서 실행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3415180" y="4045269"/>
            <a:ext cx="1419199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cpuWork()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17"/>
          <p:cNvGrpSpPr/>
          <p:nvPr/>
        </p:nvGrpSpPr>
        <p:grpSpPr>
          <a:xfrm>
            <a:off x="4834379" y="231006"/>
            <a:ext cx="307777" cy="5005138"/>
            <a:chOff x="4834379" y="231006"/>
            <a:chExt cx="307777" cy="5005138"/>
          </a:xfrm>
        </p:grpSpPr>
        <p:cxnSp>
          <p:nvCxnSpPr>
            <p:cNvPr id="86" name="Google Shape;86;p17"/>
            <p:cNvCxnSpPr/>
            <p:nvPr/>
          </p:nvCxnSpPr>
          <p:spPr>
            <a:xfrm>
              <a:off x="5081441" y="231006"/>
              <a:ext cx="0" cy="5005138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" name="Google Shape;87;p17"/>
            <p:cNvSpPr txBox="1"/>
            <p:nvPr/>
          </p:nvSpPr>
          <p:spPr>
            <a:xfrm rot="5400000">
              <a:off x="4402159" y="4049472"/>
              <a:ext cx="117221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synchronize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8" name="Google Shape;88;p17"/>
          <p:cNvCxnSpPr/>
          <p:nvPr/>
        </p:nvCxnSpPr>
        <p:spPr>
          <a:xfrm rot="10800000">
            <a:off x="1007211" y="741146"/>
            <a:ext cx="0" cy="4494998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89" name="Google Shape;89;p17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90" name="Google Shape;90;p17"/>
          <p:cNvCxnSpPr/>
          <p:nvPr/>
        </p:nvCxnSpPr>
        <p:spPr>
          <a:xfrm>
            <a:off x="647051" y="3662413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91" name="Google Shape;91;p17"/>
          <p:cNvSpPr/>
          <p:nvPr/>
        </p:nvSpPr>
        <p:spPr>
          <a:xfrm>
            <a:off x="86781" y="398679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" name="Google Shape;92;p17"/>
          <p:cNvCxnSpPr/>
          <p:nvPr/>
        </p:nvCxnSpPr>
        <p:spPr>
          <a:xfrm>
            <a:off x="620231" y="251131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3" name="Google Shape;93;p17"/>
          <p:cNvCxnSpPr/>
          <p:nvPr/>
        </p:nvCxnSpPr>
        <p:spPr>
          <a:xfrm>
            <a:off x="1081174" y="1780923"/>
            <a:ext cx="8857509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94" name="Google Shape;94;p17"/>
          <p:cNvSpPr/>
          <p:nvPr/>
        </p:nvSpPr>
        <p:spPr>
          <a:xfrm>
            <a:off x="949075" y="177324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68686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sz="1200" b="1" i="0" u="none" strike="noStrike" cap="none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1200443" y="4045271"/>
            <a:ext cx="2139523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initialize()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5142156" y="4045270"/>
            <a:ext cx="2558369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verifyWork()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" name="Google Shape;98;p17"/>
          <p:cNvGrpSpPr/>
          <p:nvPr/>
        </p:nvGrpSpPr>
        <p:grpSpPr>
          <a:xfrm rot="10800000" flipH="1">
            <a:off x="1200442" y="2047567"/>
            <a:ext cx="2139523" cy="208548"/>
            <a:chOff x="2156059" y="1114463"/>
            <a:chExt cx="1403679" cy="136822"/>
          </a:xfrm>
        </p:grpSpPr>
        <p:grpSp>
          <p:nvGrpSpPr>
            <p:cNvPr id="99" name="Google Shape;99;p17"/>
            <p:cNvGrpSpPr/>
            <p:nvPr/>
          </p:nvGrpSpPr>
          <p:grpSpPr>
            <a:xfrm>
              <a:off x="2156059" y="1115497"/>
              <a:ext cx="678579" cy="135788"/>
              <a:chOff x="2156059" y="1115497"/>
              <a:chExt cx="678579" cy="135788"/>
            </a:xfrm>
          </p:grpSpPr>
          <p:grpSp>
            <p:nvGrpSpPr>
              <p:cNvPr id="100" name="Google Shape;100;p17"/>
              <p:cNvGrpSpPr/>
              <p:nvPr/>
            </p:nvGrpSpPr>
            <p:grpSpPr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101" name="Google Shape;101;p17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" name="Google Shape;102;p17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03" name="Google Shape;103;p17"/>
              <p:cNvGrpSpPr/>
              <p:nvPr/>
            </p:nvGrpSpPr>
            <p:grpSpPr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104" name="Google Shape;104;p17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" name="Google Shape;105;p17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06" name="Google Shape;106;p17"/>
            <p:cNvGrpSpPr/>
            <p:nvPr/>
          </p:nvGrpSpPr>
          <p:grpSpPr>
            <a:xfrm>
              <a:off x="2881159" y="1114463"/>
              <a:ext cx="678579" cy="135788"/>
              <a:chOff x="2156059" y="1115497"/>
              <a:chExt cx="678579" cy="135788"/>
            </a:xfrm>
          </p:grpSpPr>
          <p:grpSp>
            <p:nvGrpSpPr>
              <p:cNvPr id="107" name="Google Shape;107;p17"/>
              <p:cNvGrpSpPr/>
              <p:nvPr/>
            </p:nvGrpSpPr>
            <p:grpSpPr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108" name="Google Shape;108;p17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" name="Google Shape;109;p17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10" name="Google Shape;110;p17"/>
              <p:cNvGrpSpPr/>
              <p:nvPr/>
            </p:nvGrpSpPr>
            <p:grpSpPr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111" name="Google Shape;111;p17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" name="Google Shape;112;p17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113" name="Google Shape;113;p17"/>
          <p:cNvGrpSpPr/>
          <p:nvPr/>
        </p:nvGrpSpPr>
        <p:grpSpPr>
          <a:xfrm>
            <a:off x="5235443" y="2047567"/>
            <a:ext cx="2322558" cy="205396"/>
            <a:chOff x="7489958" y="3733107"/>
            <a:chExt cx="2322558" cy="205396"/>
          </a:xfrm>
        </p:grpSpPr>
        <p:sp>
          <p:nvSpPr>
            <p:cNvPr id="114" name="Google Shape;114;p17"/>
            <p:cNvSpPr/>
            <p:nvPr/>
          </p:nvSpPr>
          <p:spPr>
            <a:xfrm rot="10800000" flipH="1">
              <a:off x="7489958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7"/>
            <p:cNvSpPr/>
            <p:nvPr/>
          </p:nvSpPr>
          <p:spPr>
            <a:xfrm rot="10800000" flipH="1">
              <a:off x="8094862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7"/>
            <p:cNvSpPr/>
            <p:nvPr/>
          </p:nvSpPr>
          <p:spPr>
            <a:xfrm rot="10800000" flipH="1">
              <a:off x="7792410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7"/>
            <p:cNvSpPr/>
            <p:nvPr/>
          </p:nvSpPr>
          <p:spPr>
            <a:xfrm rot="10800000" flipH="1">
              <a:off x="8397314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7"/>
            <p:cNvSpPr/>
            <p:nvPr/>
          </p:nvSpPr>
          <p:spPr>
            <a:xfrm rot="10800000" flipH="1">
              <a:off x="8699766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7"/>
            <p:cNvSpPr/>
            <p:nvPr/>
          </p:nvSpPr>
          <p:spPr>
            <a:xfrm rot="10800000" flipH="1">
              <a:off x="9002218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7"/>
            <p:cNvSpPr/>
            <p:nvPr/>
          </p:nvSpPr>
          <p:spPr>
            <a:xfrm rot="10800000" flipH="1">
              <a:off x="9304670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7"/>
            <p:cNvSpPr/>
            <p:nvPr/>
          </p:nvSpPr>
          <p:spPr>
            <a:xfrm rot="10800000" flipH="1">
              <a:off x="9607120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" name="Google Shape;122;p17"/>
          <p:cNvSpPr/>
          <p:nvPr/>
        </p:nvSpPr>
        <p:spPr>
          <a:xfrm>
            <a:off x="86780" y="105878"/>
            <a:ext cx="10703140" cy="54864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3445844" y="2987998"/>
            <a:ext cx="1590434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4" name="Google Shape;124;p17"/>
          <p:cNvGrpSpPr/>
          <p:nvPr/>
        </p:nvGrpSpPr>
        <p:grpSpPr>
          <a:xfrm>
            <a:off x="4012773" y="555909"/>
            <a:ext cx="456576" cy="985126"/>
            <a:chOff x="3648495" y="622523"/>
            <a:chExt cx="456576" cy="985126"/>
          </a:xfrm>
        </p:grpSpPr>
        <p:sp>
          <p:nvSpPr>
            <p:cNvPr id="125" name="Google Shape;125;p17"/>
            <p:cNvSpPr/>
            <p:nvPr/>
          </p:nvSpPr>
          <p:spPr>
            <a:xfrm rot="10800000" flipH="1">
              <a:off x="3648495" y="62252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7"/>
            <p:cNvSpPr/>
            <p:nvPr/>
          </p:nvSpPr>
          <p:spPr>
            <a:xfrm rot="10800000" flipH="1">
              <a:off x="3899676" y="62252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7"/>
            <p:cNvSpPr/>
            <p:nvPr/>
          </p:nvSpPr>
          <p:spPr>
            <a:xfrm rot="10800000" flipH="1">
              <a:off x="3648495" y="88243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7"/>
            <p:cNvSpPr/>
            <p:nvPr/>
          </p:nvSpPr>
          <p:spPr>
            <a:xfrm rot="10800000" flipH="1">
              <a:off x="3899676" y="88243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7"/>
            <p:cNvSpPr/>
            <p:nvPr/>
          </p:nvSpPr>
          <p:spPr>
            <a:xfrm rot="10800000" flipH="1">
              <a:off x="3648495" y="114234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7"/>
            <p:cNvSpPr/>
            <p:nvPr/>
          </p:nvSpPr>
          <p:spPr>
            <a:xfrm rot="10800000" flipH="1">
              <a:off x="3899676" y="114234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7"/>
            <p:cNvSpPr/>
            <p:nvPr/>
          </p:nvSpPr>
          <p:spPr>
            <a:xfrm rot="10800000" flipH="1">
              <a:off x="3648495" y="140225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7"/>
            <p:cNvSpPr/>
            <p:nvPr/>
          </p:nvSpPr>
          <p:spPr>
            <a:xfrm rot="10800000" flipH="1">
              <a:off x="3899676" y="140225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" name="Google Shape;133;p17"/>
          <p:cNvSpPr/>
          <p:nvPr/>
        </p:nvSpPr>
        <p:spPr>
          <a:xfrm>
            <a:off x="950679" y="156309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86781" y="1570985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5" name="Google Shape;135;p17"/>
          <p:cNvSpPr/>
          <p:nvPr/>
        </p:nvSpPr>
        <p:spPr>
          <a:xfrm>
            <a:off x="86780" y="293203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18"/>
          <p:cNvGrpSpPr/>
          <p:nvPr/>
        </p:nvGrpSpPr>
        <p:grpSpPr>
          <a:xfrm>
            <a:off x="4932467" y="170897"/>
            <a:ext cx="1107867" cy="2390377"/>
            <a:chOff x="4932467" y="170897"/>
            <a:chExt cx="1107867" cy="2390377"/>
          </a:xfrm>
        </p:grpSpPr>
        <p:sp>
          <p:nvSpPr>
            <p:cNvPr id="141" name="Google Shape;141;p18"/>
            <p:cNvSpPr/>
            <p:nvPr/>
          </p:nvSpPr>
          <p:spPr>
            <a:xfrm rot="10800000" flipH="1">
              <a:off x="4932467" y="17089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8"/>
            <p:cNvSpPr/>
            <p:nvPr/>
          </p:nvSpPr>
          <p:spPr>
            <a:xfrm rot="10800000" flipH="1">
              <a:off x="5541950" y="17089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8"/>
            <p:cNvSpPr/>
            <p:nvPr/>
          </p:nvSpPr>
          <p:spPr>
            <a:xfrm rot="10800000" flipH="1">
              <a:off x="4932467" y="801560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8"/>
            <p:cNvSpPr/>
            <p:nvPr/>
          </p:nvSpPr>
          <p:spPr>
            <a:xfrm rot="10800000" flipH="1">
              <a:off x="5541950" y="801560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8"/>
            <p:cNvSpPr/>
            <p:nvPr/>
          </p:nvSpPr>
          <p:spPr>
            <a:xfrm rot="10800000" flipH="1">
              <a:off x="4932467" y="1432224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8"/>
            <p:cNvSpPr/>
            <p:nvPr/>
          </p:nvSpPr>
          <p:spPr>
            <a:xfrm rot="10800000" flipH="1">
              <a:off x="5541950" y="1432224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8"/>
            <p:cNvSpPr/>
            <p:nvPr/>
          </p:nvSpPr>
          <p:spPr>
            <a:xfrm rot="10800000" flipH="1">
              <a:off x="4932467" y="206288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8"/>
            <p:cNvSpPr/>
            <p:nvPr/>
          </p:nvSpPr>
          <p:spPr>
            <a:xfrm rot="10800000" flipH="1">
              <a:off x="5541950" y="206288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" name="Google Shape;149;p18"/>
          <p:cNvGrpSpPr/>
          <p:nvPr/>
        </p:nvGrpSpPr>
        <p:grpSpPr>
          <a:xfrm>
            <a:off x="3100132" y="2926084"/>
            <a:ext cx="4772537" cy="2601214"/>
            <a:chOff x="3100132" y="2926084"/>
            <a:chExt cx="4772537" cy="2601214"/>
          </a:xfrm>
        </p:grpSpPr>
        <p:sp>
          <p:nvSpPr>
            <p:cNvPr id="150" name="Google Shape;150;p18"/>
            <p:cNvSpPr/>
            <p:nvPr/>
          </p:nvSpPr>
          <p:spPr>
            <a:xfrm>
              <a:off x="3100132" y="2926084"/>
              <a:ext cx="4772537" cy="2601214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8"/>
            <p:cNvSpPr txBox="1"/>
            <p:nvPr/>
          </p:nvSpPr>
          <p:spPr>
            <a:xfrm>
              <a:off x="3158422" y="3002042"/>
              <a:ext cx="2797946" cy="23298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urier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performWork&lt;&lt;&lt;2, 4&gt;&gt;&gt;()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5557089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00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3241508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00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8"/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8"/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8"/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2" name="Google Shape;162;p18"/>
          <p:cNvSpPr txBox="1"/>
          <p:nvPr/>
        </p:nvSpPr>
        <p:spPr>
          <a:xfrm>
            <a:off x="7421078" y="211756"/>
            <a:ext cx="3262964" cy="498387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데이터가 0 부터 인덱싱 된 벡터가 있다고 가정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3" name="Google Shape;163;p18"/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" name="Google Shape;164;p18"/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5" name="Google Shape;165;p18"/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6" name="Google Shape;166;p18"/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7" name="Google Shape;167;p18"/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19"/>
          <p:cNvGrpSpPr/>
          <p:nvPr/>
        </p:nvGrpSpPr>
        <p:grpSpPr>
          <a:xfrm>
            <a:off x="4932467" y="170897"/>
            <a:ext cx="1107867" cy="2390377"/>
            <a:chOff x="4932467" y="170897"/>
            <a:chExt cx="1107867" cy="2390377"/>
          </a:xfrm>
        </p:grpSpPr>
        <p:sp>
          <p:nvSpPr>
            <p:cNvPr id="173" name="Google Shape;173;p19"/>
            <p:cNvSpPr/>
            <p:nvPr/>
          </p:nvSpPr>
          <p:spPr>
            <a:xfrm rot="10800000" flipH="1">
              <a:off x="4932467" y="17089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9"/>
            <p:cNvSpPr/>
            <p:nvPr/>
          </p:nvSpPr>
          <p:spPr>
            <a:xfrm rot="10800000" flipH="1">
              <a:off x="5541950" y="17089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9"/>
            <p:cNvSpPr/>
            <p:nvPr/>
          </p:nvSpPr>
          <p:spPr>
            <a:xfrm rot="10800000" flipH="1">
              <a:off x="4932467" y="801560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9"/>
            <p:cNvSpPr/>
            <p:nvPr/>
          </p:nvSpPr>
          <p:spPr>
            <a:xfrm rot="10800000" flipH="1">
              <a:off x="5541950" y="801560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9"/>
            <p:cNvSpPr/>
            <p:nvPr/>
          </p:nvSpPr>
          <p:spPr>
            <a:xfrm rot="10800000" flipH="1">
              <a:off x="4932467" y="1432224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9"/>
            <p:cNvSpPr/>
            <p:nvPr/>
          </p:nvSpPr>
          <p:spPr>
            <a:xfrm rot="10800000" flipH="1">
              <a:off x="5541950" y="1432224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9"/>
            <p:cNvSpPr/>
            <p:nvPr/>
          </p:nvSpPr>
          <p:spPr>
            <a:xfrm rot="10800000" flipH="1">
              <a:off x="4932467" y="206288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9"/>
            <p:cNvSpPr/>
            <p:nvPr/>
          </p:nvSpPr>
          <p:spPr>
            <a:xfrm rot="10800000" flipH="1">
              <a:off x="5541950" y="206288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1" name="Google Shape;181;p19"/>
          <p:cNvGrpSpPr/>
          <p:nvPr/>
        </p:nvGrpSpPr>
        <p:grpSpPr>
          <a:xfrm>
            <a:off x="3100132" y="2926084"/>
            <a:ext cx="4772537" cy="2601214"/>
            <a:chOff x="3100132" y="2926084"/>
            <a:chExt cx="4772537" cy="2601214"/>
          </a:xfrm>
        </p:grpSpPr>
        <p:sp>
          <p:nvSpPr>
            <p:cNvPr id="182" name="Google Shape;182;p19"/>
            <p:cNvSpPr/>
            <p:nvPr/>
          </p:nvSpPr>
          <p:spPr>
            <a:xfrm>
              <a:off x="3100132" y="2926084"/>
              <a:ext cx="4772537" cy="2601214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9"/>
            <p:cNvSpPr txBox="1"/>
            <p:nvPr/>
          </p:nvSpPr>
          <p:spPr>
            <a:xfrm>
              <a:off x="3158422" y="3002042"/>
              <a:ext cx="2797946" cy="23298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urier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performWork&lt;&lt;&lt;2, 4&gt;&gt;&gt;()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9"/>
            <p:cNvSpPr/>
            <p:nvPr/>
          </p:nvSpPr>
          <p:spPr>
            <a:xfrm>
              <a:off x="5557089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00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9"/>
            <p:cNvSpPr/>
            <p:nvPr/>
          </p:nvSpPr>
          <p:spPr>
            <a:xfrm>
              <a:off x="3241508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00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9"/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9"/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94" name="Google Shape;194;p19"/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5" name="Google Shape;195;p19"/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6" name="Google Shape;196;p19"/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7" name="Google Shape;197;p19"/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8" name="Google Shape;198;p19"/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99" name="Google Shape;199;p19"/>
          <p:cNvGrpSpPr/>
          <p:nvPr/>
        </p:nvGrpSpPr>
        <p:grpSpPr>
          <a:xfrm>
            <a:off x="4944841" y="220693"/>
            <a:ext cx="473636" cy="2298907"/>
            <a:chOff x="4944841" y="220693"/>
            <a:chExt cx="473636" cy="2298907"/>
          </a:xfrm>
        </p:grpSpPr>
        <p:sp>
          <p:nvSpPr>
            <p:cNvPr id="200" name="Google Shape;200;p19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9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9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9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4" name="Google Shape;204;p19"/>
          <p:cNvGrpSpPr/>
          <p:nvPr/>
        </p:nvGrpSpPr>
        <p:grpSpPr>
          <a:xfrm>
            <a:off x="5551029" y="219114"/>
            <a:ext cx="473636" cy="2298907"/>
            <a:chOff x="4944841" y="220693"/>
            <a:chExt cx="473636" cy="2298907"/>
          </a:xfrm>
        </p:grpSpPr>
        <p:sp>
          <p:nvSpPr>
            <p:cNvPr id="205" name="Google Shape;205;p19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9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9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9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9" name="Google Shape;209;p19"/>
          <p:cNvSpPr txBox="1"/>
          <p:nvPr/>
        </p:nvSpPr>
        <p:spPr>
          <a:xfrm>
            <a:off x="7421078" y="211756"/>
            <a:ext cx="3262964" cy="498387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데이터가 0 부터 인덱싱 된 벡터가 있다고 가정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20"/>
          <p:cNvGrpSpPr/>
          <p:nvPr/>
        </p:nvGrpSpPr>
        <p:grpSpPr>
          <a:xfrm>
            <a:off x="4932467" y="170897"/>
            <a:ext cx="1107867" cy="2390377"/>
            <a:chOff x="4932467" y="170897"/>
            <a:chExt cx="1107867" cy="2390377"/>
          </a:xfrm>
        </p:grpSpPr>
        <p:sp>
          <p:nvSpPr>
            <p:cNvPr id="215" name="Google Shape;215;p20"/>
            <p:cNvSpPr/>
            <p:nvPr/>
          </p:nvSpPr>
          <p:spPr>
            <a:xfrm rot="10800000" flipH="1">
              <a:off x="4932467" y="17089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0"/>
            <p:cNvSpPr/>
            <p:nvPr/>
          </p:nvSpPr>
          <p:spPr>
            <a:xfrm rot="10800000" flipH="1">
              <a:off x="5541950" y="17089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0"/>
            <p:cNvSpPr/>
            <p:nvPr/>
          </p:nvSpPr>
          <p:spPr>
            <a:xfrm rot="10800000" flipH="1">
              <a:off x="4932467" y="801560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0"/>
            <p:cNvSpPr/>
            <p:nvPr/>
          </p:nvSpPr>
          <p:spPr>
            <a:xfrm rot="10800000" flipH="1">
              <a:off x="5541950" y="801560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0"/>
            <p:cNvSpPr/>
            <p:nvPr/>
          </p:nvSpPr>
          <p:spPr>
            <a:xfrm rot="10800000" flipH="1">
              <a:off x="4932467" y="1432224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0"/>
            <p:cNvSpPr/>
            <p:nvPr/>
          </p:nvSpPr>
          <p:spPr>
            <a:xfrm rot="10800000" flipH="1">
              <a:off x="5541950" y="1432224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0"/>
            <p:cNvSpPr/>
            <p:nvPr/>
          </p:nvSpPr>
          <p:spPr>
            <a:xfrm rot="10800000" flipH="1">
              <a:off x="4932467" y="206288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0"/>
            <p:cNvSpPr/>
            <p:nvPr/>
          </p:nvSpPr>
          <p:spPr>
            <a:xfrm rot="10800000" flipH="1">
              <a:off x="5541950" y="206288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3" name="Google Shape;223;p20"/>
          <p:cNvGrpSpPr/>
          <p:nvPr/>
        </p:nvGrpSpPr>
        <p:grpSpPr>
          <a:xfrm>
            <a:off x="3100132" y="2926084"/>
            <a:ext cx="4772537" cy="2601214"/>
            <a:chOff x="3100132" y="2926084"/>
            <a:chExt cx="4772537" cy="2601214"/>
          </a:xfrm>
        </p:grpSpPr>
        <p:sp>
          <p:nvSpPr>
            <p:cNvPr id="224" name="Google Shape;224;p20"/>
            <p:cNvSpPr/>
            <p:nvPr/>
          </p:nvSpPr>
          <p:spPr>
            <a:xfrm>
              <a:off x="3100132" y="2926084"/>
              <a:ext cx="4772537" cy="2601214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0"/>
            <p:cNvSpPr txBox="1"/>
            <p:nvPr/>
          </p:nvSpPr>
          <p:spPr>
            <a:xfrm>
              <a:off x="3158422" y="3002042"/>
              <a:ext cx="2797946" cy="23298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urier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performWork&lt;&lt;&lt;2, 4&gt;&gt;&gt;()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0"/>
            <p:cNvSpPr/>
            <p:nvPr/>
          </p:nvSpPr>
          <p:spPr>
            <a:xfrm>
              <a:off x="5557089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00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0"/>
            <p:cNvSpPr/>
            <p:nvPr/>
          </p:nvSpPr>
          <p:spPr>
            <a:xfrm>
              <a:off x="3241508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00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0"/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0"/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0"/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0"/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0"/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0"/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0"/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0"/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36" name="Google Shape;236;p20"/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7" name="Google Shape;237;p20"/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8" name="Google Shape;238;p20"/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9" name="Google Shape;239;p20"/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0" name="Google Shape;240;p20"/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41" name="Google Shape;241;p20"/>
          <p:cNvGrpSpPr/>
          <p:nvPr/>
        </p:nvGrpSpPr>
        <p:grpSpPr>
          <a:xfrm>
            <a:off x="4944841" y="220693"/>
            <a:ext cx="473636" cy="2298907"/>
            <a:chOff x="4944841" y="220693"/>
            <a:chExt cx="473636" cy="2298907"/>
          </a:xfrm>
        </p:grpSpPr>
        <p:sp>
          <p:nvSpPr>
            <p:cNvPr id="242" name="Google Shape;242;p20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0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0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0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6" name="Google Shape;246;p20"/>
          <p:cNvGrpSpPr/>
          <p:nvPr/>
        </p:nvGrpSpPr>
        <p:grpSpPr>
          <a:xfrm>
            <a:off x="5551029" y="219114"/>
            <a:ext cx="473636" cy="2298907"/>
            <a:chOff x="4944841" y="220693"/>
            <a:chExt cx="473636" cy="2298907"/>
          </a:xfrm>
        </p:grpSpPr>
        <p:sp>
          <p:nvSpPr>
            <p:cNvPr id="247" name="Google Shape;247;p20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0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0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0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1" name="Google Shape;251;p20"/>
          <p:cNvSpPr txBox="1"/>
          <p:nvPr/>
        </p:nvSpPr>
        <p:spPr>
          <a:xfrm>
            <a:off x="7421078" y="211756"/>
            <a:ext cx="3262964" cy="738664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벡터의 병렬 작업을 위해 각각의 스레드는 벡터의 한 요소와 매핑되어야만 함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2" name="Google Shape;252;p20"/>
          <p:cNvCxnSpPr>
            <a:stCxn id="228" idx="0"/>
            <a:endCxn id="242" idx="1"/>
          </p:cNvCxnSpPr>
          <p:nvPr/>
        </p:nvCxnSpPr>
        <p:spPr>
          <a:xfrm rot="10800000" flipH="1">
            <a:off x="3565737" y="420748"/>
            <a:ext cx="1379100" cy="30594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3" name="Google Shape;253;p20"/>
          <p:cNvCxnSpPr>
            <a:stCxn id="229" idx="0"/>
            <a:endCxn id="243" idx="1"/>
          </p:cNvCxnSpPr>
          <p:nvPr/>
        </p:nvCxnSpPr>
        <p:spPr>
          <a:xfrm rot="10800000" flipH="1">
            <a:off x="4062260" y="1053750"/>
            <a:ext cx="882600" cy="24264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4" name="Google Shape;254;p20"/>
          <p:cNvCxnSpPr>
            <a:stCxn id="230" idx="0"/>
            <a:endCxn id="244" idx="1"/>
          </p:cNvCxnSpPr>
          <p:nvPr/>
        </p:nvCxnSpPr>
        <p:spPr>
          <a:xfrm rot="10800000" flipH="1">
            <a:off x="4558783" y="1686750"/>
            <a:ext cx="386100" cy="17934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5" name="Google Shape;255;p20"/>
          <p:cNvCxnSpPr>
            <a:stCxn id="231" idx="0"/>
            <a:endCxn id="245" idx="1"/>
          </p:cNvCxnSpPr>
          <p:nvPr/>
        </p:nvCxnSpPr>
        <p:spPr>
          <a:xfrm rot="10800000">
            <a:off x="4944907" y="2319449"/>
            <a:ext cx="110400" cy="11607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6" name="Google Shape;256;p20"/>
          <p:cNvCxnSpPr>
            <a:stCxn id="232" idx="0"/>
            <a:endCxn id="216" idx="3"/>
          </p:cNvCxnSpPr>
          <p:nvPr/>
        </p:nvCxnSpPr>
        <p:spPr>
          <a:xfrm rot="10800000" flipH="1">
            <a:off x="5881316" y="420146"/>
            <a:ext cx="159000" cy="30600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7" name="Google Shape;257;p20"/>
          <p:cNvCxnSpPr>
            <a:stCxn id="233" idx="0"/>
            <a:endCxn id="248" idx="3"/>
          </p:cNvCxnSpPr>
          <p:nvPr/>
        </p:nvCxnSpPr>
        <p:spPr>
          <a:xfrm rot="10800000">
            <a:off x="6024739" y="1052248"/>
            <a:ext cx="353100" cy="24279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8" name="Google Shape;258;p20"/>
          <p:cNvCxnSpPr>
            <a:stCxn id="234" idx="0"/>
            <a:endCxn id="220" idx="3"/>
          </p:cNvCxnSpPr>
          <p:nvPr/>
        </p:nvCxnSpPr>
        <p:spPr>
          <a:xfrm rot="10800000">
            <a:off x="6040363" y="1681348"/>
            <a:ext cx="834000" cy="17988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9" name="Google Shape;259;p20"/>
          <p:cNvCxnSpPr>
            <a:stCxn id="235" idx="0"/>
            <a:endCxn id="250" idx="3"/>
          </p:cNvCxnSpPr>
          <p:nvPr/>
        </p:nvCxnSpPr>
        <p:spPr>
          <a:xfrm rot="10800000">
            <a:off x="6024787" y="2317947"/>
            <a:ext cx="1346100" cy="11622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oogle Shape;264;p21"/>
          <p:cNvGrpSpPr/>
          <p:nvPr/>
        </p:nvGrpSpPr>
        <p:grpSpPr>
          <a:xfrm>
            <a:off x="4932467" y="170897"/>
            <a:ext cx="1107867" cy="2390377"/>
            <a:chOff x="4932467" y="170897"/>
            <a:chExt cx="1107867" cy="2390377"/>
          </a:xfrm>
        </p:grpSpPr>
        <p:sp>
          <p:nvSpPr>
            <p:cNvPr id="265" name="Google Shape;265;p21"/>
            <p:cNvSpPr/>
            <p:nvPr/>
          </p:nvSpPr>
          <p:spPr>
            <a:xfrm rot="10800000" flipH="1">
              <a:off x="4932467" y="17089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1"/>
            <p:cNvSpPr/>
            <p:nvPr/>
          </p:nvSpPr>
          <p:spPr>
            <a:xfrm rot="10800000" flipH="1">
              <a:off x="5541950" y="17089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1"/>
            <p:cNvSpPr/>
            <p:nvPr/>
          </p:nvSpPr>
          <p:spPr>
            <a:xfrm rot="10800000" flipH="1">
              <a:off x="4932467" y="801560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1"/>
            <p:cNvSpPr/>
            <p:nvPr/>
          </p:nvSpPr>
          <p:spPr>
            <a:xfrm rot="10800000" flipH="1">
              <a:off x="5541950" y="801560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1"/>
            <p:cNvSpPr/>
            <p:nvPr/>
          </p:nvSpPr>
          <p:spPr>
            <a:xfrm rot="10800000" flipH="1">
              <a:off x="4932467" y="1432224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1"/>
            <p:cNvSpPr/>
            <p:nvPr/>
          </p:nvSpPr>
          <p:spPr>
            <a:xfrm rot="10800000" flipH="1">
              <a:off x="5541950" y="1432224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1"/>
            <p:cNvSpPr/>
            <p:nvPr/>
          </p:nvSpPr>
          <p:spPr>
            <a:xfrm rot="10800000" flipH="1">
              <a:off x="4932467" y="206288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1"/>
            <p:cNvSpPr/>
            <p:nvPr/>
          </p:nvSpPr>
          <p:spPr>
            <a:xfrm rot="10800000" flipH="1">
              <a:off x="5541950" y="206288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3" name="Google Shape;273;p21"/>
          <p:cNvGrpSpPr/>
          <p:nvPr/>
        </p:nvGrpSpPr>
        <p:grpSpPr>
          <a:xfrm>
            <a:off x="3100132" y="2926084"/>
            <a:ext cx="4772537" cy="2601214"/>
            <a:chOff x="3100132" y="2926084"/>
            <a:chExt cx="4772537" cy="2601214"/>
          </a:xfrm>
        </p:grpSpPr>
        <p:sp>
          <p:nvSpPr>
            <p:cNvPr id="274" name="Google Shape;274;p21"/>
            <p:cNvSpPr/>
            <p:nvPr/>
          </p:nvSpPr>
          <p:spPr>
            <a:xfrm>
              <a:off x="3100132" y="2926084"/>
              <a:ext cx="4772537" cy="2601214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1"/>
            <p:cNvSpPr txBox="1"/>
            <p:nvPr/>
          </p:nvSpPr>
          <p:spPr>
            <a:xfrm>
              <a:off x="3158422" y="3002042"/>
              <a:ext cx="2797946" cy="23298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urier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performWork&lt;&lt;&lt;2, 4&gt;&gt;&gt;()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1"/>
            <p:cNvSpPr/>
            <p:nvPr/>
          </p:nvSpPr>
          <p:spPr>
            <a:xfrm>
              <a:off x="5557089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00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1"/>
            <p:cNvSpPr/>
            <p:nvPr/>
          </p:nvSpPr>
          <p:spPr>
            <a:xfrm>
              <a:off x="3241508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00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1"/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1"/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1"/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1"/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1"/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1"/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1"/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1"/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6" name="Google Shape;286;p21"/>
          <p:cNvSpPr txBox="1"/>
          <p:nvPr/>
        </p:nvSpPr>
        <p:spPr>
          <a:xfrm>
            <a:off x="7421078" y="211756"/>
            <a:ext cx="3262964" cy="717434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각 스레드는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blockDim.x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을 통해 해당 블록 크기에 접근할 수 있다는 것을 상기하십시오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7" name="Google Shape;287;p21"/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8" name="Google Shape;288;p21"/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9" name="Google Shape;289;p21"/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0" name="Google Shape;290;p21"/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1" name="Google Shape;291;p21"/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92" name="Google Shape;292;p21"/>
          <p:cNvGrpSpPr/>
          <p:nvPr/>
        </p:nvGrpSpPr>
        <p:grpSpPr>
          <a:xfrm>
            <a:off x="4944841" y="220693"/>
            <a:ext cx="473636" cy="2298907"/>
            <a:chOff x="4944841" y="220693"/>
            <a:chExt cx="473636" cy="2298907"/>
          </a:xfrm>
        </p:grpSpPr>
        <p:sp>
          <p:nvSpPr>
            <p:cNvPr id="293" name="Google Shape;293;p21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1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1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1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7" name="Google Shape;297;p21"/>
          <p:cNvGrpSpPr/>
          <p:nvPr/>
        </p:nvGrpSpPr>
        <p:grpSpPr>
          <a:xfrm>
            <a:off x="5551029" y="219114"/>
            <a:ext cx="473636" cy="2298907"/>
            <a:chOff x="4944841" y="220693"/>
            <a:chExt cx="473636" cy="2298907"/>
          </a:xfrm>
        </p:grpSpPr>
        <p:sp>
          <p:nvSpPr>
            <p:cNvPr id="298" name="Google Shape;298;p21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1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1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1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02" name="Google Shape;302;p21"/>
          <p:cNvCxnSpPr/>
          <p:nvPr/>
        </p:nvCxnSpPr>
        <p:spPr>
          <a:xfrm>
            <a:off x="3394103" y="5368666"/>
            <a:ext cx="843215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3" name="Google Shape;303;p21"/>
          <p:cNvCxnSpPr/>
          <p:nvPr/>
        </p:nvCxnSpPr>
        <p:spPr>
          <a:xfrm>
            <a:off x="5211111" y="5257538"/>
            <a:ext cx="0" cy="241507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4" name="Google Shape;304;p21"/>
          <p:cNvCxnSpPr/>
          <p:nvPr/>
        </p:nvCxnSpPr>
        <p:spPr>
          <a:xfrm>
            <a:off x="3387042" y="5257538"/>
            <a:ext cx="0" cy="241507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5" name="Google Shape;305;p21"/>
          <p:cNvSpPr txBox="1"/>
          <p:nvPr/>
        </p:nvSpPr>
        <p:spPr>
          <a:xfrm>
            <a:off x="4070284" y="5104361"/>
            <a:ext cx="47363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ourier"/>
              <a:buNone/>
            </a:pPr>
            <a:r>
              <a:rPr lang="en-US" sz="3200" b="1" i="0" u="none" strike="noStrike" cap="none">
                <a:solidFill>
                  <a:schemeClr val="lt2"/>
                </a:solidFill>
                <a:latin typeface="Courier"/>
                <a:ea typeface="Courier"/>
                <a:cs typeface="Courier"/>
                <a:sym typeface="Courier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6" name="Google Shape;306;p21"/>
          <p:cNvCxnSpPr/>
          <p:nvPr/>
        </p:nvCxnSpPr>
        <p:spPr>
          <a:xfrm>
            <a:off x="4314568" y="5368666"/>
            <a:ext cx="895966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7" name="Google Shape;307;p21"/>
          <p:cNvCxnSpPr/>
          <p:nvPr/>
        </p:nvCxnSpPr>
        <p:spPr>
          <a:xfrm>
            <a:off x="5728938" y="5368665"/>
            <a:ext cx="843215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8" name="Google Shape;308;p21"/>
          <p:cNvCxnSpPr/>
          <p:nvPr/>
        </p:nvCxnSpPr>
        <p:spPr>
          <a:xfrm>
            <a:off x="7545946" y="5257537"/>
            <a:ext cx="0" cy="241507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9" name="Google Shape;309;p21"/>
          <p:cNvCxnSpPr/>
          <p:nvPr/>
        </p:nvCxnSpPr>
        <p:spPr>
          <a:xfrm>
            <a:off x="5721877" y="5257537"/>
            <a:ext cx="0" cy="241507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0" name="Google Shape;310;p21"/>
          <p:cNvSpPr txBox="1"/>
          <p:nvPr/>
        </p:nvSpPr>
        <p:spPr>
          <a:xfrm>
            <a:off x="6405119" y="5104360"/>
            <a:ext cx="47363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ourier"/>
              <a:buNone/>
            </a:pPr>
            <a:r>
              <a:rPr lang="en-US" sz="3200" b="1" i="0" u="none" strike="noStrike" cap="none">
                <a:solidFill>
                  <a:schemeClr val="lt2"/>
                </a:solidFill>
                <a:latin typeface="Courier"/>
                <a:ea typeface="Courier"/>
                <a:cs typeface="Courier"/>
                <a:sym typeface="Courier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1" name="Google Shape;311;p21"/>
          <p:cNvCxnSpPr/>
          <p:nvPr/>
        </p:nvCxnSpPr>
        <p:spPr>
          <a:xfrm>
            <a:off x="6649403" y="5368665"/>
            <a:ext cx="895966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316;p22"/>
          <p:cNvGrpSpPr/>
          <p:nvPr/>
        </p:nvGrpSpPr>
        <p:grpSpPr>
          <a:xfrm>
            <a:off x="4932467" y="170897"/>
            <a:ext cx="1107867" cy="2390377"/>
            <a:chOff x="4932467" y="170897"/>
            <a:chExt cx="1107867" cy="2390377"/>
          </a:xfrm>
        </p:grpSpPr>
        <p:sp>
          <p:nvSpPr>
            <p:cNvPr id="317" name="Google Shape;317;p22"/>
            <p:cNvSpPr/>
            <p:nvPr/>
          </p:nvSpPr>
          <p:spPr>
            <a:xfrm rot="10800000" flipH="1">
              <a:off x="4932467" y="17089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2"/>
            <p:cNvSpPr/>
            <p:nvPr/>
          </p:nvSpPr>
          <p:spPr>
            <a:xfrm rot="10800000" flipH="1">
              <a:off x="5541950" y="17089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2"/>
            <p:cNvSpPr/>
            <p:nvPr/>
          </p:nvSpPr>
          <p:spPr>
            <a:xfrm rot="10800000" flipH="1">
              <a:off x="4932467" y="801560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2"/>
            <p:cNvSpPr/>
            <p:nvPr/>
          </p:nvSpPr>
          <p:spPr>
            <a:xfrm rot="10800000" flipH="1">
              <a:off x="5541950" y="801560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2"/>
            <p:cNvSpPr/>
            <p:nvPr/>
          </p:nvSpPr>
          <p:spPr>
            <a:xfrm rot="10800000" flipH="1">
              <a:off x="4932467" y="1432224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2"/>
            <p:cNvSpPr/>
            <p:nvPr/>
          </p:nvSpPr>
          <p:spPr>
            <a:xfrm rot="10800000" flipH="1">
              <a:off x="5541950" y="1432224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2"/>
            <p:cNvSpPr/>
            <p:nvPr/>
          </p:nvSpPr>
          <p:spPr>
            <a:xfrm rot="10800000" flipH="1">
              <a:off x="4932467" y="206288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2"/>
            <p:cNvSpPr/>
            <p:nvPr/>
          </p:nvSpPr>
          <p:spPr>
            <a:xfrm rot="10800000" flipH="1">
              <a:off x="5541950" y="206288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5" name="Google Shape;325;p22"/>
          <p:cNvGrpSpPr/>
          <p:nvPr/>
        </p:nvGrpSpPr>
        <p:grpSpPr>
          <a:xfrm>
            <a:off x="3100132" y="2926084"/>
            <a:ext cx="4772537" cy="2601214"/>
            <a:chOff x="3100132" y="2926084"/>
            <a:chExt cx="4772537" cy="2601214"/>
          </a:xfrm>
        </p:grpSpPr>
        <p:sp>
          <p:nvSpPr>
            <p:cNvPr id="326" name="Google Shape;326;p22"/>
            <p:cNvSpPr/>
            <p:nvPr/>
          </p:nvSpPr>
          <p:spPr>
            <a:xfrm>
              <a:off x="3100132" y="2926084"/>
              <a:ext cx="4772537" cy="2601214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2"/>
            <p:cNvSpPr txBox="1"/>
            <p:nvPr/>
          </p:nvSpPr>
          <p:spPr>
            <a:xfrm>
              <a:off x="3158422" y="3002042"/>
              <a:ext cx="2797946" cy="23298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urier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performWork&lt;&lt;&lt;2, 4&gt;&gt;&gt;()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5557089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00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3241508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00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8" name="Google Shape;338;p22"/>
          <p:cNvSpPr txBox="1"/>
          <p:nvPr/>
        </p:nvSpPr>
        <p:spPr>
          <a:xfrm>
            <a:off x="7421078" y="211755"/>
            <a:ext cx="3262964" cy="771175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…그리고 그리드 내 블록 인덱스는 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blockIdx.x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을 통해 접근 가능하다는 것도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9" name="Google Shape;339;p22"/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0" name="Google Shape;340;p22"/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1" name="Google Shape;341;p22"/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2" name="Google Shape;342;p22"/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3" name="Google Shape;343;p22"/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44" name="Google Shape;344;p22"/>
          <p:cNvGrpSpPr/>
          <p:nvPr/>
        </p:nvGrpSpPr>
        <p:grpSpPr>
          <a:xfrm>
            <a:off x="4944841" y="220693"/>
            <a:ext cx="473636" cy="2298907"/>
            <a:chOff x="4944841" y="220693"/>
            <a:chExt cx="473636" cy="2298907"/>
          </a:xfrm>
        </p:grpSpPr>
        <p:sp>
          <p:nvSpPr>
            <p:cNvPr id="345" name="Google Shape;345;p22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2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2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2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9" name="Google Shape;349;p22"/>
          <p:cNvGrpSpPr/>
          <p:nvPr/>
        </p:nvGrpSpPr>
        <p:grpSpPr>
          <a:xfrm>
            <a:off x="5551029" y="219114"/>
            <a:ext cx="473636" cy="2298907"/>
            <a:chOff x="4944841" y="220693"/>
            <a:chExt cx="473636" cy="2298907"/>
          </a:xfrm>
        </p:grpSpPr>
        <p:sp>
          <p:nvSpPr>
            <p:cNvPr id="350" name="Google Shape;350;p22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2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2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2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4" name="Google Shape;354;p22"/>
          <p:cNvGrpSpPr/>
          <p:nvPr/>
        </p:nvGrpSpPr>
        <p:grpSpPr>
          <a:xfrm>
            <a:off x="3387042" y="5104361"/>
            <a:ext cx="1824069" cy="584775"/>
            <a:chOff x="3387042" y="5104361"/>
            <a:chExt cx="1824069" cy="584775"/>
          </a:xfrm>
        </p:grpSpPr>
        <p:cxnSp>
          <p:nvCxnSpPr>
            <p:cNvPr id="355" name="Google Shape;355;p22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6" name="Google Shape;356;p22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7" name="Google Shape;357;p22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58" name="Google Shape;358;p22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9" name="Google Shape;359;p22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360" name="Google Shape;360;p22"/>
          <p:cNvGrpSpPr/>
          <p:nvPr/>
        </p:nvGrpSpPr>
        <p:grpSpPr>
          <a:xfrm>
            <a:off x="5721877" y="5104360"/>
            <a:ext cx="1824069" cy="584775"/>
            <a:chOff x="3387042" y="5104361"/>
            <a:chExt cx="1824069" cy="584775"/>
          </a:xfrm>
        </p:grpSpPr>
        <p:cxnSp>
          <p:nvCxnSpPr>
            <p:cNvPr id="361" name="Google Shape;361;p22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2" name="Google Shape;362;p22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3" name="Google Shape;363;p22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64" name="Google Shape;364;p22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5" name="Google Shape;365;p22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66" name="Google Shape;366;p22"/>
          <p:cNvSpPr txBox="1"/>
          <p:nvPr/>
        </p:nvSpPr>
        <p:spPr>
          <a:xfrm>
            <a:off x="3011691" y="3163575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lt2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2"/>
          <p:cNvSpPr txBox="1"/>
          <p:nvPr/>
        </p:nvSpPr>
        <p:spPr>
          <a:xfrm>
            <a:off x="5335277" y="3160597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lt2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oogle Shape;372;p23"/>
          <p:cNvGrpSpPr/>
          <p:nvPr/>
        </p:nvGrpSpPr>
        <p:grpSpPr>
          <a:xfrm>
            <a:off x="4932467" y="170897"/>
            <a:ext cx="1107867" cy="2390377"/>
            <a:chOff x="4932467" y="170897"/>
            <a:chExt cx="1107867" cy="2390377"/>
          </a:xfrm>
        </p:grpSpPr>
        <p:sp>
          <p:nvSpPr>
            <p:cNvPr id="373" name="Google Shape;373;p23"/>
            <p:cNvSpPr/>
            <p:nvPr/>
          </p:nvSpPr>
          <p:spPr>
            <a:xfrm rot="10800000" flipH="1">
              <a:off x="4932467" y="17089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3"/>
            <p:cNvSpPr/>
            <p:nvPr/>
          </p:nvSpPr>
          <p:spPr>
            <a:xfrm rot="10800000" flipH="1">
              <a:off x="5541950" y="17089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3"/>
            <p:cNvSpPr/>
            <p:nvPr/>
          </p:nvSpPr>
          <p:spPr>
            <a:xfrm rot="10800000" flipH="1">
              <a:off x="4932467" y="801560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3"/>
            <p:cNvSpPr/>
            <p:nvPr/>
          </p:nvSpPr>
          <p:spPr>
            <a:xfrm rot="10800000" flipH="1">
              <a:off x="5541950" y="801560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3"/>
            <p:cNvSpPr/>
            <p:nvPr/>
          </p:nvSpPr>
          <p:spPr>
            <a:xfrm rot="10800000" flipH="1">
              <a:off x="4932467" y="1432224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3"/>
            <p:cNvSpPr/>
            <p:nvPr/>
          </p:nvSpPr>
          <p:spPr>
            <a:xfrm rot="10800000" flipH="1">
              <a:off x="5541950" y="1432224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3"/>
            <p:cNvSpPr/>
            <p:nvPr/>
          </p:nvSpPr>
          <p:spPr>
            <a:xfrm rot="10800000" flipH="1">
              <a:off x="4932467" y="206288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3"/>
            <p:cNvSpPr/>
            <p:nvPr/>
          </p:nvSpPr>
          <p:spPr>
            <a:xfrm rot="10800000" flipH="1">
              <a:off x="5541950" y="206288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1" name="Google Shape;381;p23"/>
          <p:cNvGrpSpPr/>
          <p:nvPr/>
        </p:nvGrpSpPr>
        <p:grpSpPr>
          <a:xfrm>
            <a:off x="3100132" y="2926084"/>
            <a:ext cx="4772537" cy="2601214"/>
            <a:chOff x="3100132" y="2926084"/>
            <a:chExt cx="4772537" cy="2601214"/>
          </a:xfrm>
        </p:grpSpPr>
        <p:sp>
          <p:nvSpPr>
            <p:cNvPr id="382" name="Google Shape;382;p23"/>
            <p:cNvSpPr/>
            <p:nvPr/>
          </p:nvSpPr>
          <p:spPr>
            <a:xfrm>
              <a:off x="3100132" y="2926084"/>
              <a:ext cx="4772537" cy="2601214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3"/>
            <p:cNvSpPr txBox="1"/>
            <p:nvPr/>
          </p:nvSpPr>
          <p:spPr>
            <a:xfrm>
              <a:off x="3158422" y="3002042"/>
              <a:ext cx="2797946" cy="23298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urier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performWork&lt;&lt;&lt;2, 4&gt;&gt;&gt;()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3"/>
            <p:cNvSpPr/>
            <p:nvPr/>
          </p:nvSpPr>
          <p:spPr>
            <a:xfrm>
              <a:off x="5557089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00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3"/>
            <p:cNvSpPr/>
            <p:nvPr/>
          </p:nvSpPr>
          <p:spPr>
            <a:xfrm>
              <a:off x="3241508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00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3"/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3"/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3"/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3"/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3"/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3"/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3"/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3"/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4" name="Google Shape;394;p23"/>
          <p:cNvSpPr txBox="1"/>
          <p:nvPr/>
        </p:nvSpPr>
        <p:spPr>
          <a:xfrm>
            <a:off x="7421078" y="211756"/>
            <a:ext cx="3262964" cy="52322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…또한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threadIdx.x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를 통해 블록 내 자체 스레드의 인덱스 제공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5" name="Google Shape;395;p23"/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6" name="Google Shape;396;p23"/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7" name="Google Shape;397;p23"/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8" name="Google Shape;398;p23"/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9" name="Google Shape;399;p23"/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400" name="Google Shape;400;p23"/>
          <p:cNvGrpSpPr/>
          <p:nvPr/>
        </p:nvGrpSpPr>
        <p:grpSpPr>
          <a:xfrm>
            <a:off x="4944841" y="220693"/>
            <a:ext cx="473636" cy="2298907"/>
            <a:chOff x="4944841" y="220693"/>
            <a:chExt cx="473636" cy="2298907"/>
          </a:xfrm>
        </p:grpSpPr>
        <p:sp>
          <p:nvSpPr>
            <p:cNvPr id="401" name="Google Shape;401;p23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23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3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3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5" name="Google Shape;405;p23"/>
          <p:cNvGrpSpPr/>
          <p:nvPr/>
        </p:nvGrpSpPr>
        <p:grpSpPr>
          <a:xfrm>
            <a:off x="5551029" y="219114"/>
            <a:ext cx="473636" cy="2298907"/>
            <a:chOff x="4944841" y="220693"/>
            <a:chExt cx="473636" cy="2298907"/>
          </a:xfrm>
        </p:grpSpPr>
        <p:sp>
          <p:nvSpPr>
            <p:cNvPr id="406" name="Google Shape;406;p23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3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3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3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0" name="Google Shape;410;p23"/>
          <p:cNvGrpSpPr/>
          <p:nvPr/>
        </p:nvGrpSpPr>
        <p:grpSpPr>
          <a:xfrm>
            <a:off x="3387042" y="5104361"/>
            <a:ext cx="1824069" cy="584775"/>
            <a:chOff x="3387042" y="5104361"/>
            <a:chExt cx="1824069" cy="584775"/>
          </a:xfrm>
        </p:grpSpPr>
        <p:cxnSp>
          <p:nvCxnSpPr>
            <p:cNvPr id="411" name="Google Shape;411;p23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2" name="Google Shape;412;p23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3" name="Google Shape;413;p23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14" name="Google Shape;414;p23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15" name="Google Shape;415;p23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16" name="Google Shape;416;p23"/>
          <p:cNvGrpSpPr/>
          <p:nvPr/>
        </p:nvGrpSpPr>
        <p:grpSpPr>
          <a:xfrm>
            <a:off x="5721877" y="5104360"/>
            <a:ext cx="1824069" cy="584775"/>
            <a:chOff x="3387042" y="5104361"/>
            <a:chExt cx="1824069" cy="584775"/>
          </a:xfrm>
        </p:grpSpPr>
        <p:cxnSp>
          <p:nvCxnSpPr>
            <p:cNvPr id="417" name="Google Shape;417;p23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8" name="Google Shape;418;p23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9" name="Google Shape;419;p23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20" name="Google Shape;420;p23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1" name="Google Shape;421;p23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22" name="Google Shape;422;p23"/>
          <p:cNvSpPr txBox="1"/>
          <p:nvPr/>
        </p:nvSpPr>
        <p:spPr>
          <a:xfrm>
            <a:off x="3011691" y="3163575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5335277" y="3160597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4" name="Google Shape;424;p23"/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425" name="Google Shape;425;p23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3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3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3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9" name="Google Shape;429;p23"/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430" name="Google Shape;430;p23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3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3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3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oogle Shape;438;p24"/>
          <p:cNvGrpSpPr/>
          <p:nvPr/>
        </p:nvGrpSpPr>
        <p:grpSpPr>
          <a:xfrm>
            <a:off x="4932467" y="170897"/>
            <a:ext cx="1107867" cy="2390377"/>
            <a:chOff x="4932467" y="170897"/>
            <a:chExt cx="1107867" cy="2390377"/>
          </a:xfrm>
        </p:grpSpPr>
        <p:sp>
          <p:nvSpPr>
            <p:cNvPr id="439" name="Google Shape;439;p24"/>
            <p:cNvSpPr/>
            <p:nvPr/>
          </p:nvSpPr>
          <p:spPr>
            <a:xfrm rot="10800000" flipH="1">
              <a:off x="4932467" y="17089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24"/>
            <p:cNvSpPr/>
            <p:nvPr/>
          </p:nvSpPr>
          <p:spPr>
            <a:xfrm rot="10800000" flipH="1">
              <a:off x="5541950" y="17089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24"/>
            <p:cNvSpPr/>
            <p:nvPr/>
          </p:nvSpPr>
          <p:spPr>
            <a:xfrm rot="10800000" flipH="1">
              <a:off x="4932467" y="801560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24"/>
            <p:cNvSpPr/>
            <p:nvPr/>
          </p:nvSpPr>
          <p:spPr>
            <a:xfrm rot="10800000" flipH="1">
              <a:off x="5541950" y="801560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24"/>
            <p:cNvSpPr/>
            <p:nvPr/>
          </p:nvSpPr>
          <p:spPr>
            <a:xfrm rot="10800000" flipH="1">
              <a:off x="4932467" y="1432224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4"/>
            <p:cNvSpPr/>
            <p:nvPr/>
          </p:nvSpPr>
          <p:spPr>
            <a:xfrm rot="10800000" flipH="1">
              <a:off x="5541950" y="1432224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4"/>
            <p:cNvSpPr/>
            <p:nvPr/>
          </p:nvSpPr>
          <p:spPr>
            <a:xfrm rot="10800000" flipH="1">
              <a:off x="4932467" y="206288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4"/>
            <p:cNvSpPr/>
            <p:nvPr/>
          </p:nvSpPr>
          <p:spPr>
            <a:xfrm rot="10800000" flipH="1">
              <a:off x="5541950" y="206288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7" name="Google Shape;447;p24"/>
          <p:cNvGrpSpPr/>
          <p:nvPr/>
        </p:nvGrpSpPr>
        <p:grpSpPr>
          <a:xfrm>
            <a:off x="3100132" y="2926084"/>
            <a:ext cx="4772537" cy="2601214"/>
            <a:chOff x="3100132" y="2926084"/>
            <a:chExt cx="4772537" cy="2601214"/>
          </a:xfrm>
        </p:grpSpPr>
        <p:sp>
          <p:nvSpPr>
            <p:cNvPr id="448" name="Google Shape;448;p24"/>
            <p:cNvSpPr/>
            <p:nvPr/>
          </p:nvSpPr>
          <p:spPr>
            <a:xfrm>
              <a:off x="3100132" y="2926084"/>
              <a:ext cx="4772537" cy="2601214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24"/>
            <p:cNvSpPr txBox="1"/>
            <p:nvPr/>
          </p:nvSpPr>
          <p:spPr>
            <a:xfrm>
              <a:off x="3158422" y="3002042"/>
              <a:ext cx="2797946" cy="23298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urier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performWork&lt;&lt;&lt;2, 4&gt;&gt;&gt;()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4"/>
            <p:cNvSpPr/>
            <p:nvPr/>
          </p:nvSpPr>
          <p:spPr>
            <a:xfrm>
              <a:off x="5557089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00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4"/>
            <p:cNvSpPr/>
            <p:nvPr/>
          </p:nvSpPr>
          <p:spPr>
            <a:xfrm>
              <a:off x="3241508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00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4"/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4"/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4"/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4"/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4"/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4"/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4"/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0" name="Google Shape;460;p24"/>
          <p:cNvSpPr txBox="1"/>
          <p:nvPr/>
        </p:nvSpPr>
        <p:spPr>
          <a:xfrm>
            <a:off x="7421078" y="211756"/>
            <a:ext cx="3262964" cy="954107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 변수를 사용하면, 공식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threadIdx.x + blockIdx.x * blockDim.x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는 각 스레드를 벡터의 한 요소에 매핑한다는 것을 알 수 있음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1" name="Google Shape;461;p24"/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2" name="Google Shape;462;p24"/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3" name="Google Shape;463;p24"/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4" name="Google Shape;464;p24"/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5" name="Google Shape;465;p24"/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466" name="Google Shape;466;p24"/>
          <p:cNvGrpSpPr/>
          <p:nvPr/>
        </p:nvGrpSpPr>
        <p:grpSpPr>
          <a:xfrm>
            <a:off x="4944841" y="220693"/>
            <a:ext cx="473636" cy="2298907"/>
            <a:chOff x="4944841" y="220693"/>
            <a:chExt cx="473636" cy="2298907"/>
          </a:xfrm>
        </p:grpSpPr>
        <p:sp>
          <p:nvSpPr>
            <p:cNvPr id="467" name="Google Shape;467;p24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24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24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24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1" name="Google Shape;471;p24"/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472" name="Google Shape;472;p24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24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24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24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6" name="Google Shape;476;p24"/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477" name="Google Shape;477;p24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24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24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24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1" name="Google Shape;481;p24"/>
          <p:cNvGrpSpPr/>
          <p:nvPr/>
        </p:nvGrpSpPr>
        <p:grpSpPr>
          <a:xfrm>
            <a:off x="5551029" y="219114"/>
            <a:ext cx="473636" cy="2298907"/>
            <a:chOff x="4944841" y="220693"/>
            <a:chExt cx="473636" cy="2298907"/>
          </a:xfrm>
        </p:grpSpPr>
        <p:sp>
          <p:nvSpPr>
            <p:cNvPr id="482" name="Google Shape;482;p24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24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24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24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6" name="Google Shape;486;p24"/>
          <p:cNvSpPr txBox="1"/>
          <p:nvPr/>
        </p:nvSpPr>
        <p:spPr>
          <a:xfrm>
            <a:off x="3011691" y="3163575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24"/>
          <p:cNvSpPr txBox="1"/>
          <p:nvPr/>
        </p:nvSpPr>
        <p:spPr>
          <a:xfrm>
            <a:off x="5335277" y="3160597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8" name="Google Shape;488;p24"/>
          <p:cNvGrpSpPr/>
          <p:nvPr/>
        </p:nvGrpSpPr>
        <p:grpSpPr>
          <a:xfrm>
            <a:off x="3387042" y="5104361"/>
            <a:ext cx="1824069" cy="584775"/>
            <a:chOff x="3387042" y="5104361"/>
            <a:chExt cx="1824069" cy="584775"/>
          </a:xfrm>
        </p:grpSpPr>
        <p:cxnSp>
          <p:nvCxnSpPr>
            <p:cNvPr id="489" name="Google Shape;489;p24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90" name="Google Shape;490;p24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91" name="Google Shape;491;p24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92" name="Google Shape;492;p24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3" name="Google Shape;493;p24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94" name="Google Shape;494;p24"/>
          <p:cNvGrpSpPr/>
          <p:nvPr/>
        </p:nvGrpSpPr>
        <p:grpSpPr>
          <a:xfrm>
            <a:off x="5721877" y="5104360"/>
            <a:ext cx="1824069" cy="584775"/>
            <a:chOff x="3387042" y="5104361"/>
            <a:chExt cx="1824069" cy="584775"/>
          </a:xfrm>
        </p:grpSpPr>
        <p:cxnSp>
          <p:nvCxnSpPr>
            <p:cNvPr id="495" name="Google Shape;495;p24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96" name="Google Shape;496;p24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97" name="Google Shape;497;p24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98" name="Google Shape;498;p24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9" name="Google Shape;499;p24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" name="Google Shape;504;p25"/>
          <p:cNvGrpSpPr/>
          <p:nvPr/>
        </p:nvGrpSpPr>
        <p:grpSpPr>
          <a:xfrm>
            <a:off x="4932467" y="170897"/>
            <a:ext cx="1107867" cy="2390377"/>
            <a:chOff x="4932467" y="170897"/>
            <a:chExt cx="1107867" cy="2390377"/>
          </a:xfrm>
        </p:grpSpPr>
        <p:sp>
          <p:nvSpPr>
            <p:cNvPr id="505" name="Google Shape;505;p25"/>
            <p:cNvSpPr/>
            <p:nvPr/>
          </p:nvSpPr>
          <p:spPr>
            <a:xfrm rot="10800000" flipH="1">
              <a:off x="4932467" y="17089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25"/>
            <p:cNvSpPr/>
            <p:nvPr/>
          </p:nvSpPr>
          <p:spPr>
            <a:xfrm rot="10800000" flipH="1">
              <a:off x="5541950" y="17089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25"/>
            <p:cNvSpPr/>
            <p:nvPr/>
          </p:nvSpPr>
          <p:spPr>
            <a:xfrm rot="10800000" flipH="1">
              <a:off x="4932467" y="801560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25"/>
            <p:cNvSpPr/>
            <p:nvPr/>
          </p:nvSpPr>
          <p:spPr>
            <a:xfrm rot="10800000" flipH="1">
              <a:off x="5541950" y="801560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25"/>
            <p:cNvSpPr/>
            <p:nvPr/>
          </p:nvSpPr>
          <p:spPr>
            <a:xfrm rot="10800000" flipH="1">
              <a:off x="4932467" y="1432224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25"/>
            <p:cNvSpPr/>
            <p:nvPr/>
          </p:nvSpPr>
          <p:spPr>
            <a:xfrm rot="10800000" flipH="1">
              <a:off x="5541950" y="1432224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25"/>
            <p:cNvSpPr/>
            <p:nvPr/>
          </p:nvSpPr>
          <p:spPr>
            <a:xfrm rot="10800000" flipH="1">
              <a:off x="4932467" y="206288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25"/>
            <p:cNvSpPr/>
            <p:nvPr/>
          </p:nvSpPr>
          <p:spPr>
            <a:xfrm rot="10800000" flipH="1">
              <a:off x="5541950" y="206288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3" name="Google Shape;513;p25"/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25"/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25"/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5"/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5"/>
          <p:cNvSpPr/>
          <p:nvPr/>
        </p:nvSpPr>
        <p:spPr>
          <a:xfrm>
            <a:off x="3390678" y="3480148"/>
            <a:ext cx="350117" cy="163480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5"/>
          <p:cNvSpPr/>
          <p:nvPr/>
        </p:nvSpPr>
        <p:spPr>
          <a:xfrm>
            <a:off x="3887201" y="3480150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5"/>
          <p:cNvSpPr/>
          <p:nvPr/>
        </p:nvSpPr>
        <p:spPr>
          <a:xfrm>
            <a:off x="4383725" y="3480150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25"/>
          <p:cNvSpPr/>
          <p:nvPr/>
        </p:nvSpPr>
        <p:spPr>
          <a:xfrm>
            <a:off x="4880249" y="3480149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25"/>
          <p:cNvSpPr/>
          <p:nvPr/>
        </p:nvSpPr>
        <p:spPr>
          <a:xfrm>
            <a:off x="5706258" y="3480146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5"/>
          <p:cNvSpPr/>
          <p:nvPr/>
        </p:nvSpPr>
        <p:spPr>
          <a:xfrm>
            <a:off x="6202781" y="3480148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5"/>
          <p:cNvSpPr/>
          <p:nvPr/>
        </p:nvSpPr>
        <p:spPr>
          <a:xfrm>
            <a:off x="6699305" y="3480148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25"/>
          <p:cNvSpPr/>
          <p:nvPr/>
        </p:nvSpPr>
        <p:spPr>
          <a:xfrm>
            <a:off x="7195829" y="3480147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5" name="Google Shape;525;p25"/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6" name="Google Shape;526;p25"/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27" name="Google Shape;527;p25"/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28" name="Google Shape;528;p25"/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29" name="Google Shape;529;p25"/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530" name="Google Shape;530;p25"/>
          <p:cNvGrpSpPr/>
          <p:nvPr/>
        </p:nvGrpSpPr>
        <p:grpSpPr>
          <a:xfrm>
            <a:off x="4944841" y="220693"/>
            <a:ext cx="473636" cy="2298907"/>
            <a:chOff x="4944841" y="220693"/>
            <a:chExt cx="473636" cy="2298907"/>
          </a:xfrm>
        </p:grpSpPr>
        <p:sp>
          <p:nvSpPr>
            <p:cNvPr id="531" name="Google Shape;531;p25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25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25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25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5" name="Google Shape;535;p25"/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536" name="Google Shape;536;p25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25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25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25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0" name="Google Shape;540;p25"/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541" name="Google Shape;541;p25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25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25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25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5" name="Google Shape;545;p25"/>
          <p:cNvGrpSpPr/>
          <p:nvPr/>
        </p:nvGrpSpPr>
        <p:grpSpPr>
          <a:xfrm>
            <a:off x="5551029" y="219114"/>
            <a:ext cx="473636" cy="2298907"/>
            <a:chOff x="4944841" y="220693"/>
            <a:chExt cx="473636" cy="2298907"/>
          </a:xfrm>
        </p:grpSpPr>
        <p:sp>
          <p:nvSpPr>
            <p:cNvPr id="546" name="Google Shape;546;p25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25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25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25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0" name="Google Shape;550;p25"/>
          <p:cNvSpPr txBox="1"/>
          <p:nvPr/>
        </p:nvSpPr>
        <p:spPr>
          <a:xfrm>
            <a:off x="3011691" y="3163575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25"/>
          <p:cNvSpPr txBox="1"/>
          <p:nvPr/>
        </p:nvSpPr>
        <p:spPr>
          <a:xfrm>
            <a:off x="5335277" y="3160597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2" name="Google Shape;552;p25"/>
          <p:cNvGrpSpPr/>
          <p:nvPr/>
        </p:nvGrpSpPr>
        <p:grpSpPr>
          <a:xfrm>
            <a:off x="3387042" y="5104361"/>
            <a:ext cx="1824069" cy="584775"/>
            <a:chOff x="3387042" y="5104361"/>
            <a:chExt cx="1824069" cy="584775"/>
          </a:xfrm>
        </p:grpSpPr>
        <p:cxnSp>
          <p:nvCxnSpPr>
            <p:cNvPr id="553" name="Google Shape;553;p25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54" name="Google Shape;554;p25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55" name="Google Shape;555;p25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56" name="Google Shape;556;p25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57" name="Google Shape;557;p25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58" name="Google Shape;558;p25"/>
          <p:cNvGrpSpPr/>
          <p:nvPr/>
        </p:nvGrpSpPr>
        <p:grpSpPr>
          <a:xfrm>
            <a:off x="5721877" y="5104360"/>
            <a:ext cx="1824069" cy="584775"/>
            <a:chOff x="3387042" y="5104361"/>
            <a:chExt cx="1824069" cy="584775"/>
          </a:xfrm>
        </p:grpSpPr>
        <p:cxnSp>
          <p:nvCxnSpPr>
            <p:cNvPr id="559" name="Google Shape;559;p25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60" name="Google Shape;560;p25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61" name="Google Shape;561;p25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62" name="Google Shape;562;p25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63" name="Google Shape;563;p25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aphicFrame>
        <p:nvGraphicFramePr>
          <p:cNvPr id="564" name="Google Shape;564;p25"/>
          <p:cNvGraphicFramePr/>
          <p:nvPr/>
        </p:nvGraphicFramePr>
        <p:xfrm>
          <a:off x="6295812" y="19783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2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threadIdx.x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+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blockIdx.x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*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blockDim.x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5" name="Google Shape;565;p25"/>
          <p:cNvGraphicFramePr/>
          <p:nvPr/>
        </p:nvGraphicFramePr>
        <p:xfrm>
          <a:off x="6306796" y="11274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dataIndex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lt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?</a:t>
                      </a:r>
                      <a:endParaRPr sz="2000" b="1" u="none" strike="noStrike" cap="none">
                        <a:solidFill>
                          <a:schemeClr val="dk2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0" name="Google Shape;570;p26"/>
          <p:cNvGrpSpPr/>
          <p:nvPr/>
        </p:nvGrpSpPr>
        <p:grpSpPr>
          <a:xfrm>
            <a:off x="4932467" y="170897"/>
            <a:ext cx="1107867" cy="2390377"/>
            <a:chOff x="4932467" y="170897"/>
            <a:chExt cx="1107867" cy="2390377"/>
          </a:xfrm>
        </p:grpSpPr>
        <p:sp>
          <p:nvSpPr>
            <p:cNvPr id="571" name="Google Shape;571;p26"/>
            <p:cNvSpPr/>
            <p:nvPr/>
          </p:nvSpPr>
          <p:spPr>
            <a:xfrm rot="10800000" flipH="1">
              <a:off x="4932467" y="170897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26"/>
            <p:cNvSpPr/>
            <p:nvPr/>
          </p:nvSpPr>
          <p:spPr>
            <a:xfrm rot="10800000" flipH="1">
              <a:off x="5541950" y="17089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26"/>
            <p:cNvSpPr/>
            <p:nvPr/>
          </p:nvSpPr>
          <p:spPr>
            <a:xfrm rot="10800000" flipH="1">
              <a:off x="4932467" y="801560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26"/>
            <p:cNvSpPr/>
            <p:nvPr/>
          </p:nvSpPr>
          <p:spPr>
            <a:xfrm rot="10800000" flipH="1">
              <a:off x="5541950" y="801560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26"/>
            <p:cNvSpPr/>
            <p:nvPr/>
          </p:nvSpPr>
          <p:spPr>
            <a:xfrm rot="10800000" flipH="1">
              <a:off x="4932467" y="1432224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26"/>
            <p:cNvSpPr/>
            <p:nvPr/>
          </p:nvSpPr>
          <p:spPr>
            <a:xfrm rot="10800000" flipH="1">
              <a:off x="5541950" y="1432224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26"/>
            <p:cNvSpPr/>
            <p:nvPr/>
          </p:nvSpPr>
          <p:spPr>
            <a:xfrm rot="10800000" flipH="1">
              <a:off x="4932467" y="206288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26"/>
            <p:cNvSpPr/>
            <p:nvPr/>
          </p:nvSpPr>
          <p:spPr>
            <a:xfrm rot="10800000" flipH="1">
              <a:off x="5541950" y="206288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9" name="Google Shape;579;p26"/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26"/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26"/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26"/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26"/>
          <p:cNvSpPr/>
          <p:nvPr/>
        </p:nvSpPr>
        <p:spPr>
          <a:xfrm>
            <a:off x="3390678" y="3480148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26"/>
          <p:cNvSpPr/>
          <p:nvPr/>
        </p:nvSpPr>
        <p:spPr>
          <a:xfrm>
            <a:off x="3887201" y="3480150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26"/>
          <p:cNvSpPr/>
          <p:nvPr/>
        </p:nvSpPr>
        <p:spPr>
          <a:xfrm>
            <a:off x="4383725" y="3480150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26"/>
          <p:cNvSpPr/>
          <p:nvPr/>
        </p:nvSpPr>
        <p:spPr>
          <a:xfrm>
            <a:off x="4880249" y="3480149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26"/>
          <p:cNvSpPr/>
          <p:nvPr/>
        </p:nvSpPr>
        <p:spPr>
          <a:xfrm>
            <a:off x="5706258" y="3480146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26"/>
          <p:cNvSpPr/>
          <p:nvPr/>
        </p:nvSpPr>
        <p:spPr>
          <a:xfrm>
            <a:off x="6202781" y="3480148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26"/>
          <p:cNvSpPr/>
          <p:nvPr/>
        </p:nvSpPr>
        <p:spPr>
          <a:xfrm>
            <a:off x="6699305" y="3480148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26"/>
          <p:cNvSpPr/>
          <p:nvPr/>
        </p:nvSpPr>
        <p:spPr>
          <a:xfrm>
            <a:off x="7195829" y="3480147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1" name="Google Shape;591;p26"/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92" name="Google Shape;592;p26"/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93" name="Google Shape;593;p26"/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94" name="Google Shape;594;p26"/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95" name="Google Shape;595;p26"/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596" name="Google Shape;596;p26"/>
          <p:cNvGrpSpPr/>
          <p:nvPr/>
        </p:nvGrpSpPr>
        <p:grpSpPr>
          <a:xfrm>
            <a:off x="4944841" y="220693"/>
            <a:ext cx="473636" cy="2298907"/>
            <a:chOff x="4944841" y="220693"/>
            <a:chExt cx="473636" cy="2298907"/>
          </a:xfrm>
        </p:grpSpPr>
        <p:sp>
          <p:nvSpPr>
            <p:cNvPr id="597" name="Google Shape;597;p26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26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26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26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1" name="Google Shape;601;p26"/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602" name="Google Shape;602;p26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26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26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26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6" name="Google Shape;606;p26"/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607" name="Google Shape;607;p26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26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26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26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1" name="Google Shape;611;p26"/>
          <p:cNvGrpSpPr/>
          <p:nvPr/>
        </p:nvGrpSpPr>
        <p:grpSpPr>
          <a:xfrm>
            <a:off x="5551029" y="219114"/>
            <a:ext cx="473636" cy="2298907"/>
            <a:chOff x="4944841" y="220693"/>
            <a:chExt cx="473636" cy="2298907"/>
          </a:xfrm>
        </p:grpSpPr>
        <p:sp>
          <p:nvSpPr>
            <p:cNvPr id="612" name="Google Shape;612;p26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26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26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26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6" name="Google Shape;616;p26"/>
          <p:cNvSpPr txBox="1"/>
          <p:nvPr/>
        </p:nvSpPr>
        <p:spPr>
          <a:xfrm>
            <a:off x="3011691" y="3163575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26"/>
          <p:cNvSpPr txBox="1"/>
          <p:nvPr/>
        </p:nvSpPr>
        <p:spPr>
          <a:xfrm>
            <a:off x="5335277" y="3160597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8" name="Google Shape;618;p26"/>
          <p:cNvGrpSpPr/>
          <p:nvPr/>
        </p:nvGrpSpPr>
        <p:grpSpPr>
          <a:xfrm>
            <a:off x="3387042" y="5104361"/>
            <a:ext cx="1824069" cy="584775"/>
            <a:chOff x="3387042" y="5104361"/>
            <a:chExt cx="1824069" cy="584775"/>
          </a:xfrm>
        </p:grpSpPr>
        <p:cxnSp>
          <p:nvCxnSpPr>
            <p:cNvPr id="619" name="Google Shape;619;p26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20" name="Google Shape;620;p26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21" name="Google Shape;621;p26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22" name="Google Shape;622;p26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23" name="Google Shape;623;p26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24" name="Google Shape;624;p26"/>
          <p:cNvGrpSpPr/>
          <p:nvPr/>
        </p:nvGrpSpPr>
        <p:grpSpPr>
          <a:xfrm>
            <a:off x="5721877" y="5104360"/>
            <a:ext cx="1824069" cy="584775"/>
            <a:chOff x="3387042" y="5104361"/>
            <a:chExt cx="1824069" cy="584775"/>
          </a:xfrm>
        </p:grpSpPr>
        <p:cxnSp>
          <p:nvCxnSpPr>
            <p:cNvPr id="625" name="Google Shape;625;p26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26" name="Google Shape;626;p26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27" name="Google Shape;627;p26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28" name="Google Shape;628;p26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29" name="Google Shape;629;p26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aphicFrame>
        <p:nvGraphicFramePr>
          <p:cNvPr id="630" name="Google Shape;630;p26"/>
          <p:cNvGraphicFramePr/>
          <p:nvPr/>
        </p:nvGraphicFramePr>
        <p:xfrm>
          <a:off x="6295812" y="19783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2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threadIdx.x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+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blockIdx.x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*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blockDim.x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31" name="Google Shape;631;p26"/>
          <p:cNvGraphicFramePr/>
          <p:nvPr/>
        </p:nvGraphicFramePr>
        <p:xfrm>
          <a:off x="6306796" y="11274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dataIndex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32" name="Google Shape;632;p26"/>
          <p:cNvCxnSpPr/>
          <p:nvPr/>
        </p:nvCxnSpPr>
        <p:spPr>
          <a:xfrm rot="10800000" flipH="1">
            <a:off x="3565737" y="420748"/>
            <a:ext cx="1379104" cy="30594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 txBox="1"/>
          <p:nvPr/>
        </p:nvSpPr>
        <p:spPr>
          <a:xfrm>
            <a:off x="7421078" y="211756"/>
            <a:ext cx="3262964" cy="738664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accelerated applications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에서는 데이터가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cudaMallocManaged()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와 함께 배치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9" name="Google Shape;199;p20"/>
          <p:cNvCxnSpPr/>
          <p:nvPr/>
        </p:nvCxnSpPr>
        <p:spPr>
          <a:xfrm rot="10800000">
            <a:off x="1007211" y="741146"/>
            <a:ext cx="0" cy="4494998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200" name="Google Shape;200;p20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201" name="Google Shape;201;p20"/>
          <p:cNvCxnSpPr/>
          <p:nvPr/>
        </p:nvCxnSpPr>
        <p:spPr>
          <a:xfrm>
            <a:off x="647051" y="3662413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02" name="Google Shape;202;p20"/>
          <p:cNvSpPr/>
          <p:nvPr/>
        </p:nvSpPr>
        <p:spPr>
          <a:xfrm>
            <a:off x="86781" y="398679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0"/>
          <p:cNvSpPr/>
          <p:nvPr/>
        </p:nvSpPr>
        <p:spPr>
          <a:xfrm>
            <a:off x="-4617299" y="1530747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4" name="Google Shape;204;p20"/>
          <p:cNvCxnSpPr/>
          <p:nvPr/>
        </p:nvCxnSpPr>
        <p:spPr>
          <a:xfrm>
            <a:off x="620231" y="251131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5" name="Google Shape;205;p20"/>
          <p:cNvSpPr/>
          <p:nvPr/>
        </p:nvSpPr>
        <p:spPr>
          <a:xfrm>
            <a:off x="86781" y="1570985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06" name="Google Shape;206;p20"/>
          <p:cNvCxnSpPr/>
          <p:nvPr/>
        </p:nvCxnSpPr>
        <p:spPr>
          <a:xfrm>
            <a:off x="1081174" y="1770819"/>
            <a:ext cx="8857509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07" name="Google Shape;207;p20"/>
          <p:cNvSpPr/>
          <p:nvPr/>
        </p:nvSpPr>
        <p:spPr>
          <a:xfrm>
            <a:off x="86780" y="293203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8" name="Google Shape;208;p20"/>
          <p:cNvSpPr/>
          <p:nvPr/>
        </p:nvSpPr>
        <p:spPr>
          <a:xfrm>
            <a:off x="949075" y="177324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68686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sz="1200" b="1" i="0" u="none" strike="noStrike" cap="none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9" name="Google Shape;209;p20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0" name="Google Shape;210;p20"/>
          <p:cNvGrpSpPr/>
          <p:nvPr/>
        </p:nvGrpSpPr>
        <p:grpSpPr>
          <a:xfrm rot="10800000" flipH="1">
            <a:off x="1200442" y="2047567"/>
            <a:ext cx="2139523" cy="208548"/>
            <a:chOff x="2156059" y="1114463"/>
            <a:chExt cx="1403679" cy="136822"/>
          </a:xfrm>
        </p:grpSpPr>
        <p:grpSp>
          <p:nvGrpSpPr>
            <p:cNvPr id="211" name="Google Shape;211;p20"/>
            <p:cNvGrpSpPr/>
            <p:nvPr/>
          </p:nvGrpSpPr>
          <p:grpSpPr>
            <a:xfrm>
              <a:off x="2156059" y="1115497"/>
              <a:ext cx="678579" cy="135788"/>
              <a:chOff x="2156059" y="1115497"/>
              <a:chExt cx="678579" cy="135788"/>
            </a:xfrm>
          </p:grpSpPr>
          <p:grpSp>
            <p:nvGrpSpPr>
              <p:cNvPr id="212" name="Google Shape;212;p20"/>
              <p:cNvGrpSpPr/>
              <p:nvPr/>
            </p:nvGrpSpPr>
            <p:grpSpPr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213" name="Google Shape;213;p20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4" name="Google Shape;214;p20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15" name="Google Shape;215;p20"/>
              <p:cNvGrpSpPr/>
              <p:nvPr/>
            </p:nvGrpSpPr>
            <p:grpSpPr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216" name="Google Shape;216;p20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7" name="Google Shape;217;p20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18" name="Google Shape;218;p20"/>
            <p:cNvGrpSpPr/>
            <p:nvPr/>
          </p:nvGrpSpPr>
          <p:grpSpPr>
            <a:xfrm>
              <a:off x="2881159" y="1114463"/>
              <a:ext cx="678579" cy="135788"/>
              <a:chOff x="2156059" y="1115497"/>
              <a:chExt cx="678579" cy="135788"/>
            </a:xfrm>
          </p:grpSpPr>
          <p:grpSp>
            <p:nvGrpSpPr>
              <p:cNvPr id="219" name="Google Shape;219;p20"/>
              <p:cNvGrpSpPr/>
              <p:nvPr/>
            </p:nvGrpSpPr>
            <p:grpSpPr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220" name="Google Shape;220;p20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1" name="Google Shape;221;p20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22" name="Google Shape;222;p20"/>
              <p:cNvGrpSpPr/>
              <p:nvPr/>
            </p:nvGrpSpPr>
            <p:grpSpPr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223" name="Google Shape;223;p20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4" name="Google Shape;224;p20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25" name="Google Shape;225;p20"/>
          <p:cNvSpPr/>
          <p:nvPr/>
        </p:nvSpPr>
        <p:spPr>
          <a:xfrm>
            <a:off x="950679" y="156309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7" name="Google Shape;637;p27"/>
          <p:cNvGrpSpPr/>
          <p:nvPr/>
        </p:nvGrpSpPr>
        <p:grpSpPr>
          <a:xfrm>
            <a:off x="4932467" y="170897"/>
            <a:ext cx="1107867" cy="2390377"/>
            <a:chOff x="4932467" y="170897"/>
            <a:chExt cx="1107867" cy="2390377"/>
          </a:xfrm>
        </p:grpSpPr>
        <p:sp>
          <p:nvSpPr>
            <p:cNvPr id="638" name="Google Shape;638;p27"/>
            <p:cNvSpPr/>
            <p:nvPr/>
          </p:nvSpPr>
          <p:spPr>
            <a:xfrm rot="10800000" flipH="1">
              <a:off x="4932467" y="170897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27"/>
            <p:cNvSpPr/>
            <p:nvPr/>
          </p:nvSpPr>
          <p:spPr>
            <a:xfrm rot="10800000" flipH="1">
              <a:off x="5541950" y="17089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27"/>
            <p:cNvSpPr/>
            <p:nvPr/>
          </p:nvSpPr>
          <p:spPr>
            <a:xfrm rot="10800000" flipH="1">
              <a:off x="4932467" y="801560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27"/>
            <p:cNvSpPr/>
            <p:nvPr/>
          </p:nvSpPr>
          <p:spPr>
            <a:xfrm rot="10800000" flipH="1">
              <a:off x="5541950" y="801560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27"/>
            <p:cNvSpPr/>
            <p:nvPr/>
          </p:nvSpPr>
          <p:spPr>
            <a:xfrm rot="10800000" flipH="1">
              <a:off x="4932467" y="1432224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27"/>
            <p:cNvSpPr/>
            <p:nvPr/>
          </p:nvSpPr>
          <p:spPr>
            <a:xfrm rot="10800000" flipH="1">
              <a:off x="5541950" y="1432224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27"/>
            <p:cNvSpPr/>
            <p:nvPr/>
          </p:nvSpPr>
          <p:spPr>
            <a:xfrm rot="10800000" flipH="1">
              <a:off x="4932467" y="206288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27"/>
            <p:cNvSpPr/>
            <p:nvPr/>
          </p:nvSpPr>
          <p:spPr>
            <a:xfrm rot="10800000" flipH="1">
              <a:off x="5541950" y="206288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6" name="Google Shape;646;p27"/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27"/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27"/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27"/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27"/>
          <p:cNvSpPr/>
          <p:nvPr/>
        </p:nvSpPr>
        <p:spPr>
          <a:xfrm>
            <a:off x="3390678" y="3480148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27"/>
          <p:cNvSpPr/>
          <p:nvPr/>
        </p:nvSpPr>
        <p:spPr>
          <a:xfrm>
            <a:off x="3887201" y="3480150"/>
            <a:ext cx="350117" cy="163480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27"/>
          <p:cNvSpPr/>
          <p:nvPr/>
        </p:nvSpPr>
        <p:spPr>
          <a:xfrm>
            <a:off x="4383725" y="3480150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27"/>
          <p:cNvSpPr/>
          <p:nvPr/>
        </p:nvSpPr>
        <p:spPr>
          <a:xfrm>
            <a:off x="4880249" y="3480149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27"/>
          <p:cNvSpPr/>
          <p:nvPr/>
        </p:nvSpPr>
        <p:spPr>
          <a:xfrm>
            <a:off x="5706258" y="3480146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27"/>
          <p:cNvSpPr/>
          <p:nvPr/>
        </p:nvSpPr>
        <p:spPr>
          <a:xfrm>
            <a:off x="6202781" y="3480148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27"/>
          <p:cNvSpPr/>
          <p:nvPr/>
        </p:nvSpPr>
        <p:spPr>
          <a:xfrm>
            <a:off x="6699305" y="3480148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27"/>
          <p:cNvSpPr/>
          <p:nvPr/>
        </p:nvSpPr>
        <p:spPr>
          <a:xfrm>
            <a:off x="7195829" y="3480147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8" name="Google Shape;658;p27"/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9" name="Google Shape;659;p27"/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60" name="Google Shape;660;p27"/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61" name="Google Shape;661;p27"/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62" name="Google Shape;662;p27"/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663" name="Google Shape;663;p27"/>
          <p:cNvGrpSpPr/>
          <p:nvPr/>
        </p:nvGrpSpPr>
        <p:grpSpPr>
          <a:xfrm>
            <a:off x="4944841" y="220693"/>
            <a:ext cx="473636" cy="2298907"/>
            <a:chOff x="4944841" y="220693"/>
            <a:chExt cx="473636" cy="2298907"/>
          </a:xfrm>
        </p:grpSpPr>
        <p:sp>
          <p:nvSpPr>
            <p:cNvPr id="664" name="Google Shape;664;p27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27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27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27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8" name="Google Shape;668;p27"/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669" name="Google Shape;669;p27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27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27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27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3" name="Google Shape;673;p27"/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674" name="Google Shape;674;p27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27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27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27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8" name="Google Shape;678;p27"/>
          <p:cNvGrpSpPr/>
          <p:nvPr/>
        </p:nvGrpSpPr>
        <p:grpSpPr>
          <a:xfrm>
            <a:off x="5551029" y="219114"/>
            <a:ext cx="473636" cy="2298907"/>
            <a:chOff x="4944841" y="220693"/>
            <a:chExt cx="473636" cy="2298907"/>
          </a:xfrm>
        </p:grpSpPr>
        <p:sp>
          <p:nvSpPr>
            <p:cNvPr id="679" name="Google Shape;679;p27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27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27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27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3" name="Google Shape;683;p27"/>
          <p:cNvSpPr txBox="1"/>
          <p:nvPr/>
        </p:nvSpPr>
        <p:spPr>
          <a:xfrm>
            <a:off x="3011691" y="3163575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27"/>
          <p:cNvSpPr txBox="1"/>
          <p:nvPr/>
        </p:nvSpPr>
        <p:spPr>
          <a:xfrm>
            <a:off x="5335277" y="3160597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5" name="Google Shape;685;p27"/>
          <p:cNvGrpSpPr/>
          <p:nvPr/>
        </p:nvGrpSpPr>
        <p:grpSpPr>
          <a:xfrm>
            <a:off x="3387042" y="5104361"/>
            <a:ext cx="1824069" cy="584775"/>
            <a:chOff x="3387042" y="5104361"/>
            <a:chExt cx="1824069" cy="584775"/>
          </a:xfrm>
        </p:grpSpPr>
        <p:cxnSp>
          <p:nvCxnSpPr>
            <p:cNvPr id="686" name="Google Shape;686;p27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7" name="Google Shape;687;p27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8" name="Google Shape;688;p27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89" name="Google Shape;689;p27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90" name="Google Shape;690;p27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91" name="Google Shape;691;p27"/>
          <p:cNvGrpSpPr/>
          <p:nvPr/>
        </p:nvGrpSpPr>
        <p:grpSpPr>
          <a:xfrm>
            <a:off x="5721877" y="5104360"/>
            <a:ext cx="1824069" cy="584775"/>
            <a:chOff x="3387042" y="5104361"/>
            <a:chExt cx="1824069" cy="584775"/>
          </a:xfrm>
        </p:grpSpPr>
        <p:cxnSp>
          <p:nvCxnSpPr>
            <p:cNvPr id="692" name="Google Shape;692;p27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3" name="Google Shape;693;p27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4" name="Google Shape;694;p27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95" name="Google Shape;695;p27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96" name="Google Shape;696;p27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aphicFrame>
        <p:nvGraphicFramePr>
          <p:cNvPr id="697" name="Google Shape;697;p27"/>
          <p:cNvGraphicFramePr/>
          <p:nvPr/>
        </p:nvGraphicFramePr>
        <p:xfrm>
          <a:off x="6295812" y="19783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2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threadIdx.x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+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blockIdx.x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*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blockDim.x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98" name="Google Shape;698;p27"/>
          <p:cNvGraphicFramePr/>
          <p:nvPr/>
        </p:nvGraphicFramePr>
        <p:xfrm>
          <a:off x="6306796" y="11274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dataIndex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lt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?</a:t>
                      </a:r>
                      <a:endParaRPr sz="2000" b="1" u="none" strike="noStrike" cap="none">
                        <a:solidFill>
                          <a:schemeClr val="dk2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3" name="Google Shape;703;p28"/>
          <p:cNvGrpSpPr/>
          <p:nvPr/>
        </p:nvGrpSpPr>
        <p:grpSpPr>
          <a:xfrm>
            <a:off x="4932467" y="170897"/>
            <a:ext cx="1107867" cy="2390377"/>
            <a:chOff x="4932467" y="170897"/>
            <a:chExt cx="1107867" cy="2390377"/>
          </a:xfrm>
        </p:grpSpPr>
        <p:sp>
          <p:nvSpPr>
            <p:cNvPr id="704" name="Google Shape;704;p28"/>
            <p:cNvSpPr/>
            <p:nvPr/>
          </p:nvSpPr>
          <p:spPr>
            <a:xfrm rot="10800000" flipH="1">
              <a:off x="4932467" y="170897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28"/>
            <p:cNvSpPr/>
            <p:nvPr/>
          </p:nvSpPr>
          <p:spPr>
            <a:xfrm rot="10800000" flipH="1">
              <a:off x="5541950" y="17089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28"/>
            <p:cNvSpPr/>
            <p:nvPr/>
          </p:nvSpPr>
          <p:spPr>
            <a:xfrm rot="10800000" flipH="1">
              <a:off x="4932467" y="801560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28"/>
            <p:cNvSpPr/>
            <p:nvPr/>
          </p:nvSpPr>
          <p:spPr>
            <a:xfrm rot="10800000" flipH="1">
              <a:off x="5541950" y="801560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28"/>
            <p:cNvSpPr/>
            <p:nvPr/>
          </p:nvSpPr>
          <p:spPr>
            <a:xfrm rot="10800000" flipH="1">
              <a:off x="4932467" y="1432224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28"/>
            <p:cNvSpPr/>
            <p:nvPr/>
          </p:nvSpPr>
          <p:spPr>
            <a:xfrm rot="10800000" flipH="1">
              <a:off x="5541950" y="1432224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28"/>
            <p:cNvSpPr/>
            <p:nvPr/>
          </p:nvSpPr>
          <p:spPr>
            <a:xfrm rot="10800000" flipH="1">
              <a:off x="4932467" y="206288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28"/>
            <p:cNvSpPr/>
            <p:nvPr/>
          </p:nvSpPr>
          <p:spPr>
            <a:xfrm rot="10800000" flipH="1">
              <a:off x="5541950" y="206288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2" name="Google Shape;712;p28"/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28"/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28"/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28"/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28"/>
          <p:cNvSpPr/>
          <p:nvPr/>
        </p:nvSpPr>
        <p:spPr>
          <a:xfrm>
            <a:off x="3390678" y="3480148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28"/>
          <p:cNvSpPr/>
          <p:nvPr/>
        </p:nvSpPr>
        <p:spPr>
          <a:xfrm>
            <a:off x="3887201" y="3480150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28"/>
          <p:cNvSpPr/>
          <p:nvPr/>
        </p:nvSpPr>
        <p:spPr>
          <a:xfrm>
            <a:off x="4383725" y="3480150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28"/>
          <p:cNvSpPr/>
          <p:nvPr/>
        </p:nvSpPr>
        <p:spPr>
          <a:xfrm>
            <a:off x="4880249" y="3480149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28"/>
          <p:cNvSpPr/>
          <p:nvPr/>
        </p:nvSpPr>
        <p:spPr>
          <a:xfrm>
            <a:off x="5706258" y="3480146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28"/>
          <p:cNvSpPr/>
          <p:nvPr/>
        </p:nvSpPr>
        <p:spPr>
          <a:xfrm>
            <a:off x="6202781" y="3480148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28"/>
          <p:cNvSpPr/>
          <p:nvPr/>
        </p:nvSpPr>
        <p:spPr>
          <a:xfrm>
            <a:off x="6699305" y="3480148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28"/>
          <p:cNvSpPr/>
          <p:nvPr/>
        </p:nvSpPr>
        <p:spPr>
          <a:xfrm>
            <a:off x="7195829" y="3480147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4" name="Google Shape;724;p28"/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5" name="Google Shape;725;p28"/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26" name="Google Shape;726;p28"/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27" name="Google Shape;727;p28"/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28" name="Google Shape;728;p28"/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729" name="Google Shape;729;p28"/>
          <p:cNvGrpSpPr/>
          <p:nvPr/>
        </p:nvGrpSpPr>
        <p:grpSpPr>
          <a:xfrm>
            <a:off x="4944841" y="220693"/>
            <a:ext cx="473636" cy="2298907"/>
            <a:chOff x="4944841" y="220693"/>
            <a:chExt cx="473636" cy="2298907"/>
          </a:xfrm>
        </p:grpSpPr>
        <p:sp>
          <p:nvSpPr>
            <p:cNvPr id="730" name="Google Shape;730;p28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28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28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28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4" name="Google Shape;734;p28"/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735" name="Google Shape;735;p28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28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28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28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9" name="Google Shape;739;p28"/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740" name="Google Shape;740;p28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28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28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28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4" name="Google Shape;744;p28"/>
          <p:cNvGrpSpPr/>
          <p:nvPr/>
        </p:nvGrpSpPr>
        <p:grpSpPr>
          <a:xfrm>
            <a:off x="5551029" y="219114"/>
            <a:ext cx="473636" cy="2298907"/>
            <a:chOff x="4944841" y="220693"/>
            <a:chExt cx="473636" cy="2298907"/>
          </a:xfrm>
        </p:grpSpPr>
        <p:sp>
          <p:nvSpPr>
            <p:cNvPr id="745" name="Google Shape;745;p28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28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28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28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9" name="Google Shape;749;p28"/>
          <p:cNvSpPr txBox="1"/>
          <p:nvPr/>
        </p:nvSpPr>
        <p:spPr>
          <a:xfrm>
            <a:off x="3011691" y="3163575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28"/>
          <p:cNvSpPr txBox="1"/>
          <p:nvPr/>
        </p:nvSpPr>
        <p:spPr>
          <a:xfrm>
            <a:off x="5335277" y="3160597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1" name="Google Shape;751;p28"/>
          <p:cNvGrpSpPr/>
          <p:nvPr/>
        </p:nvGrpSpPr>
        <p:grpSpPr>
          <a:xfrm>
            <a:off x="3387042" y="5104361"/>
            <a:ext cx="1824069" cy="584775"/>
            <a:chOff x="3387042" y="5104361"/>
            <a:chExt cx="1824069" cy="584775"/>
          </a:xfrm>
        </p:grpSpPr>
        <p:cxnSp>
          <p:nvCxnSpPr>
            <p:cNvPr id="752" name="Google Shape;752;p28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53" name="Google Shape;753;p28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54" name="Google Shape;754;p28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55" name="Google Shape;755;p28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56" name="Google Shape;756;p28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57" name="Google Shape;757;p28"/>
          <p:cNvGrpSpPr/>
          <p:nvPr/>
        </p:nvGrpSpPr>
        <p:grpSpPr>
          <a:xfrm>
            <a:off x="5721877" y="5104360"/>
            <a:ext cx="1824069" cy="584775"/>
            <a:chOff x="3387042" y="5104361"/>
            <a:chExt cx="1824069" cy="584775"/>
          </a:xfrm>
        </p:grpSpPr>
        <p:cxnSp>
          <p:nvCxnSpPr>
            <p:cNvPr id="758" name="Google Shape;758;p28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59" name="Google Shape;759;p28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60" name="Google Shape;760;p28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61" name="Google Shape;761;p28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62" name="Google Shape;762;p28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aphicFrame>
        <p:nvGraphicFramePr>
          <p:cNvPr id="763" name="Google Shape;763;p28"/>
          <p:cNvGraphicFramePr/>
          <p:nvPr/>
        </p:nvGraphicFramePr>
        <p:xfrm>
          <a:off x="6295812" y="19783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2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threadIdx.x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+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blockIdx.x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*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blockDim.x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4" name="Google Shape;764;p28"/>
          <p:cNvGraphicFramePr/>
          <p:nvPr/>
        </p:nvGraphicFramePr>
        <p:xfrm>
          <a:off x="6306796" y="11274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dataIndex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65" name="Google Shape;765;p28"/>
          <p:cNvCxnSpPr/>
          <p:nvPr/>
        </p:nvCxnSpPr>
        <p:spPr>
          <a:xfrm rot="10800000" flipH="1">
            <a:off x="4062260" y="1053680"/>
            <a:ext cx="882581" cy="242647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0" name="Google Shape;770;p29"/>
          <p:cNvGrpSpPr/>
          <p:nvPr/>
        </p:nvGrpSpPr>
        <p:grpSpPr>
          <a:xfrm>
            <a:off x="4932467" y="170897"/>
            <a:ext cx="1107867" cy="2390377"/>
            <a:chOff x="4932467" y="170897"/>
            <a:chExt cx="1107867" cy="2390377"/>
          </a:xfrm>
        </p:grpSpPr>
        <p:sp>
          <p:nvSpPr>
            <p:cNvPr id="771" name="Google Shape;771;p29"/>
            <p:cNvSpPr/>
            <p:nvPr/>
          </p:nvSpPr>
          <p:spPr>
            <a:xfrm rot="10800000" flipH="1">
              <a:off x="4932467" y="170897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29"/>
            <p:cNvSpPr/>
            <p:nvPr/>
          </p:nvSpPr>
          <p:spPr>
            <a:xfrm rot="10800000" flipH="1">
              <a:off x="5541950" y="17089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29"/>
            <p:cNvSpPr/>
            <p:nvPr/>
          </p:nvSpPr>
          <p:spPr>
            <a:xfrm rot="10800000" flipH="1">
              <a:off x="4932467" y="801560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29"/>
            <p:cNvSpPr/>
            <p:nvPr/>
          </p:nvSpPr>
          <p:spPr>
            <a:xfrm rot="10800000" flipH="1">
              <a:off x="5541950" y="801560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29"/>
            <p:cNvSpPr/>
            <p:nvPr/>
          </p:nvSpPr>
          <p:spPr>
            <a:xfrm rot="10800000" flipH="1">
              <a:off x="4932467" y="1432224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29"/>
            <p:cNvSpPr/>
            <p:nvPr/>
          </p:nvSpPr>
          <p:spPr>
            <a:xfrm rot="10800000" flipH="1">
              <a:off x="5541950" y="1432224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29"/>
            <p:cNvSpPr/>
            <p:nvPr/>
          </p:nvSpPr>
          <p:spPr>
            <a:xfrm rot="10800000" flipH="1">
              <a:off x="4932467" y="206288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29"/>
            <p:cNvSpPr/>
            <p:nvPr/>
          </p:nvSpPr>
          <p:spPr>
            <a:xfrm rot="10800000" flipH="1">
              <a:off x="5541950" y="206288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9" name="Google Shape;779;p29"/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29"/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29"/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29"/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29"/>
          <p:cNvSpPr/>
          <p:nvPr/>
        </p:nvSpPr>
        <p:spPr>
          <a:xfrm>
            <a:off x="3390678" y="3480148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29"/>
          <p:cNvSpPr/>
          <p:nvPr/>
        </p:nvSpPr>
        <p:spPr>
          <a:xfrm>
            <a:off x="3887201" y="3480150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29"/>
          <p:cNvSpPr/>
          <p:nvPr/>
        </p:nvSpPr>
        <p:spPr>
          <a:xfrm>
            <a:off x="4383725" y="3480150"/>
            <a:ext cx="350117" cy="163480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29"/>
          <p:cNvSpPr/>
          <p:nvPr/>
        </p:nvSpPr>
        <p:spPr>
          <a:xfrm>
            <a:off x="4880249" y="3480149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29"/>
          <p:cNvSpPr/>
          <p:nvPr/>
        </p:nvSpPr>
        <p:spPr>
          <a:xfrm>
            <a:off x="5706258" y="3480146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29"/>
          <p:cNvSpPr/>
          <p:nvPr/>
        </p:nvSpPr>
        <p:spPr>
          <a:xfrm>
            <a:off x="6202781" y="3480148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29"/>
          <p:cNvSpPr/>
          <p:nvPr/>
        </p:nvSpPr>
        <p:spPr>
          <a:xfrm>
            <a:off x="6699305" y="3480148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29"/>
          <p:cNvSpPr/>
          <p:nvPr/>
        </p:nvSpPr>
        <p:spPr>
          <a:xfrm>
            <a:off x="7195829" y="3480147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1" name="Google Shape;791;p29"/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2" name="Google Shape;792;p29"/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93" name="Google Shape;793;p29"/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94" name="Google Shape;794;p29"/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95" name="Google Shape;795;p29"/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796" name="Google Shape;796;p29"/>
          <p:cNvGrpSpPr/>
          <p:nvPr/>
        </p:nvGrpSpPr>
        <p:grpSpPr>
          <a:xfrm>
            <a:off x="4944841" y="220693"/>
            <a:ext cx="473636" cy="2298907"/>
            <a:chOff x="4944841" y="220693"/>
            <a:chExt cx="473636" cy="2298907"/>
          </a:xfrm>
        </p:grpSpPr>
        <p:sp>
          <p:nvSpPr>
            <p:cNvPr id="797" name="Google Shape;797;p29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29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29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29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1" name="Google Shape;801;p29"/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802" name="Google Shape;802;p29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29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29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29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6" name="Google Shape;806;p29"/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807" name="Google Shape;807;p29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29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29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29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1" name="Google Shape;811;p29"/>
          <p:cNvGrpSpPr/>
          <p:nvPr/>
        </p:nvGrpSpPr>
        <p:grpSpPr>
          <a:xfrm>
            <a:off x="5551029" y="219114"/>
            <a:ext cx="473636" cy="2298907"/>
            <a:chOff x="4944841" y="220693"/>
            <a:chExt cx="473636" cy="2298907"/>
          </a:xfrm>
        </p:grpSpPr>
        <p:sp>
          <p:nvSpPr>
            <p:cNvPr id="812" name="Google Shape;812;p29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29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29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29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6" name="Google Shape;816;p29"/>
          <p:cNvSpPr txBox="1"/>
          <p:nvPr/>
        </p:nvSpPr>
        <p:spPr>
          <a:xfrm>
            <a:off x="3011691" y="3163575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29"/>
          <p:cNvSpPr txBox="1"/>
          <p:nvPr/>
        </p:nvSpPr>
        <p:spPr>
          <a:xfrm>
            <a:off x="5335277" y="3160597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8" name="Google Shape;818;p29"/>
          <p:cNvGrpSpPr/>
          <p:nvPr/>
        </p:nvGrpSpPr>
        <p:grpSpPr>
          <a:xfrm>
            <a:off x="3387042" y="5104361"/>
            <a:ext cx="1824069" cy="584775"/>
            <a:chOff x="3387042" y="5104361"/>
            <a:chExt cx="1824069" cy="584775"/>
          </a:xfrm>
        </p:grpSpPr>
        <p:cxnSp>
          <p:nvCxnSpPr>
            <p:cNvPr id="819" name="Google Shape;819;p29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0" name="Google Shape;820;p29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1" name="Google Shape;821;p29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22" name="Google Shape;822;p29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23" name="Google Shape;823;p29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24" name="Google Shape;824;p29"/>
          <p:cNvGrpSpPr/>
          <p:nvPr/>
        </p:nvGrpSpPr>
        <p:grpSpPr>
          <a:xfrm>
            <a:off x="5721877" y="5104360"/>
            <a:ext cx="1824069" cy="584775"/>
            <a:chOff x="3387042" y="5104361"/>
            <a:chExt cx="1824069" cy="584775"/>
          </a:xfrm>
        </p:grpSpPr>
        <p:cxnSp>
          <p:nvCxnSpPr>
            <p:cNvPr id="825" name="Google Shape;825;p29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6" name="Google Shape;826;p29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7" name="Google Shape;827;p29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28" name="Google Shape;828;p29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29" name="Google Shape;829;p29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aphicFrame>
        <p:nvGraphicFramePr>
          <p:cNvPr id="830" name="Google Shape;830;p29"/>
          <p:cNvGraphicFramePr/>
          <p:nvPr/>
        </p:nvGraphicFramePr>
        <p:xfrm>
          <a:off x="6295812" y="19783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2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threadIdx.x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+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blockIdx.x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*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blockDim.x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31" name="Google Shape;831;p29"/>
          <p:cNvGraphicFramePr/>
          <p:nvPr/>
        </p:nvGraphicFramePr>
        <p:xfrm>
          <a:off x="6306796" y="11274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dataIndex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lt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?</a:t>
                      </a:r>
                      <a:endParaRPr sz="2000" b="1" u="none" strike="noStrike" cap="none">
                        <a:solidFill>
                          <a:schemeClr val="dk2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6" name="Google Shape;836;p30"/>
          <p:cNvGrpSpPr/>
          <p:nvPr/>
        </p:nvGrpSpPr>
        <p:grpSpPr>
          <a:xfrm>
            <a:off x="4932467" y="170897"/>
            <a:ext cx="1107867" cy="2390377"/>
            <a:chOff x="4932467" y="170897"/>
            <a:chExt cx="1107867" cy="2390377"/>
          </a:xfrm>
        </p:grpSpPr>
        <p:sp>
          <p:nvSpPr>
            <p:cNvPr id="837" name="Google Shape;837;p30"/>
            <p:cNvSpPr/>
            <p:nvPr/>
          </p:nvSpPr>
          <p:spPr>
            <a:xfrm rot="10800000" flipH="1">
              <a:off x="4932467" y="170897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30"/>
            <p:cNvSpPr/>
            <p:nvPr/>
          </p:nvSpPr>
          <p:spPr>
            <a:xfrm rot="10800000" flipH="1">
              <a:off x="5541950" y="17089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30"/>
            <p:cNvSpPr/>
            <p:nvPr/>
          </p:nvSpPr>
          <p:spPr>
            <a:xfrm rot="10800000" flipH="1">
              <a:off x="4932467" y="801560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30"/>
            <p:cNvSpPr/>
            <p:nvPr/>
          </p:nvSpPr>
          <p:spPr>
            <a:xfrm rot="10800000" flipH="1">
              <a:off x="5541950" y="801560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30"/>
            <p:cNvSpPr/>
            <p:nvPr/>
          </p:nvSpPr>
          <p:spPr>
            <a:xfrm rot="10800000" flipH="1">
              <a:off x="4932467" y="1432224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30"/>
            <p:cNvSpPr/>
            <p:nvPr/>
          </p:nvSpPr>
          <p:spPr>
            <a:xfrm rot="10800000" flipH="1">
              <a:off x="5541950" y="1432224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30"/>
            <p:cNvSpPr/>
            <p:nvPr/>
          </p:nvSpPr>
          <p:spPr>
            <a:xfrm rot="10800000" flipH="1">
              <a:off x="4932467" y="206288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30"/>
            <p:cNvSpPr/>
            <p:nvPr/>
          </p:nvSpPr>
          <p:spPr>
            <a:xfrm rot="10800000" flipH="1">
              <a:off x="5541950" y="206288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5" name="Google Shape;845;p30"/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30"/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p30"/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30"/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p30"/>
          <p:cNvSpPr/>
          <p:nvPr/>
        </p:nvSpPr>
        <p:spPr>
          <a:xfrm>
            <a:off x="3390678" y="3480148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30"/>
          <p:cNvSpPr/>
          <p:nvPr/>
        </p:nvSpPr>
        <p:spPr>
          <a:xfrm>
            <a:off x="3887201" y="3480150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30"/>
          <p:cNvSpPr/>
          <p:nvPr/>
        </p:nvSpPr>
        <p:spPr>
          <a:xfrm>
            <a:off x="4383725" y="3480150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30"/>
          <p:cNvSpPr/>
          <p:nvPr/>
        </p:nvSpPr>
        <p:spPr>
          <a:xfrm>
            <a:off x="4880249" y="3480149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30"/>
          <p:cNvSpPr/>
          <p:nvPr/>
        </p:nvSpPr>
        <p:spPr>
          <a:xfrm>
            <a:off x="5706258" y="3480146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30"/>
          <p:cNvSpPr/>
          <p:nvPr/>
        </p:nvSpPr>
        <p:spPr>
          <a:xfrm>
            <a:off x="6202781" y="3480148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30"/>
          <p:cNvSpPr/>
          <p:nvPr/>
        </p:nvSpPr>
        <p:spPr>
          <a:xfrm>
            <a:off x="6699305" y="3480148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30"/>
          <p:cNvSpPr/>
          <p:nvPr/>
        </p:nvSpPr>
        <p:spPr>
          <a:xfrm>
            <a:off x="7195829" y="3480147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7" name="Google Shape;857;p30"/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58" name="Google Shape;858;p30"/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59" name="Google Shape;859;p30"/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60" name="Google Shape;860;p30"/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61" name="Google Shape;861;p30"/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862" name="Google Shape;862;p30"/>
          <p:cNvGrpSpPr/>
          <p:nvPr/>
        </p:nvGrpSpPr>
        <p:grpSpPr>
          <a:xfrm>
            <a:off x="4944841" y="220693"/>
            <a:ext cx="473636" cy="2298907"/>
            <a:chOff x="4944841" y="220693"/>
            <a:chExt cx="473636" cy="2298907"/>
          </a:xfrm>
        </p:grpSpPr>
        <p:sp>
          <p:nvSpPr>
            <p:cNvPr id="863" name="Google Shape;863;p30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30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30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30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7" name="Google Shape;867;p30"/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868" name="Google Shape;868;p30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30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30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30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2" name="Google Shape;872;p30"/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873" name="Google Shape;873;p30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30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30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30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7" name="Google Shape;877;p30"/>
          <p:cNvGrpSpPr/>
          <p:nvPr/>
        </p:nvGrpSpPr>
        <p:grpSpPr>
          <a:xfrm>
            <a:off x="5551029" y="219114"/>
            <a:ext cx="473636" cy="2298907"/>
            <a:chOff x="4944841" y="220693"/>
            <a:chExt cx="473636" cy="2298907"/>
          </a:xfrm>
        </p:grpSpPr>
        <p:sp>
          <p:nvSpPr>
            <p:cNvPr id="878" name="Google Shape;878;p30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30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30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30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2" name="Google Shape;882;p30"/>
          <p:cNvSpPr txBox="1"/>
          <p:nvPr/>
        </p:nvSpPr>
        <p:spPr>
          <a:xfrm>
            <a:off x="3011691" y="3163575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30"/>
          <p:cNvSpPr txBox="1"/>
          <p:nvPr/>
        </p:nvSpPr>
        <p:spPr>
          <a:xfrm>
            <a:off x="5335277" y="3160597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4" name="Google Shape;884;p30"/>
          <p:cNvGrpSpPr/>
          <p:nvPr/>
        </p:nvGrpSpPr>
        <p:grpSpPr>
          <a:xfrm>
            <a:off x="3387042" y="5104361"/>
            <a:ext cx="1824069" cy="584775"/>
            <a:chOff x="3387042" y="5104361"/>
            <a:chExt cx="1824069" cy="584775"/>
          </a:xfrm>
        </p:grpSpPr>
        <p:cxnSp>
          <p:nvCxnSpPr>
            <p:cNvPr id="885" name="Google Shape;885;p30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6" name="Google Shape;886;p30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30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88" name="Google Shape;888;p30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89" name="Google Shape;889;p30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90" name="Google Shape;890;p30"/>
          <p:cNvGrpSpPr/>
          <p:nvPr/>
        </p:nvGrpSpPr>
        <p:grpSpPr>
          <a:xfrm>
            <a:off x="5721877" y="5104360"/>
            <a:ext cx="1824069" cy="584775"/>
            <a:chOff x="3387042" y="5104361"/>
            <a:chExt cx="1824069" cy="584775"/>
          </a:xfrm>
        </p:grpSpPr>
        <p:cxnSp>
          <p:nvCxnSpPr>
            <p:cNvPr id="891" name="Google Shape;891;p30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92" name="Google Shape;892;p30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93" name="Google Shape;893;p30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94" name="Google Shape;894;p30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95" name="Google Shape;895;p30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aphicFrame>
        <p:nvGraphicFramePr>
          <p:cNvPr id="896" name="Google Shape;896;p30"/>
          <p:cNvGraphicFramePr/>
          <p:nvPr/>
        </p:nvGraphicFramePr>
        <p:xfrm>
          <a:off x="6295812" y="19783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2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threadIdx.x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+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blockIdx.x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*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blockDim.x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97" name="Google Shape;897;p30"/>
          <p:cNvGraphicFramePr/>
          <p:nvPr/>
        </p:nvGraphicFramePr>
        <p:xfrm>
          <a:off x="6306796" y="11274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dataIndex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98" name="Google Shape;898;p30"/>
          <p:cNvCxnSpPr/>
          <p:nvPr/>
        </p:nvCxnSpPr>
        <p:spPr>
          <a:xfrm rot="10800000" flipH="1">
            <a:off x="4558784" y="1686615"/>
            <a:ext cx="386057" cy="1793535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3" name="Google Shape;903;p31"/>
          <p:cNvGrpSpPr/>
          <p:nvPr/>
        </p:nvGrpSpPr>
        <p:grpSpPr>
          <a:xfrm>
            <a:off x="4932467" y="170897"/>
            <a:ext cx="1107867" cy="2390377"/>
            <a:chOff x="4932467" y="170897"/>
            <a:chExt cx="1107867" cy="2390377"/>
          </a:xfrm>
        </p:grpSpPr>
        <p:sp>
          <p:nvSpPr>
            <p:cNvPr id="904" name="Google Shape;904;p31"/>
            <p:cNvSpPr/>
            <p:nvPr/>
          </p:nvSpPr>
          <p:spPr>
            <a:xfrm rot="10800000" flipH="1">
              <a:off x="4932467" y="170897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31"/>
            <p:cNvSpPr/>
            <p:nvPr/>
          </p:nvSpPr>
          <p:spPr>
            <a:xfrm rot="10800000" flipH="1">
              <a:off x="5541950" y="17089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31"/>
            <p:cNvSpPr/>
            <p:nvPr/>
          </p:nvSpPr>
          <p:spPr>
            <a:xfrm rot="10800000" flipH="1">
              <a:off x="4932467" y="801560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31"/>
            <p:cNvSpPr/>
            <p:nvPr/>
          </p:nvSpPr>
          <p:spPr>
            <a:xfrm rot="10800000" flipH="1">
              <a:off x="5541950" y="801560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31"/>
            <p:cNvSpPr/>
            <p:nvPr/>
          </p:nvSpPr>
          <p:spPr>
            <a:xfrm rot="10800000" flipH="1">
              <a:off x="4932467" y="1432224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31"/>
            <p:cNvSpPr/>
            <p:nvPr/>
          </p:nvSpPr>
          <p:spPr>
            <a:xfrm rot="10800000" flipH="1">
              <a:off x="5541950" y="1432224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31"/>
            <p:cNvSpPr/>
            <p:nvPr/>
          </p:nvSpPr>
          <p:spPr>
            <a:xfrm rot="10800000" flipH="1">
              <a:off x="4932467" y="206288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31"/>
            <p:cNvSpPr/>
            <p:nvPr/>
          </p:nvSpPr>
          <p:spPr>
            <a:xfrm rot="10800000" flipH="1">
              <a:off x="5541950" y="206288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2" name="Google Shape;912;p31"/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p31"/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31"/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31"/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31"/>
          <p:cNvSpPr/>
          <p:nvPr/>
        </p:nvSpPr>
        <p:spPr>
          <a:xfrm>
            <a:off x="3390678" y="3480148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31"/>
          <p:cNvSpPr/>
          <p:nvPr/>
        </p:nvSpPr>
        <p:spPr>
          <a:xfrm>
            <a:off x="3887201" y="3480150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31"/>
          <p:cNvSpPr/>
          <p:nvPr/>
        </p:nvSpPr>
        <p:spPr>
          <a:xfrm>
            <a:off x="4383725" y="3480150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31"/>
          <p:cNvSpPr/>
          <p:nvPr/>
        </p:nvSpPr>
        <p:spPr>
          <a:xfrm>
            <a:off x="4880249" y="3480149"/>
            <a:ext cx="350117" cy="163480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31"/>
          <p:cNvSpPr/>
          <p:nvPr/>
        </p:nvSpPr>
        <p:spPr>
          <a:xfrm>
            <a:off x="5706258" y="3480146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31"/>
          <p:cNvSpPr/>
          <p:nvPr/>
        </p:nvSpPr>
        <p:spPr>
          <a:xfrm>
            <a:off x="6202781" y="3480148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p31"/>
          <p:cNvSpPr/>
          <p:nvPr/>
        </p:nvSpPr>
        <p:spPr>
          <a:xfrm>
            <a:off x="6699305" y="3480148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31"/>
          <p:cNvSpPr/>
          <p:nvPr/>
        </p:nvSpPr>
        <p:spPr>
          <a:xfrm>
            <a:off x="7195829" y="3480147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4" name="Google Shape;924;p31"/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25" name="Google Shape;925;p31"/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26" name="Google Shape;926;p31"/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27" name="Google Shape;927;p31"/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28" name="Google Shape;928;p31"/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929" name="Google Shape;929;p31"/>
          <p:cNvGrpSpPr/>
          <p:nvPr/>
        </p:nvGrpSpPr>
        <p:grpSpPr>
          <a:xfrm>
            <a:off x="4944841" y="220693"/>
            <a:ext cx="473636" cy="2298907"/>
            <a:chOff x="4944841" y="220693"/>
            <a:chExt cx="473636" cy="2298907"/>
          </a:xfrm>
        </p:grpSpPr>
        <p:sp>
          <p:nvSpPr>
            <p:cNvPr id="930" name="Google Shape;930;p31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31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31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31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4" name="Google Shape;934;p31"/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935" name="Google Shape;935;p31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31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31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31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9" name="Google Shape;939;p31"/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940" name="Google Shape;940;p31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31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31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31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4" name="Google Shape;944;p31"/>
          <p:cNvGrpSpPr/>
          <p:nvPr/>
        </p:nvGrpSpPr>
        <p:grpSpPr>
          <a:xfrm>
            <a:off x="5551029" y="219114"/>
            <a:ext cx="473636" cy="2298907"/>
            <a:chOff x="4944841" y="220693"/>
            <a:chExt cx="473636" cy="2298907"/>
          </a:xfrm>
        </p:grpSpPr>
        <p:sp>
          <p:nvSpPr>
            <p:cNvPr id="945" name="Google Shape;945;p31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31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31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31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9" name="Google Shape;949;p31"/>
          <p:cNvSpPr txBox="1"/>
          <p:nvPr/>
        </p:nvSpPr>
        <p:spPr>
          <a:xfrm>
            <a:off x="3011691" y="3163575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p31"/>
          <p:cNvSpPr txBox="1"/>
          <p:nvPr/>
        </p:nvSpPr>
        <p:spPr>
          <a:xfrm>
            <a:off x="5335277" y="3160597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1" name="Google Shape;951;p31"/>
          <p:cNvGrpSpPr/>
          <p:nvPr/>
        </p:nvGrpSpPr>
        <p:grpSpPr>
          <a:xfrm>
            <a:off x="3387042" y="5104361"/>
            <a:ext cx="1824069" cy="584775"/>
            <a:chOff x="3387042" y="5104361"/>
            <a:chExt cx="1824069" cy="584775"/>
          </a:xfrm>
        </p:grpSpPr>
        <p:cxnSp>
          <p:nvCxnSpPr>
            <p:cNvPr id="952" name="Google Shape;952;p31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53" name="Google Shape;953;p31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54" name="Google Shape;954;p31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55" name="Google Shape;955;p31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56" name="Google Shape;956;p31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57" name="Google Shape;957;p31"/>
          <p:cNvGrpSpPr/>
          <p:nvPr/>
        </p:nvGrpSpPr>
        <p:grpSpPr>
          <a:xfrm>
            <a:off x="5721877" y="5104360"/>
            <a:ext cx="1824069" cy="584775"/>
            <a:chOff x="3387042" y="5104361"/>
            <a:chExt cx="1824069" cy="584775"/>
          </a:xfrm>
        </p:grpSpPr>
        <p:cxnSp>
          <p:nvCxnSpPr>
            <p:cNvPr id="958" name="Google Shape;958;p31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59" name="Google Shape;959;p31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0" name="Google Shape;960;p31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1" name="Google Shape;961;p31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62" name="Google Shape;962;p31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aphicFrame>
        <p:nvGraphicFramePr>
          <p:cNvPr id="963" name="Google Shape;963;p31"/>
          <p:cNvGraphicFramePr/>
          <p:nvPr/>
        </p:nvGraphicFramePr>
        <p:xfrm>
          <a:off x="6295812" y="19783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2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threadIdx.x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+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blockIdx.x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*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blockDim.x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64" name="Google Shape;964;p31"/>
          <p:cNvGraphicFramePr/>
          <p:nvPr/>
        </p:nvGraphicFramePr>
        <p:xfrm>
          <a:off x="6306796" y="11274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dataIndex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lt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?</a:t>
                      </a:r>
                      <a:endParaRPr sz="2000" b="1" u="none" strike="noStrike" cap="none">
                        <a:solidFill>
                          <a:schemeClr val="dk2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9" name="Google Shape;969;p32"/>
          <p:cNvGrpSpPr/>
          <p:nvPr/>
        </p:nvGrpSpPr>
        <p:grpSpPr>
          <a:xfrm>
            <a:off x="4932467" y="170897"/>
            <a:ext cx="1107867" cy="2390377"/>
            <a:chOff x="4932467" y="170897"/>
            <a:chExt cx="1107867" cy="2390377"/>
          </a:xfrm>
        </p:grpSpPr>
        <p:sp>
          <p:nvSpPr>
            <p:cNvPr id="970" name="Google Shape;970;p32"/>
            <p:cNvSpPr/>
            <p:nvPr/>
          </p:nvSpPr>
          <p:spPr>
            <a:xfrm rot="10800000" flipH="1">
              <a:off x="4932467" y="170897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32"/>
            <p:cNvSpPr/>
            <p:nvPr/>
          </p:nvSpPr>
          <p:spPr>
            <a:xfrm rot="10800000" flipH="1">
              <a:off x="5541950" y="17089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32"/>
            <p:cNvSpPr/>
            <p:nvPr/>
          </p:nvSpPr>
          <p:spPr>
            <a:xfrm rot="10800000" flipH="1">
              <a:off x="4932467" y="801560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32"/>
            <p:cNvSpPr/>
            <p:nvPr/>
          </p:nvSpPr>
          <p:spPr>
            <a:xfrm rot="10800000" flipH="1">
              <a:off x="5541950" y="801560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32"/>
            <p:cNvSpPr/>
            <p:nvPr/>
          </p:nvSpPr>
          <p:spPr>
            <a:xfrm rot="10800000" flipH="1">
              <a:off x="4932467" y="1432224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32"/>
            <p:cNvSpPr/>
            <p:nvPr/>
          </p:nvSpPr>
          <p:spPr>
            <a:xfrm rot="10800000" flipH="1">
              <a:off x="5541950" y="1432224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32"/>
            <p:cNvSpPr/>
            <p:nvPr/>
          </p:nvSpPr>
          <p:spPr>
            <a:xfrm rot="10800000" flipH="1">
              <a:off x="4932467" y="2062887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32"/>
            <p:cNvSpPr/>
            <p:nvPr/>
          </p:nvSpPr>
          <p:spPr>
            <a:xfrm rot="10800000" flipH="1">
              <a:off x="5541950" y="206288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8" name="Google Shape;978;p32"/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p32"/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0" name="Google Shape;980;p32"/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Google Shape;981;p32"/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2" name="Google Shape;982;p32"/>
          <p:cNvSpPr/>
          <p:nvPr/>
        </p:nvSpPr>
        <p:spPr>
          <a:xfrm>
            <a:off x="3390678" y="3480148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3" name="Google Shape;983;p32"/>
          <p:cNvSpPr/>
          <p:nvPr/>
        </p:nvSpPr>
        <p:spPr>
          <a:xfrm>
            <a:off x="3887201" y="3480150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4" name="Google Shape;984;p32"/>
          <p:cNvSpPr/>
          <p:nvPr/>
        </p:nvSpPr>
        <p:spPr>
          <a:xfrm>
            <a:off x="4383725" y="3480150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5" name="Google Shape;985;p32"/>
          <p:cNvSpPr/>
          <p:nvPr/>
        </p:nvSpPr>
        <p:spPr>
          <a:xfrm>
            <a:off x="4880249" y="3480149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6" name="Google Shape;986;p32"/>
          <p:cNvSpPr/>
          <p:nvPr/>
        </p:nvSpPr>
        <p:spPr>
          <a:xfrm>
            <a:off x="5706258" y="3480146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7" name="Google Shape;987;p32"/>
          <p:cNvSpPr/>
          <p:nvPr/>
        </p:nvSpPr>
        <p:spPr>
          <a:xfrm>
            <a:off x="6202781" y="3480148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8" name="Google Shape;988;p32"/>
          <p:cNvSpPr/>
          <p:nvPr/>
        </p:nvSpPr>
        <p:spPr>
          <a:xfrm>
            <a:off x="6699305" y="3480148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9" name="Google Shape;989;p32"/>
          <p:cNvSpPr/>
          <p:nvPr/>
        </p:nvSpPr>
        <p:spPr>
          <a:xfrm>
            <a:off x="7195829" y="3480147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0" name="Google Shape;990;p32"/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91" name="Google Shape;991;p32"/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92" name="Google Shape;992;p32"/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93" name="Google Shape;993;p32"/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94" name="Google Shape;994;p32"/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995" name="Google Shape;995;p32"/>
          <p:cNvGrpSpPr/>
          <p:nvPr/>
        </p:nvGrpSpPr>
        <p:grpSpPr>
          <a:xfrm>
            <a:off x="4944841" y="220693"/>
            <a:ext cx="473636" cy="2298907"/>
            <a:chOff x="4944841" y="220693"/>
            <a:chExt cx="473636" cy="2298907"/>
          </a:xfrm>
        </p:grpSpPr>
        <p:sp>
          <p:nvSpPr>
            <p:cNvPr id="996" name="Google Shape;996;p32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32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32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32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0" name="Google Shape;1000;p32"/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1001" name="Google Shape;1001;p32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32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32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32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5" name="Google Shape;1005;p32"/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1006" name="Google Shape;1006;p32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32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32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32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0" name="Google Shape;1010;p32"/>
          <p:cNvGrpSpPr/>
          <p:nvPr/>
        </p:nvGrpSpPr>
        <p:grpSpPr>
          <a:xfrm>
            <a:off x="5551029" y="219114"/>
            <a:ext cx="473636" cy="2298907"/>
            <a:chOff x="4944841" y="220693"/>
            <a:chExt cx="473636" cy="2298907"/>
          </a:xfrm>
        </p:grpSpPr>
        <p:sp>
          <p:nvSpPr>
            <p:cNvPr id="1011" name="Google Shape;1011;p32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32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32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32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5" name="Google Shape;1015;p32"/>
          <p:cNvSpPr txBox="1"/>
          <p:nvPr/>
        </p:nvSpPr>
        <p:spPr>
          <a:xfrm>
            <a:off x="3011691" y="3163575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6" name="Google Shape;1016;p32"/>
          <p:cNvSpPr txBox="1"/>
          <p:nvPr/>
        </p:nvSpPr>
        <p:spPr>
          <a:xfrm>
            <a:off x="5335277" y="3160597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7" name="Google Shape;1017;p32"/>
          <p:cNvGrpSpPr/>
          <p:nvPr/>
        </p:nvGrpSpPr>
        <p:grpSpPr>
          <a:xfrm>
            <a:off x="3387042" y="5104361"/>
            <a:ext cx="1824069" cy="584775"/>
            <a:chOff x="3387042" y="5104361"/>
            <a:chExt cx="1824069" cy="584775"/>
          </a:xfrm>
        </p:grpSpPr>
        <p:cxnSp>
          <p:nvCxnSpPr>
            <p:cNvPr id="1018" name="Google Shape;1018;p32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9" name="Google Shape;1019;p32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20" name="Google Shape;1020;p32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21" name="Google Shape;1021;p32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22" name="Google Shape;1022;p32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23" name="Google Shape;1023;p32"/>
          <p:cNvGrpSpPr/>
          <p:nvPr/>
        </p:nvGrpSpPr>
        <p:grpSpPr>
          <a:xfrm>
            <a:off x="5721877" y="5104360"/>
            <a:ext cx="1824069" cy="584775"/>
            <a:chOff x="3387042" y="5104361"/>
            <a:chExt cx="1824069" cy="584775"/>
          </a:xfrm>
        </p:grpSpPr>
        <p:cxnSp>
          <p:nvCxnSpPr>
            <p:cNvPr id="1024" name="Google Shape;1024;p32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25" name="Google Shape;1025;p32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26" name="Google Shape;1026;p32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27" name="Google Shape;1027;p32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28" name="Google Shape;1028;p32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aphicFrame>
        <p:nvGraphicFramePr>
          <p:cNvPr id="1029" name="Google Shape;1029;p32"/>
          <p:cNvGraphicFramePr/>
          <p:nvPr/>
        </p:nvGraphicFramePr>
        <p:xfrm>
          <a:off x="6295812" y="19783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2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threadIdx.x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+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blockIdx.x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*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blockDim.x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0" name="Google Shape;1030;p32"/>
          <p:cNvGraphicFramePr/>
          <p:nvPr/>
        </p:nvGraphicFramePr>
        <p:xfrm>
          <a:off x="6306796" y="11274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dataIndex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31" name="Google Shape;1031;p32"/>
          <p:cNvCxnSpPr/>
          <p:nvPr/>
        </p:nvCxnSpPr>
        <p:spPr>
          <a:xfrm rot="10800000">
            <a:off x="4944841" y="2319545"/>
            <a:ext cx="110467" cy="1160604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6" name="Google Shape;1036;p33"/>
          <p:cNvGrpSpPr/>
          <p:nvPr/>
        </p:nvGrpSpPr>
        <p:grpSpPr>
          <a:xfrm>
            <a:off x="4932467" y="170897"/>
            <a:ext cx="1107867" cy="2390377"/>
            <a:chOff x="4932467" y="170897"/>
            <a:chExt cx="1107867" cy="2390377"/>
          </a:xfrm>
        </p:grpSpPr>
        <p:sp>
          <p:nvSpPr>
            <p:cNvPr id="1037" name="Google Shape;1037;p33"/>
            <p:cNvSpPr/>
            <p:nvPr/>
          </p:nvSpPr>
          <p:spPr>
            <a:xfrm rot="10800000" flipH="1">
              <a:off x="4932467" y="170897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33"/>
            <p:cNvSpPr/>
            <p:nvPr/>
          </p:nvSpPr>
          <p:spPr>
            <a:xfrm rot="10800000" flipH="1">
              <a:off x="5541950" y="17089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33"/>
            <p:cNvSpPr/>
            <p:nvPr/>
          </p:nvSpPr>
          <p:spPr>
            <a:xfrm rot="10800000" flipH="1">
              <a:off x="4932467" y="801560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33"/>
            <p:cNvSpPr/>
            <p:nvPr/>
          </p:nvSpPr>
          <p:spPr>
            <a:xfrm rot="10800000" flipH="1">
              <a:off x="5541950" y="801560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33"/>
            <p:cNvSpPr/>
            <p:nvPr/>
          </p:nvSpPr>
          <p:spPr>
            <a:xfrm rot="10800000" flipH="1">
              <a:off x="4932467" y="1432224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33"/>
            <p:cNvSpPr/>
            <p:nvPr/>
          </p:nvSpPr>
          <p:spPr>
            <a:xfrm rot="10800000" flipH="1">
              <a:off x="5541950" y="1432224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33"/>
            <p:cNvSpPr/>
            <p:nvPr/>
          </p:nvSpPr>
          <p:spPr>
            <a:xfrm rot="10800000" flipH="1">
              <a:off x="4932467" y="2062887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33"/>
            <p:cNvSpPr/>
            <p:nvPr/>
          </p:nvSpPr>
          <p:spPr>
            <a:xfrm rot="10800000" flipH="1">
              <a:off x="5541950" y="206288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5" name="Google Shape;1045;p33"/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6" name="Google Shape;1046;p33"/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7" name="Google Shape;1047;p33"/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" name="Google Shape;1048;p33"/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" name="Google Shape;1049;p33"/>
          <p:cNvSpPr/>
          <p:nvPr/>
        </p:nvSpPr>
        <p:spPr>
          <a:xfrm>
            <a:off x="3390678" y="3480148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" name="Google Shape;1050;p33"/>
          <p:cNvSpPr/>
          <p:nvPr/>
        </p:nvSpPr>
        <p:spPr>
          <a:xfrm>
            <a:off x="3887201" y="3480150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1" name="Google Shape;1051;p33"/>
          <p:cNvSpPr/>
          <p:nvPr/>
        </p:nvSpPr>
        <p:spPr>
          <a:xfrm>
            <a:off x="4383725" y="3480150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2" name="Google Shape;1052;p33"/>
          <p:cNvSpPr/>
          <p:nvPr/>
        </p:nvSpPr>
        <p:spPr>
          <a:xfrm>
            <a:off x="4880249" y="3480149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Google Shape;1053;p33"/>
          <p:cNvSpPr/>
          <p:nvPr/>
        </p:nvSpPr>
        <p:spPr>
          <a:xfrm>
            <a:off x="5706258" y="3480146"/>
            <a:ext cx="350117" cy="163480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4" name="Google Shape;1054;p33"/>
          <p:cNvSpPr/>
          <p:nvPr/>
        </p:nvSpPr>
        <p:spPr>
          <a:xfrm>
            <a:off x="6202781" y="3480148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p33"/>
          <p:cNvSpPr/>
          <p:nvPr/>
        </p:nvSpPr>
        <p:spPr>
          <a:xfrm>
            <a:off x="6699305" y="3480148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6" name="Google Shape;1056;p33"/>
          <p:cNvSpPr/>
          <p:nvPr/>
        </p:nvSpPr>
        <p:spPr>
          <a:xfrm>
            <a:off x="7195829" y="3480147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7" name="Google Shape;1057;p33"/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8" name="Google Shape;1058;p33"/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59" name="Google Shape;1059;p33"/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60" name="Google Shape;1060;p33"/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61" name="Google Shape;1061;p33"/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062" name="Google Shape;1062;p33"/>
          <p:cNvGrpSpPr/>
          <p:nvPr/>
        </p:nvGrpSpPr>
        <p:grpSpPr>
          <a:xfrm>
            <a:off x="4944841" y="220693"/>
            <a:ext cx="473636" cy="2298907"/>
            <a:chOff x="4944841" y="220693"/>
            <a:chExt cx="473636" cy="2298907"/>
          </a:xfrm>
        </p:grpSpPr>
        <p:sp>
          <p:nvSpPr>
            <p:cNvPr id="1063" name="Google Shape;1063;p33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33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33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33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7" name="Google Shape;1067;p33"/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1068" name="Google Shape;1068;p33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33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33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33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2" name="Google Shape;1072;p33"/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1073" name="Google Shape;1073;p33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33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33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33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7" name="Google Shape;1077;p33"/>
          <p:cNvGrpSpPr/>
          <p:nvPr/>
        </p:nvGrpSpPr>
        <p:grpSpPr>
          <a:xfrm>
            <a:off x="5551029" y="219114"/>
            <a:ext cx="473636" cy="2298907"/>
            <a:chOff x="4944841" y="220693"/>
            <a:chExt cx="473636" cy="2298907"/>
          </a:xfrm>
        </p:grpSpPr>
        <p:sp>
          <p:nvSpPr>
            <p:cNvPr id="1078" name="Google Shape;1078;p33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33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33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33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2" name="Google Shape;1082;p33"/>
          <p:cNvSpPr txBox="1"/>
          <p:nvPr/>
        </p:nvSpPr>
        <p:spPr>
          <a:xfrm>
            <a:off x="3011691" y="3163575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Google Shape;1083;p33"/>
          <p:cNvSpPr txBox="1"/>
          <p:nvPr/>
        </p:nvSpPr>
        <p:spPr>
          <a:xfrm>
            <a:off x="5335277" y="3160597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4" name="Google Shape;1084;p33"/>
          <p:cNvGrpSpPr/>
          <p:nvPr/>
        </p:nvGrpSpPr>
        <p:grpSpPr>
          <a:xfrm>
            <a:off x="3387042" y="5104361"/>
            <a:ext cx="1824069" cy="584775"/>
            <a:chOff x="3387042" y="5104361"/>
            <a:chExt cx="1824069" cy="584775"/>
          </a:xfrm>
        </p:grpSpPr>
        <p:cxnSp>
          <p:nvCxnSpPr>
            <p:cNvPr id="1085" name="Google Shape;1085;p33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86" name="Google Shape;1086;p33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87" name="Google Shape;1087;p33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88" name="Google Shape;1088;p33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89" name="Google Shape;1089;p33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90" name="Google Shape;1090;p33"/>
          <p:cNvGrpSpPr/>
          <p:nvPr/>
        </p:nvGrpSpPr>
        <p:grpSpPr>
          <a:xfrm>
            <a:off x="5721877" y="5104360"/>
            <a:ext cx="1824069" cy="584775"/>
            <a:chOff x="3387042" y="5104361"/>
            <a:chExt cx="1824069" cy="584775"/>
          </a:xfrm>
        </p:grpSpPr>
        <p:cxnSp>
          <p:nvCxnSpPr>
            <p:cNvPr id="1091" name="Google Shape;1091;p33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2" name="Google Shape;1092;p33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3" name="Google Shape;1093;p33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94" name="Google Shape;1094;p33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95" name="Google Shape;1095;p33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aphicFrame>
        <p:nvGraphicFramePr>
          <p:cNvPr id="1096" name="Google Shape;1096;p33"/>
          <p:cNvGraphicFramePr/>
          <p:nvPr/>
        </p:nvGraphicFramePr>
        <p:xfrm>
          <a:off x="6295812" y="19783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2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threadIdx.x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+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blockIdx.x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*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blockDim.x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97" name="Google Shape;1097;p33"/>
          <p:cNvGraphicFramePr/>
          <p:nvPr/>
        </p:nvGraphicFramePr>
        <p:xfrm>
          <a:off x="6306796" y="11274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dataIndex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lt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?</a:t>
                      </a:r>
                      <a:endParaRPr sz="2000" b="1" u="none" strike="noStrike" cap="none">
                        <a:solidFill>
                          <a:schemeClr val="dk2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2" name="Google Shape;1102;p34"/>
          <p:cNvGrpSpPr/>
          <p:nvPr/>
        </p:nvGrpSpPr>
        <p:grpSpPr>
          <a:xfrm>
            <a:off x="4932467" y="170897"/>
            <a:ext cx="1107867" cy="2390377"/>
            <a:chOff x="4932467" y="170897"/>
            <a:chExt cx="1107867" cy="2390377"/>
          </a:xfrm>
        </p:grpSpPr>
        <p:sp>
          <p:nvSpPr>
            <p:cNvPr id="1103" name="Google Shape;1103;p34"/>
            <p:cNvSpPr/>
            <p:nvPr/>
          </p:nvSpPr>
          <p:spPr>
            <a:xfrm rot="10800000" flipH="1">
              <a:off x="4932467" y="170897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34"/>
            <p:cNvSpPr/>
            <p:nvPr/>
          </p:nvSpPr>
          <p:spPr>
            <a:xfrm rot="10800000" flipH="1">
              <a:off x="5541950" y="170897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34"/>
            <p:cNvSpPr/>
            <p:nvPr/>
          </p:nvSpPr>
          <p:spPr>
            <a:xfrm rot="10800000" flipH="1">
              <a:off x="4932467" y="801560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34"/>
            <p:cNvSpPr/>
            <p:nvPr/>
          </p:nvSpPr>
          <p:spPr>
            <a:xfrm rot="10800000" flipH="1">
              <a:off x="5541950" y="801560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34"/>
            <p:cNvSpPr/>
            <p:nvPr/>
          </p:nvSpPr>
          <p:spPr>
            <a:xfrm rot="10800000" flipH="1">
              <a:off x="4932467" y="1432224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34"/>
            <p:cNvSpPr/>
            <p:nvPr/>
          </p:nvSpPr>
          <p:spPr>
            <a:xfrm rot="10800000" flipH="1">
              <a:off x="5541950" y="1432224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34"/>
            <p:cNvSpPr/>
            <p:nvPr/>
          </p:nvSpPr>
          <p:spPr>
            <a:xfrm rot="10800000" flipH="1">
              <a:off x="4932467" y="2062887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34"/>
            <p:cNvSpPr/>
            <p:nvPr/>
          </p:nvSpPr>
          <p:spPr>
            <a:xfrm rot="10800000" flipH="1">
              <a:off x="5541950" y="206288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1" name="Google Shape;1111;p34"/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2" name="Google Shape;1112;p34"/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3" name="Google Shape;1113;p34"/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4" name="Google Shape;1114;p34"/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5" name="Google Shape;1115;p34"/>
          <p:cNvSpPr/>
          <p:nvPr/>
        </p:nvSpPr>
        <p:spPr>
          <a:xfrm>
            <a:off x="3390678" y="3480148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6" name="Google Shape;1116;p34"/>
          <p:cNvSpPr/>
          <p:nvPr/>
        </p:nvSpPr>
        <p:spPr>
          <a:xfrm>
            <a:off x="3887201" y="3480150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7" name="Google Shape;1117;p34"/>
          <p:cNvSpPr/>
          <p:nvPr/>
        </p:nvSpPr>
        <p:spPr>
          <a:xfrm>
            <a:off x="4383725" y="3480150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8" name="Google Shape;1118;p34"/>
          <p:cNvSpPr/>
          <p:nvPr/>
        </p:nvSpPr>
        <p:spPr>
          <a:xfrm>
            <a:off x="4880249" y="3480149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9" name="Google Shape;1119;p34"/>
          <p:cNvSpPr/>
          <p:nvPr/>
        </p:nvSpPr>
        <p:spPr>
          <a:xfrm>
            <a:off x="5706258" y="3480146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0" name="Google Shape;1120;p34"/>
          <p:cNvSpPr/>
          <p:nvPr/>
        </p:nvSpPr>
        <p:spPr>
          <a:xfrm>
            <a:off x="6202781" y="3480148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1" name="Google Shape;1121;p34"/>
          <p:cNvSpPr/>
          <p:nvPr/>
        </p:nvSpPr>
        <p:spPr>
          <a:xfrm>
            <a:off x="6699305" y="3480148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2" name="Google Shape;1122;p34"/>
          <p:cNvSpPr/>
          <p:nvPr/>
        </p:nvSpPr>
        <p:spPr>
          <a:xfrm>
            <a:off x="7195829" y="3480147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3" name="Google Shape;1123;p34"/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24" name="Google Shape;1124;p34"/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25" name="Google Shape;1125;p34"/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26" name="Google Shape;1126;p34"/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27" name="Google Shape;1127;p34"/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28" name="Google Shape;1128;p34"/>
          <p:cNvSpPr txBox="1"/>
          <p:nvPr/>
        </p:nvSpPr>
        <p:spPr>
          <a:xfrm>
            <a:off x="4944841" y="220693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9" name="Google Shape;1129;p34"/>
          <p:cNvSpPr txBox="1"/>
          <p:nvPr/>
        </p:nvSpPr>
        <p:spPr>
          <a:xfrm>
            <a:off x="4944841" y="853625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0" name="Google Shape;1130;p34"/>
          <p:cNvSpPr txBox="1"/>
          <p:nvPr/>
        </p:nvSpPr>
        <p:spPr>
          <a:xfrm>
            <a:off x="4944841" y="1486560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1" name="Google Shape;1131;p34"/>
          <p:cNvSpPr txBox="1"/>
          <p:nvPr/>
        </p:nvSpPr>
        <p:spPr>
          <a:xfrm>
            <a:off x="4944841" y="2119490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2" name="Google Shape;1132;p34"/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1133" name="Google Shape;1133;p34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34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34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34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7" name="Google Shape;1137;p34"/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1138" name="Google Shape;1138;p34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34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34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34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2" name="Google Shape;1142;p34"/>
          <p:cNvSpPr txBox="1"/>
          <p:nvPr/>
        </p:nvSpPr>
        <p:spPr>
          <a:xfrm>
            <a:off x="5551029" y="219114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3" name="Google Shape;1143;p34"/>
          <p:cNvSpPr txBox="1"/>
          <p:nvPr/>
        </p:nvSpPr>
        <p:spPr>
          <a:xfrm>
            <a:off x="5551029" y="852046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4" name="Google Shape;1144;p34"/>
          <p:cNvSpPr txBox="1"/>
          <p:nvPr/>
        </p:nvSpPr>
        <p:spPr>
          <a:xfrm>
            <a:off x="5551029" y="1484981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5" name="Google Shape;1145;p34"/>
          <p:cNvSpPr txBox="1"/>
          <p:nvPr/>
        </p:nvSpPr>
        <p:spPr>
          <a:xfrm>
            <a:off x="5551029" y="2117911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6" name="Google Shape;1146;p34"/>
          <p:cNvSpPr txBox="1"/>
          <p:nvPr/>
        </p:nvSpPr>
        <p:spPr>
          <a:xfrm>
            <a:off x="3011691" y="3163575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7" name="Google Shape;1147;p34"/>
          <p:cNvSpPr txBox="1"/>
          <p:nvPr/>
        </p:nvSpPr>
        <p:spPr>
          <a:xfrm>
            <a:off x="5335277" y="3160597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48" name="Google Shape;1148;p34"/>
          <p:cNvGrpSpPr/>
          <p:nvPr/>
        </p:nvGrpSpPr>
        <p:grpSpPr>
          <a:xfrm>
            <a:off x="3387042" y="5104361"/>
            <a:ext cx="1824069" cy="584775"/>
            <a:chOff x="3387042" y="5104361"/>
            <a:chExt cx="1824069" cy="584775"/>
          </a:xfrm>
        </p:grpSpPr>
        <p:cxnSp>
          <p:nvCxnSpPr>
            <p:cNvPr id="1149" name="Google Shape;1149;p34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50" name="Google Shape;1150;p34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51" name="Google Shape;1151;p34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52" name="Google Shape;1152;p34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53" name="Google Shape;1153;p34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154" name="Google Shape;1154;p34"/>
          <p:cNvGrpSpPr/>
          <p:nvPr/>
        </p:nvGrpSpPr>
        <p:grpSpPr>
          <a:xfrm>
            <a:off x="5721877" y="5104360"/>
            <a:ext cx="1824069" cy="584775"/>
            <a:chOff x="3387042" y="5104361"/>
            <a:chExt cx="1824069" cy="584775"/>
          </a:xfrm>
        </p:grpSpPr>
        <p:cxnSp>
          <p:nvCxnSpPr>
            <p:cNvPr id="1155" name="Google Shape;1155;p34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56" name="Google Shape;1156;p34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57" name="Google Shape;1157;p34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58" name="Google Shape;1158;p34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59" name="Google Shape;1159;p34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aphicFrame>
        <p:nvGraphicFramePr>
          <p:cNvPr id="1160" name="Google Shape;1160;p34"/>
          <p:cNvGraphicFramePr/>
          <p:nvPr/>
        </p:nvGraphicFramePr>
        <p:xfrm>
          <a:off x="6295812" y="19783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2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threadIdx.x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+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blockIdx.x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*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blockDim.x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61" name="Google Shape;1161;p34"/>
          <p:cNvGraphicFramePr/>
          <p:nvPr/>
        </p:nvGraphicFramePr>
        <p:xfrm>
          <a:off x="6306796" y="11274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dataIndex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62" name="Google Shape;1162;p34"/>
          <p:cNvCxnSpPr/>
          <p:nvPr/>
        </p:nvCxnSpPr>
        <p:spPr>
          <a:xfrm rot="10800000" flipH="1">
            <a:off x="5881317" y="420090"/>
            <a:ext cx="159017" cy="3060056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7" name="Google Shape;1167;p35"/>
          <p:cNvGrpSpPr/>
          <p:nvPr/>
        </p:nvGrpSpPr>
        <p:grpSpPr>
          <a:xfrm>
            <a:off x="4932467" y="170897"/>
            <a:ext cx="1107867" cy="2390377"/>
            <a:chOff x="4932467" y="170897"/>
            <a:chExt cx="1107867" cy="2390377"/>
          </a:xfrm>
        </p:grpSpPr>
        <p:sp>
          <p:nvSpPr>
            <p:cNvPr id="1168" name="Google Shape;1168;p35"/>
            <p:cNvSpPr/>
            <p:nvPr/>
          </p:nvSpPr>
          <p:spPr>
            <a:xfrm rot="10800000" flipH="1">
              <a:off x="4932467" y="170897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35"/>
            <p:cNvSpPr/>
            <p:nvPr/>
          </p:nvSpPr>
          <p:spPr>
            <a:xfrm rot="10800000" flipH="1">
              <a:off x="5541950" y="170897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35"/>
            <p:cNvSpPr/>
            <p:nvPr/>
          </p:nvSpPr>
          <p:spPr>
            <a:xfrm rot="10800000" flipH="1">
              <a:off x="4932467" y="801560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35"/>
            <p:cNvSpPr/>
            <p:nvPr/>
          </p:nvSpPr>
          <p:spPr>
            <a:xfrm rot="10800000" flipH="1">
              <a:off x="5541950" y="801560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35"/>
            <p:cNvSpPr/>
            <p:nvPr/>
          </p:nvSpPr>
          <p:spPr>
            <a:xfrm rot="10800000" flipH="1">
              <a:off x="4932467" y="1432224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35"/>
            <p:cNvSpPr/>
            <p:nvPr/>
          </p:nvSpPr>
          <p:spPr>
            <a:xfrm rot="10800000" flipH="1">
              <a:off x="5541950" y="1432224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35"/>
            <p:cNvSpPr/>
            <p:nvPr/>
          </p:nvSpPr>
          <p:spPr>
            <a:xfrm rot="10800000" flipH="1">
              <a:off x="4932467" y="2062887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35"/>
            <p:cNvSpPr/>
            <p:nvPr/>
          </p:nvSpPr>
          <p:spPr>
            <a:xfrm rot="10800000" flipH="1">
              <a:off x="5541950" y="206288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6" name="Google Shape;1176;p35"/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7" name="Google Shape;1177;p35"/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8" name="Google Shape;1178;p35"/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9" name="Google Shape;1179;p35"/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0" name="Google Shape;1180;p35"/>
          <p:cNvSpPr/>
          <p:nvPr/>
        </p:nvSpPr>
        <p:spPr>
          <a:xfrm>
            <a:off x="3390678" y="3480148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1" name="Google Shape;1181;p35"/>
          <p:cNvSpPr/>
          <p:nvPr/>
        </p:nvSpPr>
        <p:spPr>
          <a:xfrm>
            <a:off x="3887201" y="3480150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2" name="Google Shape;1182;p35"/>
          <p:cNvSpPr/>
          <p:nvPr/>
        </p:nvSpPr>
        <p:spPr>
          <a:xfrm>
            <a:off x="4383725" y="3480150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3" name="Google Shape;1183;p35"/>
          <p:cNvSpPr/>
          <p:nvPr/>
        </p:nvSpPr>
        <p:spPr>
          <a:xfrm>
            <a:off x="4880249" y="3480149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4" name="Google Shape;1184;p35"/>
          <p:cNvSpPr/>
          <p:nvPr/>
        </p:nvSpPr>
        <p:spPr>
          <a:xfrm>
            <a:off x="5706258" y="3480146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5" name="Google Shape;1185;p35"/>
          <p:cNvSpPr/>
          <p:nvPr/>
        </p:nvSpPr>
        <p:spPr>
          <a:xfrm>
            <a:off x="6202781" y="3480148"/>
            <a:ext cx="350117" cy="163480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6" name="Google Shape;1186;p35"/>
          <p:cNvSpPr/>
          <p:nvPr/>
        </p:nvSpPr>
        <p:spPr>
          <a:xfrm>
            <a:off x="6699305" y="3480148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7" name="Google Shape;1187;p35"/>
          <p:cNvSpPr/>
          <p:nvPr/>
        </p:nvSpPr>
        <p:spPr>
          <a:xfrm>
            <a:off x="7195829" y="3480147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8" name="Google Shape;1188;p35"/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9" name="Google Shape;1189;p35"/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90" name="Google Shape;1190;p35"/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91" name="Google Shape;1191;p35"/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92" name="Google Shape;1192;p35"/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193" name="Google Shape;1193;p35"/>
          <p:cNvGrpSpPr/>
          <p:nvPr/>
        </p:nvGrpSpPr>
        <p:grpSpPr>
          <a:xfrm>
            <a:off x="4944841" y="220693"/>
            <a:ext cx="473636" cy="2298907"/>
            <a:chOff x="4944841" y="220693"/>
            <a:chExt cx="473636" cy="2298907"/>
          </a:xfrm>
        </p:grpSpPr>
        <p:sp>
          <p:nvSpPr>
            <p:cNvPr id="1194" name="Google Shape;1194;p35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35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35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35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8" name="Google Shape;1198;p35"/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1199" name="Google Shape;1199;p35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35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35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35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3" name="Google Shape;1203;p35"/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1204" name="Google Shape;1204;p35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35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35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35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8" name="Google Shape;1208;p35"/>
          <p:cNvGrpSpPr/>
          <p:nvPr/>
        </p:nvGrpSpPr>
        <p:grpSpPr>
          <a:xfrm>
            <a:off x="5551029" y="219114"/>
            <a:ext cx="473636" cy="2298907"/>
            <a:chOff x="4944841" y="220693"/>
            <a:chExt cx="473636" cy="2298907"/>
          </a:xfrm>
        </p:grpSpPr>
        <p:sp>
          <p:nvSpPr>
            <p:cNvPr id="1209" name="Google Shape;1209;p35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35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35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35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3" name="Google Shape;1213;p35"/>
          <p:cNvSpPr txBox="1"/>
          <p:nvPr/>
        </p:nvSpPr>
        <p:spPr>
          <a:xfrm>
            <a:off x="3011691" y="3163575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4" name="Google Shape;1214;p35"/>
          <p:cNvSpPr txBox="1"/>
          <p:nvPr/>
        </p:nvSpPr>
        <p:spPr>
          <a:xfrm>
            <a:off x="5335277" y="3160597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5" name="Google Shape;1215;p35"/>
          <p:cNvGrpSpPr/>
          <p:nvPr/>
        </p:nvGrpSpPr>
        <p:grpSpPr>
          <a:xfrm>
            <a:off x="3387042" y="5104361"/>
            <a:ext cx="1824069" cy="584775"/>
            <a:chOff x="3387042" y="5104361"/>
            <a:chExt cx="1824069" cy="584775"/>
          </a:xfrm>
        </p:grpSpPr>
        <p:cxnSp>
          <p:nvCxnSpPr>
            <p:cNvPr id="1216" name="Google Shape;1216;p35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17" name="Google Shape;1217;p35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18" name="Google Shape;1218;p35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19" name="Google Shape;1219;p35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20" name="Google Shape;1220;p35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21" name="Google Shape;1221;p35"/>
          <p:cNvGrpSpPr/>
          <p:nvPr/>
        </p:nvGrpSpPr>
        <p:grpSpPr>
          <a:xfrm>
            <a:off x="5721877" y="5104360"/>
            <a:ext cx="1824069" cy="584775"/>
            <a:chOff x="3387042" y="5104361"/>
            <a:chExt cx="1824069" cy="584775"/>
          </a:xfrm>
        </p:grpSpPr>
        <p:cxnSp>
          <p:nvCxnSpPr>
            <p:cNvPr id="1222" name="Google Shape;1222;p35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23" name="Google Shape;1223;p35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24" name="Google Shape;1224;p35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25" name="Google Shape;1225;p35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26" name="Google Shape;1226;p35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aphicFrame>
        <p:nvGraphicFramePr>
          <p:cNvPr id="1227" name="Google Shape;1227;p35"/>
          <p:cNvGraphicFramePr/>
          <p:nvPr/>
        </p:nvGraphicFramePr>
        <p:xfrm>
          <a:off x="6295812" y="19783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2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threadIdx.x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+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blockIdx.x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*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blockDim.x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28" name="Google Shape;1228;p35"/>
          <p:cNvGraphicFramePr/>
          <p:nvPr/>
        </p:nvGraphicFramePr>
        <p:xfrm>
          <a:off x="6306796" y="11274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dataIndex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lt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?</a:t>
                      </a:r>
                      <a:endParaRPr sz="2000" b="1" u="none" strike="noStrike" cap="none">
                        <a:solidFill>
                          <a:schemeClr val="dk2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3" name="Google Shape;1233;p36"/>
          <p:cNvGrpSpPr/>
          <p:nvPr/>
        </p:nvGrpSpPr>
        <p:grpSpPr>
          <a:xfrm>
            <a:off x="4932467" y="170897"/>
            <a:ext cx="1107867" cy="2390377"/>
            <a:chOff x="4932467" y="170897"/>
            <a:chExt cx="1107867" cy="2390377"/>
          </a:xfrm>
        </p:grpSpPr>
        <p:sp>
          <p:nvSpPr>
            <p:cNvPr id="1234" name="Google Shape;1234;p36"/>
            <p:cNvSpPr/>
            <p:nvPr/>
          </p:nvSpPr>
          <p:spPr>
            <a:xfrm rot="10800000" flipH="1">
              <a:off x="4932467" y="170897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36"/>
            <p:cNvSpPr/>
            <p:nvPr/>
          </p:nvSpPr>
          <p:spPr>
            <a:xfrm rot="10800000" flipH="1">
              <a:off x="5541950" y="170897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36"/>
            <p:cNvSpPr/>
            <p:nvPr/>
          </p:nvSpPr>
          <p:spPr>
            <a:xfrm rot="10800000" flipH="1">
              <a:off x="4932467" y="801560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36"/>
            <p:cNvSpPr/>
            <p:nvPr/>
          </p:nvSpPr>
          <p:spPr>
            <a:xfrm rot="10800000" flipH="1">
              <a:off x="5541950" y="801560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36"/>
            <p:cNvSpPr/>
            <p:nvPr/>
          </p:nvSpPr>
          <p:spPr>
            <a:xfrm rot="10800000" flipH="1">
              <a:off x="4932467" y="1432224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36"/>
            <p:cNvSpPr/>
            <p:nvPr/>
          </p:nvSpPr>
          <p:spPr>
            <a:xfrm rot="10800000" flipH="1">
              <a:off x="5541950" y="1432224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36"/>
            <p:cNvSpPr/>
            <p:nvPr/>
          </p:nvSpPr>
          <p:spPr>
            <a:xfrm rot="10800000" flipH="1">
              <a:off x="4932467" y="2062887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36"/>
            <p:cNvSpPr/>
            <p:nvPr/>
          </p:nvSpPr>
          <p:spPr>
            <a:xfrm rot="10800000" flipH="1">
              <a:off x="5541950" y="206288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2" name="Google Shape;1242;p36"/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3" name="Google Shape;1243;p36"/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4" name="Google Shape;1244;p36"/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5" name="Google Shape;1245;p36"/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6" name="Google Shape;1246;p36"/>
          <p:cNvSpPr/>
          <p:nvPr/>
        </p:nvSpPr>
        <p:spPr>
          <a:xfrm>
            <a:off x="3390678" y="3480148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7" name="Google Shape;1247;p36"/>
          <p:cNvSpPr/>
          <p:nvPr/>
        </p:nvSpPr>
        <p:spPr>
          <a:xfrm>
            <a:off x="3887201" y="3480150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8" name="Google Shape;1248;p36"/>
          <p:cNvSpPr/>
          <p:nvPr/>
        </p:nvSpPr>
        <p:spPr>
          <a:xfrm>
            <a:off x="4383725" y="3480150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9" name="Google Shape;1249;p36"/>
          <p:cNvSpPr/>
          <p:nvPr/>
        </p:nvSpPr>
        <p:spPr>
          <a:xfrm>
            <a:off x="4880249" y="3480149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0" name="Google Shape;1250;p36"/>
          <p:cNvSpPr/>
          <p:nvPr/>
        </p:nvSpPr>
        <p:spPr>
          <a:xfrm>
            <a:off x="5706258" y="3480146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1" name="Google Shape;1251;p36"/>
          <p:cNvSpPr/>
          <p:nvPr/>
        </p:nvSpPr>
        <p:spPr>
          <a:xfrm>
            <a:off x="6202781" y="3480148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2" name="Google Shape;1252;p36"/>
          <p:cNvSpPr/>
          <p:nvPr/>
        </p:nvSpPr>
        <p:spPr>
          <a:xfrm>
            <a:off x="6699305" y="3480148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3" name="Google Shape;1253;p36"/>
          <p:cNvSpPr/>
          <p:nvPr/>
        </p:nvSpPr>
        <p:spPr>
          <a:xfrm>
            <a:off x="7195829" y="3480147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4" name="Google Shape;1254;p36"/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55" name="Google Shape;1255;p36"/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56" name="Google Shape;1256;p36"/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57" name="Google Shape;1257;p36"/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58" name="Google Shape;1258;p36"/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259" name="Google Shape;1259;p36"/>
          <p:cNvGrpSpPr/>
          <p:nvPr/>
        </p:nvGrpSpPr>
        <p:grpSpPr>
          <a:xfrm>
            <a:off x="4944841" y="220693"/>
            <a:ext cx="473636" cy="2298907"/>
            <a:chOff x="4944841" y="220693"/>
            <a:chExt cx="473636" cy="2298907"/>
          </a:xfrm>
        </p:grpSpPr>
        <p:sp>
          <p:nvSpPr>
            <p:cNvPr id="1260" name="Google Shape;1260;p36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36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36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36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4" name="Google Shape;1264;p36"/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1265" name="Google Shape;1265;p36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36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36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36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9" name="Google Shape;1269;p36"/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1270" name="Google Shape;1270;p36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36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36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36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4" name="Google Shape;1274;p36"/>
          <p:cNvGrpSpPr/>
          <p:nvPr/>
        </p:nvGrpSpPr>
        <p:grpSpPr>
          <a:xfrm>
            <a:off x="5551029" y="219114"/>
            <a:ext cx="473636" cy="2298907"/>
            <a:chOff x="4944841" y="220693"/>
            <a:chExt cx="473636" cy="2298907"/>
          </a:xfrm>
        </p:grpSpPr>
        <p:sp>
          <p:nvSpPr>
            <p:cNvPr id="1275" name="Google Shape;1275;p36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36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36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36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9" name="Google Shape;1279;p36"/>
          <p:cNvSpPr txBox="1"/>
          <p:nvPr/>
        </p:nvSpPr>
        <p:spPr>
          <a:xfrm>
            <a:off x="3011691" y="3163575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0" name="Google Shape;1280;p36"/>
          <p:cNvSpPr txBox="1"/>
          <p:nvPr/>
        </p:nvSpPr>
        <p:spPr>
          <a:xfrm>
            <a:off x="5335277" y="3160597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81" name="Google Shape;1281;p36"/>
          <p:cNvGrpSpPr/>
          <p:nvPr/>
        </p:nvGrpSpPr>
        <p:grpSpPr>
          <a:xfrm>
            <a:off x="3387042" y="5104361"/>
            <a:ext cx="1824069" cy="584775"/>
            <a:chOff x="3387042" y="5104361"/>
            <a:chExt cx="1824069" cy="584775"/>
          </a:xfrm>
        </p:grpSpPr>
        <p:cxnSp>
          <p:nvCxnSpPr>
            <p:cNvPr id="1282" name="Google Shape;1282;p36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83" name="Google Shape;1283;p36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84" name="Google Shape;1284;p36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85" name="Google Shape;1285;p36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86" name="Google Shape;1286;p36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87" name="Google Shape;1287;p36"/>
          <p:cNvGrpSpPr/>
          <p:nvPr/>
        </p:nvGrpSpPr>
        <p:grpSpPr>
          <a:xfrm>
            <a:off x="5721877" y="5104360"/>
            <a:ext cx="1824069" cy="584775"/>
            <a:chOff x="3387042" y="5104361"/>
            <a:chExt cx="1824069" cy="584775"/>
          </a:xfrm>
        </p:grpSpPr>
        <p:cxnSp>
          <p:nvCxnSpPr>
            <p:cNvPr id="1288" name="Google Shape;1288;p36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89" name="Google Shape;1289;p36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90" name="Google Shape;1290;p36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91" name="Google Shape;1291;p36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92" name="Google Shape;1292;p36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aphicFrame>
        <p:nvGraphicFramePr>
          <p:cNvPr id="1293" name="Google Shape;1293;p36"/>
          <p:cNvGraphicFramePr/>
          <p:nvPr/>
        </p:nvGraphicFramePr>
        <p:xfrm>
          <a:off x="6295812" y="19783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2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threadIdx.x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+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blockIdx.x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*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blockDim.x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94" name="Google Shape;1294;p36"/>
          <p:cNvGraphicFramePr/>
          <p:nvPr/>
        </p:nvGraphicFramePr>
        <p:xfrm>
          <a:off x="6306796" y="11274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dataIndex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95" name="Google Shape;1295;p36"/>
          <p:cNvCxnSpPr/>
          <p:nvPr/>
        </p:nvCxnSpPr>
        <p:spPr>
          <a:xfrm rot="10800000">
            <a:off x="6024665" y="1052101"/>
            <a:ext cx="353175" cy="2428047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"/>
          <p:cNvSpPr txBox="1"/>
          <p:nvPr/>
        </p:nvSpPr>
        <p:spPr>
          <a:xfrm>
            <a:off x="7421078" y="211756"/>
            <a:ext cx="3262964" cy="52322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…그래서 CPU로 접근 및 작업이 가능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1" name="Google Shape;231;p21"/>
          <p:cNvCxnSpPr/>
          <p:nvPr/>
        </p:nvCxnSpPr>
        <p:spPr>
          <a:xfrm rot="10800000">
            <a:off x="1007211" y="741146"/>
            <a:ext cx="0" cy="4494998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232" name="Google Shape;232;p21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233" name="Google Shape;233;p21"/>
          <p:cNvCxnSpPr/>
          <p:nvPr/>
        </p:nvCxnSpPr>
        <p:spPr>
          <a:xfrm>
            <a:off x="647051" y="3662413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34" name="Google Shape;234;p21"/>
          <p:cNvSpPr/>
          <p:nvPr/>
        </p:nvSpPr>
        <p:spPr>
          <a:xfrm>
            <a:off x="86781" y="398679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1"/>
          <p:cNvSpPr/>
          <p:nvPr/>
        </p:nvSpPr>
        <p:spPr>
          <a:xfrm>
            <a:off x="-4617299" y="1530747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6" name="Google Shape;236;p21"/>
          <p:cNvCxnSpPr/>
          <p:nvPr/>
        </p:nvCxnSpPr>
        <p:spPr>
          <a:xfrm>
            <a:off x="620231" y="251131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7" name="Google Shape;237;p21"/>
          <p:cNvSpPr/>
          <p:nvPr/>
        </p:nvSpPr>
        <p:spPr>
          <a:xfrm>
            <a:off x="86781" y="1570985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38" name="Google Shape;238;p21"/>
          <p:cNvCxnSpPr/>
          <p:nvPr/>
        </p:nvCxnSpPr>
        <p:spPr>
          <a:xfrm>
            <a:off x="1081174" y="1770819"/>
            <a:ext cx="8857509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39" name="Google Shape;239;p21"/>
          <p:cNvSpPr/>
          <p:nvPr/>
        </p:nvSpPr>
        <p:spPr>
          <a:xfrm>
            <a:off x="86780" y="293203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0" name="Google Shape;240;p21"/>
          <p:cNvSpPr/>
          <p:nvPr/>
        </p:nvSpPr>
        <p:spPr>
          <a:xfrm>
            <a:off x="949075" y="177324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68686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sz="1200" b="1" i="0" u="none" strike="noStrike" cap="none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1" name="Google Shape;241;p21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1"/>
          <p:cNvSpPr txBox="1"/>
          <p:nvPr/>
        </p:nvSpPr>
        <p:spPr>
          <a:xfrm>
            <a:off x="1200443" y="4045271"/>
            <a:ext cx="2139523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initialize()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3" name="Google Shape;243;p21"/>
          <p:cNvGrpSpPr/>
          <p:nvPr/>
        </p:nvGrpSpPr>
        <p:grpSpPr>
          <a:xfrm rot="10800000" flipH="1">
            <a:off x="1200442" y="2047567"/>
            <a:ext cx="2139523" cy="208548"/>
            <a:chOff x="2156059" y="1114463"/>
            <a:chExt cx="1403679" cy="136822"/>
          </a:xfrm>
        </p:grpSpPr>
        <p:grpSp>
          <p:nvGrpSpPr>
            <p:cNvPr id="244" name="Google Shape;244;p21"/>
            <p:cNvGrpSpPr/>
            <p:nvPr/>
          </p:nvGrpSpPr>
          <p:grpSpPr>
            <a:xfrm>
              <a:off x="2156059" y="1115497"/>
              <a:ext cx="678579" cy="135788"/>
              <a:chOff x="2156059" y="1115497"/>
              <a:chExt cx="678579" cy="135788"/>
            </a:xfrm>
          </p:grpSpPr>
          <p:grpSp>
            <p:nvGrpSpPr>
              <p:cNvPr id="245" name="Google Shape;245;p21"/>
              <p:cNvGrpSpPr/>
              <p:nvPr/>
            </p:nvGrpSpPr>
            <p:grpSpPr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246" name="Google Shape;246;p21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7" name="Google Shape;247;p21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48" name="Google Shape;248;p21"/>
              <p:cNvGrpSpPr/>
              <p:nvPr/>
            </p:nvGrpSpPr>
            <p:grpSpPr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249" name="Google Shape;249;p21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0" name="Google Shape;250;p21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51" name="Google Shape;251;p21"/>
            <p:cNvGrpSpPr/>
            <p:nvPr/>
          </p:nvGrpSpPr>
          <p:grpSpPr>
            <a:xfrm>
              <a:off x="2881159" y="1114463"/>
              <a:ext cx="678579" cy="135788"/>
              <a:chOff x="2156059" y="1115497"/>
              <a:chExt cx="678579" cy="135788"/>
            </a:xfrm>
          </p:grpSpPr>
          <p:grpSp>
            <p:nvGrpSpPr>
              <p:cNvPr id="252" name="Google Shape;252;p21"/>
              <p:cNvGrpSpPr/>
              <p:nvPr/>
            </p:nvGrpSpPr>
            <p:grpSpPr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253" name="Google Shape;253;p21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4" name="Google Shape;254;p21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5" name="Google Shape;255;p21"/>
              <p:cNvGrpSpPr/>
              <p:nvPr/>
            </p:nvGrpSpPr>
            <p:grpSpPr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256" name="Google Shape;256;p21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7" name="Google Shape;257;p21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58" name="Google Shape;258;p21"/>
          <p:cNvSpPr/>
          <p:nvPr/>
        </p:nvSpPr>
        <p:spPr>
          <a:xfrm>
            <a:off x="950679" y="156309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0" name="Google Shape;1300;p37"/>
          <p:cNvGrpSpPr/>
          <p:nvPr/>
        </p:nvGrpSpPr>
        <p:grpSpPr>
          <a:xfrm>
            <a:off x="4932467" y="170897"/>
            <a:ext cx="1107867" cy="2390377"/>
            <a:chOff x="4932467" y="170897"/>
            <a:chExt cx="1107867" cy="2390377"/>
          </a:xfrm>
        </p:grpSpPr>
        <p:sp>
          <p:nvSpPr>
            <p:cNvPr id="1301" name="Google Shape;1301;p37"/>
            <p:cNvSpPr/>
            <p:nvPr/>
          </p:nvSpPr>
          <p:spPr>
            <a:xfrm rot="10800000" flipH="1">
              <a:off x="4932467" y="170897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37"/>
            <p:cNvSpPr/>
            <p:nvPr/>
          </p:nvSpPr>
          <p:spPr>
            <a:xfrm rot="10800000" flipH="1">
              <a:off x="5541950" y="170897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37"/>
            <p:cNvSpPr/>
            <p:nvPr/>
          </p:nvSpPr>
          <p:spPr>
            <a:xfrm rot="10800000" flipH="1">
              <a:off x="4932467" y="801560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37"/>
            <p:cNvSpPr/>
            <p:nvPr/>
          </p:nvSpPr>
          <p:spPr>
            <a:xfrm rot="10800000" flipH="1">
              <a:off x="5541950" y="801560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37"/>
            <p:cNvSpPr/>
            <p:nvPr/>
          </p:nvSpPr>
          <p:spPr>
            <a:xfrm rot="10800000" flipH="1">
              <a:off x="4932467" y="1432224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37"/>
            <p:cNvSpPr/>
            <p:nvPr/>
          </p:nvSpPr>
          <p:spPr>
            <a:xfrm rot="10800000" flipH="1">
              <a:off x="5541950" y="1432224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37"/>
            <p:cNvSpPr/>
            <p:nvPr/>
          </p:nvSpPr>
          <p:spPr>
            <a:xfrm rot="10800000" flipH="1">
              <a:off x="4932467" y="2062887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37"/>
            <p:cNvSpPr/>
            <p:nvPr/>
          </p:nvSpPr>
          <p:spPr>
            <a:xfrm rot="10800000" flipH="1">
              <a:off x="5541950" y="206288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9" name="Google Shape;1309;p37"/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0" name="Google Shape;1310;p37"/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1" name="Google Shape;1311;p37"/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2" name="Google Shape;1312;p37"/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3" name="Google Shape;1313;p37"/>
          <p:cNvSpPr/>
          <p:nvPr/>
        </p:nvSpPr>
        <p:spPr>
          <a:xfrm>
            <a:off x="3390678" y="3480148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4" name="Google Shape;1314;p37"/>
          <p:cNvSpPr/>
          <p:nvPr/>
        </p:nvSpPr>
        <p:spPr>
          <a:xfrm>
            <a:off x="3887201" y="3480150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5" name="Google Shape;1315;p37"/>
          <p:cNvSpPr/>
          <p:nvPr/>
        </p:nvSpPr>
        <p:spPr>
          <a:xfrm>
            <a:off x="4383725" y="3480150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6" name="Google Shape;1316;p37"/>
          <p:cNvSpPr/>
          <p:nvPr/>
        </p:nvSpPr>
        <p:spPr>
          <a:xfrm>
            <a:off x="4880249" y="3480149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7" name="Google Shape;1317;p37"/>
          <p:cNvSpPr/>
          <p:nvPr/>
        </p:nvSpPr>
        <p:spPr>
          <a:xfrm>
            <a:off x="5706258" y="3480146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8" name="Google Shape;1318;p37"/>
          <p:cNvSpPr/>
          <p:nvPr/>
        </p:nvSpPr>
        <p:spPr>
          <a:xfrm>
            <a:off x="6202781" y="3480148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9" name="Google Shape;1319;p37"/>
          <p:cNvSpPr/>
          <p:nvPr/>
        </p:nvSpPr>
        <p:spPr>
          <a:xfrm>
            <a:off x="6699305" y="3480148"/>
            <a:ext cx="350117" cy="163480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0" name="Google Shape;1320;p37"/>
          <p:cNvSpPr/>
          <p:nvPr/>
        </p:nvSpPr>
        <p:spPr>
          <a:xfrm>
            <a:off x="7195829" y="3480147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1" name="Google Shape;1321;p37"/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22" name="Google Shape;1322;p37"/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23" name="Google Shape;1323;p37"/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24" name="Google Shape;1324;p37"/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25" name="Google Shape;1325;p37"/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326" name="Google Shape;1326;p37"/>
          <p:cNvGrpSpPr/>
          <p:nvPr/>
        </p:nvGrpSpPr>
        <p:grpSpPr>
          <a:xfrm>
            <a:off x="4944841" y="220693"/>
            <a:ext cx="473636" cy="2298907"/>
            <a:chOff x="4944841" y="220693"/>
            <a:chExt cx="473636" cy="2298907"/>
          </a:xfrm>
        </p:grpSpPr>
        <p:sp>
          <p:nvSpPr>
            <p:cNvPr id="1327" name="Google Shape;1327;p37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37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37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37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1" name="Google Shape;1331;p37"/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1332" name="Google Shape;1332;p37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37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37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37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6" name="Google Shape;1336;p37"/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1337" name="Google Shape;1337;p37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37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37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37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1" name="Google Shape;1341;p37"/>
          <p:cNvGrpSpPr/>
          <p:nvPr/>
        </p:nvGrpSpPr>
        <p:grpSpPr>
          <a:xfrm>
            <a:off x="5551029" y="219114"/>
            <a:ext cx="473636" cy="2298907"/>
            <a:chOff x="4944841" y="220693"/>
            <a:chExt cx="473636" cy="2298907"/>
          </a:xfrm>
        </p:grpSpPr>
        <p:sp>
          <p:nvSpPr>
            <p:cNvPr id="1342" name="Google Shape;1342;p37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37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37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37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6" name="Google Shape;1346;p37"/>
          <p:cNvSpPr txBox="1"/>
          <p:nvPr/>
        </p:nvSpPr>
        <p:spPr>
          <a:xfrm>
            <a:off x="3011691" y="3163575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7" name="Google Shape;1347;p37"/>
          <p:cNvSpPr txBox="1"/>
          <p:nvPr/>
        </p:nvSpPr>
        <p:spPr>
          <a:xfrm>
            <a:off x="5335277" y="3160597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8" name="Google Shape;1348;p37"/>
          <p:cNvGrpSpPr/>
          <p:nvPr/>
        </p:nvGrpSpPr>
        <p:grpSpPr>
          <a:xfrm>
            <a:off x="3387042" y="5104361"/>
            <a:ext cx="1824069" cy="584775"/>
            <a:chOff x="3387042" y="5104361"/>
            <a:chExt cx="1824069" cy="584775"/>
          </a:xfrm>
        </p:grpSpPr>
        <p:cxnSp>
          <p:nvCxnSpPr>
            <p:cNvPr id="1349" name="Google Shape;1349;p37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50" name="Google Shape;1350;p37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51" name="Google Shape;1351;p37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52" name="Google Shape;1352;p37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53" name="Google Shape;1353;p37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354" name="Google Shape;1354;p37"/>
          <p:cNvGrpSpPr/>
          <p:nvPr/>
        </p:nvGrpSpPr>
        <p:grpSpPr>
          <a:xfrm>
            <a:off x="5721877" y="5104360"/>
            <a:ext cx="1824069" cy="584775"/>
            <a:chOff x="3387042" y="5104361"/>
            <a:chExt cx="1824069" cy="584775"/>
          </a:xfrm>
        </p:grpSpPr>
        <p:cxnSp>
          <p:nvCxnSpPr>
            <p:cNvPr id="1355" name="Google Shape;1355;p37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56" name="Google Shape;1356;p37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57" name="Google Shape;1357;p37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58" name="Google Shape;1358;p37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59" name="Google Shape;1359;p37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aphicFrame>
        <p:nvGraphicFramePr>
          <p:cNvPr id="1360" name="Google Shape;1360;p37"/>
          <p:cNvGraphicFramePr/>
          <p:nvPr/>
        </p:nvGraphicFramePr>
        <p:xfrm>
          <a:off x="6295812" y="19783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2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threadIdx.x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+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blockIdx.x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*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blockDim.x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61" name="Google Shape;1361;p37"/>
          <p:cNvGraphicFramePr/>
          <p:nvPr/>
        </p:nvGraphicFramePr>
        <p:xfrm>
          <a:off x="6306796" y="11274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dataIndex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lt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?</a:t>
                      </a:r>
                      <a:endParaRPr sz="2000" b="1" u="none" strike="noStrike" cap="none">
                        <a:solidFill>
                          <a:schemeClr val="dk2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6" name="Google Shape;1366;p38"/>
          <p:cNvGrpSpPr/>
          <p:nvPr/>
        </p:nvGrpSpPr>
        <p:grpSpPr>
          <a:xfrm>
            <a:off x="4932467" y="170897"/>
            <a:ext cx="1107867" cy="2390377"/>
            <a:chOff x="4932467" y="170897"/>
            <a:chExt cx="1107867" cy="2390377"/>
          </a:xfrm>
        </p:grpSpPr>
        <p:sp>
          <p:nvSpPr>
            <p:cNvPr id="1367" name="Google Shape;1367;p38"/>
            <p:cNvSpPr/>
            <p:nvPr/>
          </p:nvSpPr>
          <p:spPr>
            <a:xfrm rot="10800000" flipH="1">
              <a:off x="4932467" y="170897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38"/>
            <p:cNvSpPr/>
            <p:nvPr/>
          </p:nvSpPr>
          <p:spPr>
            <a:xfrm rot="10800000" flipH="1">
              <a:off x="5541950" y="170897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38"/>
            <p:cNvSpPr/>
            <p:nvPr/>
          </p:nvSpPr>
          <p:spPr>
            <a:xfrm rot="10800000" flipH="1">
              <a:off x="4932467" y="801560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38"/>
            <p:cNvSpPr/>
            <p:nvPr/>
          </p:nvSpPr>
          <p:spPr>
            <a:xfrm rot="10800000" flipH="1">
              <a:off x="5541950" y="801560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38"/>
            <p:cNvSpPr/>
            <p:nvPr/>
          </p:nvSpPr>
          <p:spPr>
            <a:xfrm rot="10800000" flipH="1">
              <a:off x="4932467" y="1432224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38"/>
            <p:cNvSpPr/>
            <p:nvPr/>
          </p:nvSpPr>
          <p:spPr>
            <a:xfrm rot="10800000" flipH="1">
              <a:off x="5541950" y="1432224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38"/>
            <p:cNvSpPr/>
            <p:nvPr/>
          </p:nvSpPr>
          <p:spPr>
            <a:xfrm rot="10800000" flipH="1">
              <a:off x="4932467" y="2062887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38"/>
            <p:cNvSpPr/>
            <p:nvPr/>
          </p:nvSpPr>
          <p:spPr>
            <a:xfrm rot="10800000" flipH="1">
              <a:off x="5541950" y="206288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5" name="Google Shape;1375;p38"/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6" name="Google Shape;1376;p38"/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7" name="Google Shape;1377;p38"/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8" name="Google Shape;1378;p38"/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9" name="Google Shape;1379;p38"/>
          <p:cNvSpPr/>
          <p:nvPr/>
        </p:nvSpPr>
        <p:spPr>
          <a:xfrm>
            <a:off x="3390678" y="3480148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0" name="Google Shape;1380;p38"/>
          <p:cNvSpPr/>
          <p:nvPr/>
        </p:nvSpPr>
        <p:spPr>
          <a:xfrm>
            <a:off x="3887201" y="3480150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1" name="Google Shape;1381;p38"/>
          <p:cNvSpPr/>
          <p:nvPr/>
        </p:nvSpPr>
        <p:spPr>
          <a:xfrm>
            <a:off x="4383725" y="3480150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2" name="Google Shape;1382;p38"/>
          <p:cNvSpPr/>
          <p:nvPr/>
        </p:nvSpPr>
        <p:spPr>
          <a:xfrm>
            <a:off x="4880249" y="3480149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3" name="Google Shape;1383;p38"/>
          <p:cNvSpPr/>
          <p:nvPr/>
        </p:nvSpPr>
        <p:spPr>
          <a:xfrm>
            <a:off x="5706258" y="3480146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4" name="Google Shape;1384;p38"/>
          <p:cNvSpPr/>
          <p:nvPr/>
        </p:nvSpPr>
        <p:spPr>
          <a:xfrm>
            <a:off x="6202781" y="3480148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5" name="Google Shape;1385;p38"/>
          <p:cNvSpPr/>
          <p:nvPr/>
        </p:nvSpPr>
        <p:spPr>
          <a:xfrm>
            <a:off x="6699305" y="3480148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6" name="Google Shape;1386;p38"/>
          <p:cNvSpPr/>
          <p:nvPr/>
        </p:nvSpPr>
        <p:spPr>
          <a:xfrm>
            <a:off x="7195829" y="3480147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7" name="Google Shape;1387;p38"/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8" name="Google Shape;1388;p38"/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89" name="Google Shape;1389;p38"/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90" name="Google Shape;1390;p38"/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91" name="Google Shape;1391;p38"/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392" name="Google Shape;1392;p38"/>
          <p:cNvGrpSpPr/>
          <p:nvPr/>
        </p:nvGrpSpPr>
        <p:grpSpPr>
          <a:xfrm>
            <a:off x="4944841" y="220693"/>
            <a:ext cx="473636" cy="2298907"/>
            <a:chOff x="4944841" y="220693"/>
            <a:chExt cx="473636" cy="2298907"/>
          </a:xfrm>
        </p:grpSpPr>
        <p:sp>
          <p:nvSpPr>
            <p:cNvPr id="1393" name="Google Shape;1393;p38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38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38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38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7" name="Google Shape;1397;p38"/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1398" name="Google Shape;1398;p38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38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38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38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2" name="Google Shape;1402;p38"/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1403" name="Google Shape;1403;p38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38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38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38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7" name="Google Shape;1407;p38"/>
          <p:cNvGrpSpPr/>
          <p:nvPr/>
        </p:nvGrpSpPr>
        <p:grpSpPr>
          <a:xfrm>
            <a:off x="5551029" y="219114"/>
            <a:ext cx="473636" cy="2298907"/>
            <a:chOff x="4944841" y="220693"/>
            <a:chExt cx="473636" cy="2298907"/>
          </a:xfrm>
        </p:grpSpPr>
        <p:sp>
          <p:nvSpPr>
            <p:cNvPr id="1408" name="Google Shape;1408;p38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38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38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38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2" name="Google Shape;1412;p38"/>
          <p:cNvSpPr txBox="1"/>
          <p:nvPr/>
        </p:nvSpPr>
        <p:spPr>
          <a:xfrm>
            <a:off x="3011691" y="3163575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3" name="Google Shape;1413;p38"/>
          <p:cNvSpPr txBox="1"/>
          <p:nvPr/>
        </p:nvSpPr>
        <p:spPr>
          <a:xfrm>
            <a:off x="5335277" y="3160597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14" name="Google Shape;1414;p38"/>
          <p:cNvGrpSpPr/>
          <p:nvPr/>
        </p:nvGrpSpPr>
        <p:grpSpPr>
          <a:xfrm>
            <a:off x="3387042" y="5104361"/>
            <a:ext cx="1824069" cy="584775"/>
            <a:chOff x="3387042" y="5104361"/>
            <a:chExt cx="1824069" cy="584775"/>
          </a:xfrm>
        </p:grpSpPr>
        <p:cxnSp>
          <p:nvCxnSpPr>
            <p:cNvPr id="1415" name="Google Shape;1415;p38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16" name="Google Shape;1416;p38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17" name="Google Shape;1417;p38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18" name="Google Shape;1418;p38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19" name="Google Shape;1419;p38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420" name="Google Shape;1420;p38"/>
          <p:cNvGrpSpPr/>
          <p:nvPr/>
        </p:nvGrpSpPr>
        <p:grpSpPr>
          <a:xfrm>
            <a:off x="5721877" y="5104360"/>
            <a:ext cx="1824069" cy="584775"/>
            <a:chOff x="3387042" y="5104361"/>
            <a:chExt cx="1824069" cy="584775"/>
          </a:xfrm>
        </p:grpSpPr>
        <p:cxnSp>
          <p:nvCxnSpPr>
            <p:cNvPr id="1421" name="Google Shape;1421;p38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22" name="Google Shape;1422;p38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23" name="Google Shape;1423;p38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24" name="Google Shape;1424;p38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25" name="Google Shape;1425;p38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aphicFrame>
        <p:nvGraphicFramePr>
          <p:cNvPr id="1426" name="Google Shape;1426;p38"/>
          <p:cNvGraphicFramePr/>
          <p:nvPr/>
        </p:nvGraphicFramePr>
        <p:xfrm>
          <a:off x="6295812" y="19783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2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threadIdx.x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+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blockIdx.x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*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blockDim.x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27" name="Google Shape;1427;p38"/>
          <p:cNvGraphicFramePr/>
          <p:nvPr/>
        </p:nvGraphicFramePr>
        <p:xfrm>
          <a:off x="6306796" y="11274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dataIndex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6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28" name="Google Shape;1428;p38"/>
          <p:cNvCxnSpPr/>
          <p:nvPr/>
        </p:nvCxnSpPr>
        <p:spPr>
          <a:xfrm rot="10800000">
            <a:off x="6040334" y="1681417"/>
            <a:ext cx="834030" cy="1798731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" name="Google Shape;1433;p39"/>
          <p:cNvGrpSpPr/>
          <p:nvPr/>
        </p:nvGrpSpPr>
        <p:grpSpPr>
          <a:xfrm>
            <a:off x="4932467" y="170897"/>
            <a:ext cx="1107867" cy="2390377"/>
            <a:chOff x="4932467" y="170897"/>
            <a:chExt cx="1107867" cy="2390377"/>
          </a:xfrm>
        </p:grpSpPr>
        <p:sp>
          <p:nvSpPr>
            <p:cNvPr id="1434" name="Google Shape;1434;p39"/>
            <p:cNvSpPr/>
            <p:nvPr/>
          </p:nvSpPr>
          <p:spPr>
            <a:xfrm rot="10800000" flipH="1">
              <a:off x="4932467" y="170897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39"/>
            <p:cNvSpPr/>
            <p:nvPr/>
          </p:nvSpPr>
          <p:spPr>
            <a:xfrm rot="10800000" flipH="1">
              <a:off x="5541950" y="170897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39"/>
            <p:cNvSpPr/>
            <p:nvPr/>
          </p:nvSpPr>
          <p:spPr>
            <a:xfrm rot="10800000" flipH="1">
              <a:off x="4932467" y="801560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39"/>
            <p:cNvSpPr/>
            <p:nvPr/>
          </p:nvSpPr>
          <p:spPr>
            <a:xfrm rot="10800000" flipH="1">
              <a:off x="5541950" y="801560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39"/>
            <p:cNvSpPr/>
            <p:nvPr/>
          </p:nvSpPr>
          <p:spPr>
            <a:xfrm rot="10800000" flipH="1">
              <a:off x="4932467" y="1432224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39"/>
            <p:cNvSpPr/>
            <p:nvPr/>
          </p:nvSpPr>
          <p:spPr>
            <a:xfrm rot="10800000" flipH="1">
              <a:off x="5541950" y="1432224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39"/>
            <p:cNvSpPr/>
            <p:nvPr/>
          </p:nvSpPr>
          <p:spPr>
            <a:xfrm rot="10800000" flipH="1">
              <a:off x="4932467" y="2062887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39"/>
            <p:cNvSpPr/>
            <p:nvPr/>
          </p:nvSpPr>
          <p:spPr>
            <a:xfrm rot="10800000" flipH="1">
              <a:off x="5541950" y="206288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42" name="Google Shape;1442;p39"/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3" name="Google Shape;1443;p39"/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4" name="Google Shape;1444;p39"/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5" name="Google Shape;1445;p39"/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6" name="Google Shape;1446;p39"/>
          <p:cNvSpPr/>
          <p:nvPr/>
        </p:nvSpPr>
        <p:spPr>
          <a:xfrm>
            <a:off x="3390678" y="3480148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7" name="Google Shape;1447;p39"/>
          <p:cNvSpPr/>
          <p:nvPr/>
        </p:nvSpPr>
        <p:spPr>
          <a:xfrm>
            <a:off x="3887201" y="3480150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8" name="Google Shape;1448;p39"/>
          <p:cNvSpPr/>
          <p:nvPr/>
        </p:nvSpPr>
        <p:spPr>
          <a:xfrm>
            <a:off x="4383725" y="3480150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9" name="Google Shape;1449;p39"/>
          <p:cNvSpPr/>
          <p:nvPr/>
        </p:nvSpPr>
        <p:spPr>
          <a:xfrm>
            <a:off x="4880249" y="3480149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0" name="Google Shape;1450;p39"/>
          <p:cNvSpPr/>
          <p:nvPr/>
        </p:nvSpPr>
        <p:spPr>
          <a:xfrm>
            <a:off x="5706258" y="3480146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1" name="Google Shape;1451;p39"/>
          <p:cNvSpPr/>
          <p:nvPr/>
        </p:nvSpPr>
        <p:spPr>
          <a:xfrm>
            <a:off x="6202781" y="3480148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2" name="Google Shape;1452;p39"/>
          <p:cNvSpPr/>
          <p:nvPr/>
        </p:nvSpPr>
        <p:spPr>
          <a:xfrm>
            <a:off x="6699305" y="3480148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3" name="Google Shape;1453;p39"/>
          <p:cNvSpPr/>
          <p:nvPr/>
        </p:nvSpPr>
        <p:spPr>
          <a:xfrm>
            <a:off x="7195829" y="3480147"/>
            <a:ext cx="350117" cy="163480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54" name="Google Shape;1454;p39"/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55" name="Google Shape;1455;p39"/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56" name="Google Shape;1456;p39"/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57" name="Google Shape;1457;p39"/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58" name="Google Shape;1458;p39"/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459" name="Google Shape;1459;p39"/>
          <p:cNvGrpSpPr/>
          <p:nvPr/>
        </p:nvGrpSpPr>
        <p:grpSpPr>
          <a:xfrm>
            <a:off x="4944841" y="220693"/>
            <a:ext cx="473636" cy="2298907"/>
            <a:chOff x="4944841" y="220693"/>
            <a:chExt cx="473636" cy="2298907"/>
          </a:xfrm>
        </p:grpSpPr>
        <p:sp>
          <p:nvSpPr>
            <p:cNvPr id="1460" name="Google Shape;1460;p39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39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39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39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64" name="Google Shape;1464;p39"/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1465" name="Google Shape;1465;p39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39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39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39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69" name="Google Shape;1469;p39"/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1470" name="Google Shape;1470;p39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39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39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39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4" name="Google Shape;1474;p39"/>
          <p:cNvGrpSpPr/>
          <p:nvPr/>
        </p:nvGrpSpPr>
        <p:grpSpPr>
          <a:xfrm>
            <a:off x="5551029" y="219114"/>
            <a:ext cx="473636" cy="2298907"/>
            <a:chOff x="4944841" y="220693"/>
            <a:chExt cx="473636" cy="2298907"/>
          </a:xfrm>
        </p:grpSpPr>
        <p:sp>
          <p:nvSpPr>
            <p:cNvPr id="1475" name="Google Shape;1475;p39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39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39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39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79" name="Google Shape;1479;p39"/>
          <p:cNvSpPr txBox="1"/>
          <p:nvPr/>
        </p:nvSpPr>
        <p:spPr>
          <a:xfrm>
            <a:off x="3011691" y="3163575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0" name="Google Shape;1480;p39"/>
          <p:cNvSpPr txBox="1"/>
          <p:nvPr/>
        </p:nvSpPr>
        <p:spPr>
          <a:xfrm>
            <a:off x="5335277" y="3160597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81" name="Google Shape;1481;p39"/>
          <p:cNvGrpSpPr/>
          <p:nvPr/>
        </p:nvGrpSpPr>
        <p:grpSpPr>
          <a:xfrm>
            <a:off x="3387042" y="5104361"/>
            <a:ext cx="1824069" cy="584775"/>
            <a:chOff x="3387042" y="5104361"/>
            <a:chExt cx="1824069" cy="584775"/>
          </a:xfrm>
        </p:grpSpPr>
        <p:cxnSp>
          <p:nvCxnSpPr>
            <p:cNvPr id="1482" name="Google Shape;1482;p39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83" name="Google Shape;1483;p39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84" name="Google Shape;1484;p39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5" name="Google Shape;1485;p39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86" name="Google Shape;1486;p39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487" name="Google Shape;1487;p39"/>
          <p:cNvGrpSpPr/>
          <p:nvPr/>
        </p:nvGrpSpPr>
        <p:grpSpPr>
          <a:xfrm>
            <a:off x="5721877" y="5104360"/>
            <a:ext cx="1824069" cy="584775"/>
            <a:chOff x="3387042" y="5104361"/>
            <a:chExt cx="1824069" cy="584775"/>
          </a:xfrm>
        </p:grpSpPr>
        <p:cxnSp>
          <p:nvCxnSpPr>
            <p:cNvPr id="1488" name="Google Shape;1488;p39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89" name="Google Shape;1489;p39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90" name="Google Shape;1490;p39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1" name="Google Shape;1491;p39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92" name="Google Shape;1492;p39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aphicFrame>
        <p:nvGraphicFramePr>
          <p:cNvPr id="1493" name="Google Shape;1493;p39"/>
          <p:cNvGraphicFramePr/>
          <p:nvPr/>
        </p:nvGraphicFramePr>
        <p:xfrm>
          <a:off x="6295812" y="19783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2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threadIdx.x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+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blockIdx.x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*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blockDim.x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94" name="Google Shape;1494;p39"/>
          <p:cNvGraphicFramePr/>
          <p:nvPr/>
        </p:nvGraphicFramePr>
        <p:xfrm>
          <a:off x="6306796" y="11274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dataIndex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lt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?</a:t>
                      </a:r>
                      <a:endParaRPr sz="2000" b="1" u="none" strike="noStrike" cap="none">
                        <a:solidFill>
                          <a:schemeClr val="dk2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9" name="Google Shape;1499;p40"/>
          <p:cNvGrpSpPr/>
          <p:nvPr/>
        </p:nvGrpSpPr>
        <p:grpSpPr>
          <a:xfrm>
            <a:off x="4932467" y="170897"/>
            <a:ext cx="1107867" cy="2390377"/>
            <a:chOff x="4932467" y="170897"/>
            <a:chExt cx="1107867" cy="2390377"/>
          </a:xfrm>
        </p:grpSpPr>
        <p:sp>
          <p:nvSpPr>
            <p:cNvPr id="1500" name="Google Shape;1500;p40"/>
            <p:cNvSpPr/>
            <p:nvPr/>
          </p:nvSpPr>
          <p:spPr>
            <a:xfrm rot="10800000" flipH="1">
              <a:off x="4932467" y="170897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40"/>
            <p:cNvSpPr/>
            <p:nvPr/>
          </p:nvSpPr>
          <p:spPr>
            <a:xfrm rot="10800000" flipH="1">
              <a:off x="5541950" y="170897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40"/>
            <p:cNvSpPr/>
            <p:nvPr/>
          </p:nvSpPr>
          <p:spPr>
            <a:xfrm rot="10800000" flipH="1">
              <a:off x="4932467" y="801560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40"/>
            <p:cNvSpPr/>
            <p:nvPr/>
          </p:nvSpPr>
          <p:spPr>
            <a:xfrm rot="10800000" flipH="1">
              <a:off x="5541950" y="801560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40"/>
            <p:cNvSpPr/>
            <p:nvPr/>
          </p:nvSpPr>
          <p:spPr>
            <a:xfrm rot="10800000" flipH="1">
              <a:off x="4932467" y="1432224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40"/>
            <p:cNvSpPr/>
            <p:nvPr/>
          </p:nvSpPr>
          <p:spPr>
            <a:xfrm rot="10800000" flipH="1">
              <a:off x="5541950" y="1432224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40"/>
            <p:cNvSpPr/>
            <p:nvPr/>
          </p:nvSpPr>
          <p:spPr>
            <a:xfrm rot="10800000" flipH="1">
              <a:off x="4932467" y="2062887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40"/>
            <p:cNvSpPr/>
            <p:nvPr/>
          </p:nvSpPr>
          <p:spPr>
            <a:xfrm rot="10800000" flipH="1">
              <a:off x="5541950" y="2062887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08" name="Google Shape;1508;p40"/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9" name="Google Shape;1509;p40"/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0" name="Google Shape;1510;p40"/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1" name="Google Shape;1511;p40"/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2" name="Google Shape;1512;p40"/>
          <p:cNvSpPr/>
          <p:nvPr/>
        </p:nvSpPr>
        <p:spPr>
          <a:xfrm>
            <a:off x="3390678" y="3480148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3" name="Google Shape;1513;p40"/>
          <p:cNvSpPr/>
          <p:nvPr/>
        </p:nvSpPr>
        <p:spPr>
          <a:xfrm>
            <a:off x="3887201" y="3480150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4" name="Google Shape;1514;p40"/>
          <p:cNvSpPr/>
          <p:nvPr/>
        </p:nvSpPr>
        <p:spPr>
          <a:xfrm>
            <a:off x="4383725" y="3480150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5" name="Google Shape;1515;p40"/>
          <p:cNvSpPr/>
          <p:nvPr/>
        </p:nvSpPr>
        <p:spPr>
          <a:xfrm>
            <a:off x="4880249" y="3480149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6" name="Google Shape;1516;p40"/>
          <p:cNvSpPr/>
          <p:nvPr/>
        </p:nvSpPr>
        <p:spPr>
          <a:xfrm>
            <a:off x="5706258" y="3480146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7" name="Google Shape;1517;p40"/>
          <p:cNvSpPr/>
          <p:nvPr/>
        </p:nvSpPr>
        <p:spPr>
          <a:xfrm>
            <a:off x="6202781" y="3480148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8" name="Google Shape;1518;p40"/>
          <p:cNvSpPr/>
          <p:nvPr/>
        </p:nvSpPr>
        <p:spPr>
          <a:xfrm>
            <a:off x="6699305" y="3480148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9" name="Google Shape;1519;p40"/>
          <p:cNvSpPr/>
          <p:nvPr/>
        </p:nvSpPr>
        <p:spPr>
          <a:xfrm>
            <a:off x="7195829" y="3480147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20" name="Google Shape;1520;p40"/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21" name="Google Shape;1521;p40"/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22" name="Google Shape;1522;p40"/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23" name="Google Shape;1523;p40"/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24" name="Google Shape;1524;p40"/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525" name="Google Shape;1525;p40"/>
          <p:cNvGrpSpPr/>
          <p:nvPr/>
        </p:nvGrpSpPr>
        <p:grpSpPr>
          <a:xfrm>
            <a:off x="4944841" y="220693"/>
            <a:ext cx="473636" cy="2298907"/>
            <a:chOff x="4944841" y="220693"/>
            <a:chExt cx="473636" cy="2298907"/>
          </a:xfrm>
        </p:grpSpPr>
        <p:sp>
          <p:nvSpPr>
            <p:cNvPr id="1526" name="Google Shape;1526;p40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40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40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40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30" name="Google Shape;1530;p40"/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1531" name="Google Shape;1531;p40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40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40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40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35" name="Google Shape;1535;p40"/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1536" name="Google Shape;1536;p40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40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40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40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40" name="Google Shape;1540;p40"/>
          <p:cNvGrpSpPr/>
          <p:nvPr/>
        </p:nvGrpSpPr>
        <p:grpSpPr>
          <a:xfrm>
            <a:off x="5551029" y="219114"/>
            <a:ext cx="473636" cy="2298907"/>
            <a:chOff x="4944841" y="220693"/>
            <a:chExt cx="473636" cy="2298907"/>
          </a:xfrm>
        </p:grpSpPr>
        <p:sp>
          <p:nvSpPr>
            <p:cNvPr id="1541" name="Google Shape;1541;p40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40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40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40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45" name="Google Shape;1545;p40"/>
          <p:cNvSpPr txBox="1"/>
          <p:nvPr/>
        </p:nvSpPr>
        <p:spPr>
          <a:xfrm>
            <a:off x="3011691" y="3163575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6" name="Google Shape;1546;p40"/>
          <p:cNvSpPr txBox="1"/>
          <p:nvPr/>
        </p:nvSpPr>
        <p:spPr>
          <a:xfrm>
            <a:off x="5335277" y="3160597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47" name="Google Shape;1547;p40"/>
          <p:cNvGrpSpPr/>
          <p:nvPr/>
        </p:nvGrpSpPr>
        <p:grpSpPr>
          <a:xfrm>
            <a:off x="3387042" y="5104361"/>
            <a:ext cx="1824069" cy="584775"/>
            <a:chOff x="3387042" y="5104361"/>
            <a:chExt cx="1824069" cy="584775"/>
          </a:xfrm>
        </p:grpSpPr>
        <p:cxnSp>
          <p:nvCxnSpPr>
            <p:cNvPr id="1548" name="Google Shape;1548;p40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49" name="Google Shape;1549;p40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50" name="Google Shape;1550;p40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51" name="Google Shape;1551;p40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52" name="Google Shape;1552;p40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53" name="Google Shape;1553;p40"/>
          <p:cNvGrpSpPr/>
          <p:nvPr/>
        </p:nvGrpSpPr>
        <p:grpSpPr>
          <a:xfrm>
            <a:off x="5721877" y="5104360"/>
            <a:ext cx="1824069" cy="584775"/>
            <a:chOff x="3387042" y="5104361"/>
            <a:chExt cx="1824069" cy="584775"/>
          </a:xfrm>
        </p:grpSpPr>
        <p:cxnSp>
          <p:nvCxnSpPr>
            <p:cNvPr id="1554" name="Google Shape;1554;p40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55" name="Google Shape;1555;p40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56" name="Google Shape;1556;p40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57" name="Google Shape;1557;p40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58" name="Google Shape;1558;p40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aphicFrame>
        <p:nvGraphicFramePr>
          <p:cNvPr id="1559" name="Google Shape;1559;p40"/>
          <p:cNvGraphicFramePr/>
          <p:nvPr/>
        </p:nvGraphicFramePr>
        <p:xfrm>
          <a:off x="6295812" y="197833"/>
          <a:ext cx="4532625" cy="767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2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threadIdx.x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+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blockIdx.x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*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blockDim.x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60" name="Google Shape;1560;p40"/>
          <p:cNvGraphicFramePr/>
          <p:nvPr/>
        </p:nvGraphicFramePr>
        <p:xfrm>
          <a:off x="6306796" y="1127493"/>
          <a:ext cx="1406000" cy="767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dataIndex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7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561" name="Google Shape;1561;p40"/>
          <p:cNvCxnSpPr/>
          <p:nvPr/>
        </p:nvCxnSpPr>
        <p:spPr>
          <a:xfrm rot="10800000">
            <a:off x="6024665" y="2317966"/>
            <a:ext cx="1346223" cy="1162181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498348" y="2790635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그리드 크기와 작업량 간의 불일치 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lang="en-US"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Grid Size Work Amount Mismatch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7"/>
          <p:cNvGrpSpPr/>
          <p:nvPr/>
        </p:nvGrpSpPr>
        <p:grpSpPr>
          <a:xfrm>
            <a:off x="4932467" y="170897"/>
            <a:ext cx="1107867" cy="2390377"/>
            <a:chOff x="4932467" y="170897"/>
            <a:chExt cx="1107867" cy="2390377"/>
          </a:xfrm>
        </p:grpSpPr>
        <p:sp>
          <p:nvSpPr>
            <p:cNvPr id="85" name="Google Shape;85;p17"/>
            <p:cNvSpPr/>
            <p:nvPr/>
          </p:nvSpPr>
          <p:spPr>
            <a:xfrm rot="10800000" flipH="1">
              <a:off x="4932467" y="170897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7"/>
            <p:cNvSpPr/>
            <p:nvPr/>
          </p:nvSpPr>
          <p:spPr>
            <a:xfrm rot="10800000" flipH="1">
              <a:off x="5541950" y="170897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7"/>
            <p:cNvSpPr/>
            <p:nvPr/>
          </p:nvSpPr>
          <p:spPr>
            <a:xfrm rot="10800000" flipH="1">
              <a:off x="4932467" y="801560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7"/>
            <p:cNvSpPr/>
            <p:nvPr/>
          </p:nvSpPr>
          <p:spPr>
            <a:xfrm rot="10800000" flipH="1">
              <a:off x="5541950" y="801560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7"/>
            <p:cNvSpPr/>
            <p:nvPr/>
          </p:nvSpPr>
          <p:spPr>
            <a:xfrm rot="10800000" flipH="1">
              <a:off x="4932467" y="1432224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7"/>
            <p:cNvSpPr/>
            <p:nvPr/>
          </p:nvSpPr>
          <p:spPr>
            <a:xfrm rot="10800000" flipH="1">
              <a:off x="5541950" y="1432224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7"/>
            <p:cNvSpPr/>
            <p:nvPr/>
          </p:nvSpPr>
          <p:spPr>
            <a:xfrm rot="10800000" flipH="1">
              <a:off x="4932467" y="2062887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7"/>
            <p:cNvSpPr/>
            <p:nvPr/>
          </p:nvSpPr>
          <p:spPr>
            <a:xfrm rot="10800000" flipH="1">
              <a:off x="5541950" y="2062887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17"/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3390678" y="3480148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3887201" y="3480150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4383725" y="3480150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4880249" y="3480149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5706258" y="3480146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6202781" y="3480148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7"/>
          <p:cNvSpPr/>
          <p:nvPr/>
        </p:nvSpPr>
        <p:spPr>
          <a:xfrm>
            <a:off x="6699305" y="3480148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7195829" y="3480147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" name="Google Shape;105;p17"/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" name="Google Shape;106;p17"/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7" name="Google Shape;107;p17"/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10" name="Google Shape;110;p17"/>
          <p:cNvGrpSpPr/>
          <p:nvPr/>
        </p:nvGrpSpPr>
        <p:grpSpPr>
          <a:xfrm>
            <a:off x="4944841" y="220693"/>
            <a:ext cx="473636" cy="2298907"/>
            <a:chOff x="4944841" y="220693"/>
            <a:chExt cx="473636" cy="2298907"/>
          </a:xfrm>
        </p:grpSpPr>
        <p:sp>
          <p:nvSpPr>
            <p:cNvPr id="111" name="Google Shape;111;p17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7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7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7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17"/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116" name="Google Shape;116;p17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7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7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7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" name="Google Shape;120;p17"/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121" name="Google Shape;121;p17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7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7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7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25;p17"/>
          <p:cNvGrpSpPr/>
          <p:nvPr/>
        </p:nvGrpSpPr>
        <p:grpSpPr>
          <a:xfrm>
            <a:off x="5551029" y="219114"/>
            <a:ext cx="473636" cy="2298907"/>
            <a:chOff x="4944841" y="220693"/>
            <a:chExt cx="473636" cy="2298907"/>
          </a:xfrm>
        </p:grpSpPr>
        <p:sp>
          <p:nvSpPr>
            <p:cNvPr id="126" name="Google Shape;126;p17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7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7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7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" name="Google Shape;130;p17"/>
          <p:cNvSpPr txBox="1"/>
          <p:nvPr/>
        </p:nvSpPr>
        <p:spPr>
          <a:xfrm>
            <a:off x="3011691" y="3163575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5335277" y="3160597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" name="Google Shape;132;p17"/>
          <p:cNvGrpSpPr/>
          <p:nvPr/>
        </p:nvGrpSpPr>
        <p:grpSpPr>
          <a:xfrm>
            <a:off x="3387042" y="5104361"/>
            <a:ext cx="1824069" cy="584775"/>
            <a:chOff x="3387042" y="5104361"/>
            <a:chExt cx="1824069" cy="584775"/>
          </a:xfrm>
        </p:grpSpPr>
        <p:cxnSp>
          <p:nvCxnSpPr>
            <p:cNvPr id="133" name="Google Shape;133;p17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4" name="Google Shape;134;p17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5" name="Google Shape;135;p17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6" name="Google Shape;136;p17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7" name="Google Shape;137;p17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38" name="Google Shape;138;p17"/>
          <p:cNvGrpSpPr/>
          <p:nvPr/>
        </p:nvGrpSpPr>
        <p:grpSpPr>
          <a:xfrm>
            <a:off x="5721877" y="5104360"/>
            <a:ext cx="1824069" cy="584775"/>
            <a:chOff x="3387042" y="5104361"/>
            <a:chExt cx="1824069" cy="584775"/>
          </a:xfrm>
        </p:grpSpPr>
        <p:cxnSp>
          <p:nvCxnSpPr>
            <p:cNvPr id="139" name="Google Shape;139;p17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0" name="Google Shape;140;p17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1" name="Google Shape;141;p17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2" name="Google Shape;142;p17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3" name="Google Shape;143;p17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44" name="Google Shape;144;p17"/>
          <p:cNvSpPr txBox="1"/>
          <p:nvPr/>
        </p:nvSpPr>
        <p:spPr>
          <a:xfrm>
            <a:off x="7421078" y="211756"/>
            <a:ext cx="3262964" cy="738664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이전 시나리오에서는 그리드 내의 스레드 수가 데이터의 요소 수와 정확히 일치했음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5" name="Google Shape;145;p17"/>
          <p:cNvCxnSpPr/>
          <p:nvPr/>
        </p:nvCxnSpPr>
        <p:spPr>
          <a:xfrm rot="10800000" flipH="1">
            <a:off x="3565737" y="420748"/>
            <a:ext cx="1379104" cy="30594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6" name="Google Shape;146;p17"/>
          <p:cNvCxnSpPr/>
          <p:nvPr/>
        </p:nvCxnSpPr>
        <p:spPr>
          <a:xfrm rot="10800000" flipH="1">
            <a:off x="4062260" y="1053680"/>
            <a:ext cx="882581" cy="242647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7" name="Google Shape;147;p17"/>
          <p:cNvCxnSpPr/>
          <p:nvPr/>
        </p:nvCxnSpPr>
        <p:spPr>
          <a:xfrm rot="10800000" flipH="1">
            <a:off x="4558784" y="1686615"/>
            <a:ext cx="386057" cy="1793535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8" name="Google Shape;148;p17"/>
          <p:cNvCxnSpPr/>
          <p:nvPr/>
        </p:nvCxnSpPr>
        <p:spPr>
          <a:xfrm rot="10800000">
            <a:off x="4944841" y="2319545"/>
            <a:ext cx="110467" cy="1160604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9" name="Google Shape;149;p17"/>
          <p:cNvCxnSpPr/>
          <p:nvPr/>
        </p:nvCxnSpPr>
        <p:spPr>
          <a:xfrm rot="10800000" flipH="1">
            <a:off x="5881317" y="420090"/>
            <a:ext cx="159017" cy="3060056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0" name="Google Shape;150;p17"/>
          <p:cNvCxnSpPr/>
          <p:nvPr/>
        </p:nvCxnSpPr>
        <p:spPr>
          <a:xfrm rot="10800000">
            <a:off x="6024665" y="1052101"/>
            <a:ext cx="353175" cy="2428047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1" name="Google Shape;151;p17"/>
          <p:cNvCxnSpPr/>
          <p:nvPr/>
        </p:nvCxnSpPr>
        <p:spPr>
          <a:xfrm rot="10800000">
            <a:off x="6040334" y="1681417"/>
            <a:ext cx="834030" cy="1798731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2" name="Google Shape;152;p17"/>
          <p:cNvCxnSpPr/>
          <p:nvPr/>
        </p:nvCxnSpPr>
        <p:spPr>
          <a:xfrm rot="10800000">
            <a:off x="6024665" y="2317966"/>
            <a:ext cx="1346223" cy="1162181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/>
          <p:nvPr/>
        </p:nvSpPr>
        <p:spPr>
          <a:xfrm rot="10800000" flipH="1">
            <a:off x="4932467" y="170897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8"/>
          <p:cNvSpPr/>
          <p:nvPr/>
        </p:nvSpPr>
        <p:spPr>
          <a:xfrm flipH="1">
            <a:off x="5541950" y="170897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4</a:t>
            </a:r>
            <a:endParaRPr sz="20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8"/>
          <p:cNvSpPr/>
          <p:nvPr/>
        </p:nvSpPr>
        <p:spPr>
          <a:xfrm rot="10800000" flipH="1">
            <a:off x="4932467" y="801560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8"/>
          <p:cNvSpPr/>
          <p:nvPr/>
        </p:nvSpPr>
        <p:spPr>
          <a:xfrm rot="10800000" flipH="1">
            <a:off x="4932467" y="1432224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8"/>
          <p:cNvSpPr/>
          <p:nvPr/>
        </p:nvSpPr>
        <p:spPr>
          <a:xfrm rot="10800000" flipH="1">
            <a:off x="4932467" y="2062887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8"/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8"/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8"/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8"/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8"/>
          <p:cNvSpPr/>
          <p:nvPr/>
        </p:nvSpPr>
        <p:spPr>
          <a:xfrm>
            <a:off x="3390678" y="3480148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8"/>
          <p:cNvSpPr/>
          <p:nvPr/>
        </p:nvSpPr>
        <p:spPr>
          <a:xfrm>
            <a:off x="3887201" y="3480150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8"/>
          <p:cNvSpPr/>
          <p:nvPr/>
        </p:nvSpPr>
        <p:spPr>
          <a:xfrm>
            <a:off x="4383725" y="3480150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8"/>
          <p:cNvSpPr/>
          <p:nvPr/>
        </p:nvSpPr>
        <p:spPr>
          <a:xfrm>
            <a:off x="4880249" y="3480149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8"/>
          <p:cNvSpPr/>
          <p:nvPr/>
        </p:nvSpPr>
        <p:spPr>
          <a:xfrm>
            <a:off x="5706258" y="3480146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8"/>
          <p:cNvSpPr/>
          <p:nvPr/>
        </p:nvSpPr>
        <p:spPr>
          <a:xfrm>
            <a:off x="6202781" y="3480148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8"/>
          <p:cNvSpPr/>
          <p:nvPr/>
        </p:nvSpPr>
        <p:spPr>
          <a:xfrm>
            <a:off x="6699305" y="3480148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8"/>
          <p:cNvSpPr/>
          <p:nvPr/>
        </p:nvSpPr>
        <p:spPr>
          <a:xfrm>
            <a:off x="7195829" y="3480147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4" name="Google Shape;174;p18"/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" name="Google Shape;175;p18"/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6" name="Google Shape;176;p18"/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7" name="Google Shape;177;p18"/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8" name="Google Shape;178;p18"/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79" name="Google Shape;179;p18"/>
          <p:cNvGrpSpPr/>
          <p:nvPr/>
        </p:nvGrpSpPr>
        <p:grpSpPr>
          <a:xfrm>
            <a:off x="4944841" y="220693"/>
            <a:ext cx="473636" cy="2298907"/>
            <a:chOff x="4944841" y="220693"/>
            <a:chExt cx="473636" cy="2298907"/>
          </a:xfrm>
        </p:grpSpPr>
        <p:sp>
          <p:nvSpPr>
            <p:cNvPr id="180" name="Google Shape;180;p18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8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8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8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4" name="Google Shape;184;p18"/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185" name="Google Shape;185;p18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8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8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8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9" name="Google Shape;189;p18"/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190" name="Google Shape;190;p18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8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8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8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4" name="Google Shape;194;p18"/>
          <p:cNvSpPr txBox="1"/>
          <p:nvPr/>
        </p:nvSpPr>
        <p:spPr>
          <a:xfrm>
            <a:off x="3011691" y="3163575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8"/>
          <p:cNvSpPr txBox="1"/>
          <p:nvPr/>
        </p:nvSpPr>
        <p:spPr>
          <a:xfrm>
            <a:off x="5335277" y="3160597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6" name="Google Shape;196;p18"/>
          <p:cNvGrpSpPr/>
          <p:nvPr/>
        </p:nvGrpSpPr>
        <p:grpSpPr>
          <a:xfrm>
            <a:off x="3387042" y="5104361"/>
            <a:ext cx="1824069" cy="584775"/>
            <a:chOff x="3387042" y="5104361"/>
            <a:chExt cx="1824069" cy="584775"/>
          </a:xfrm>
        </p:grpSpPr>
        <p:cxnSp>
          <p:nvCxnSpPr>
            <p:cNvPr id="197" name="Google Shape;197;p18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8" name="Google Shape;198;p18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9" name="Google Shape;199;p18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00" name="Google Shape;200;p18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1" name="Google Shape;201;p18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02" name="Google Shape;202;p18"/>
          <p:cNvGrpSpPr/>
          <p:nvPr/>
        </p:nvGrpSpPr>
        <p:grpSpPr>
          <a:xfrm>
            <a:off x="5721877" y="5104360"/>
            <a:ext cx="1824069" cy="584775"/>
            <a:chOff x="3387042" y="5104361"/>
            <a:chExt cx="1824069" cy="584775"/>
          </a:xfrm>
        </p:grpSpPr>
        <p:cxnSp>
          <p:nvCxnSpPr>
            <p:cNvPr id="203" name="Google Shape;203;p18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4" name="Google Shape;204;p18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5" name="Google Shape;205;p18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06" name="Google Shape;206;p18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7" name="Google Shape;207;p18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08" name="Google Shape;208;p18"/>
          <p:cNvSpPr txBox="1"/>
          <p:nvPr/>
        </p:nvSpPr>
        <p:spPr>
          <a:xfrm>
            <a:off x="7421078" y="211756"/>
            <a:ext cx="3262964" cy="52322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만약에 해야 할 일 보다 더 많은 스레드가 있다면?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"/>
          <p:cNvSpPr/>
          <p:nvPr/>
        </p:nvSpPr>
        <p:spPr>
          <a:xfrm rot="10800000" flipH="1">
            <a:off x="4932467" y="170897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 flipH="1">
            <a:off x="5541950" y="170897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4</a:t>
            </a:r>
            <a:endParaRPr sz="20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 rot="10800000" flipH="1">
            <a:off x="4932467" y="801560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9"/>
          <p:cNvSpPr/>
          <p:nvPr/>
        </p:nvSpPr>
        <p:spPr>
          <a:xfrm rot="10800000" flipH="1">
            <a:off x="4932467" y="1432224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9"/>
          <p:cNvSpPr/>
          <p:nvPr/>
        </p:nvSpPr>
        <p:spPr>
          <a:xfrm rot="10800000" flipH="1">
            <a:off x="4932467" y="2062887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9"/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9"/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9"/>
          <p:cNvSpPr/>
          <p:nvPr/>
        </p:nvSpPr>
        <p:spPr>
          <a:xfrm>
            <a:off x="3390678" y="3480148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9"/>
          <p:cNvSpPr/>
          <p:nvPr/>
        </p:nvSpPr>
        <p:spPr>
          <a:xfrm>
            <a:off x="3887201" y="3480150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9"/>
          <p:cNvSpPr/>
          <p:nvPr/>
        </p:nvSpPr>
        <p:spPr>
          <a:xfrm>
            <a:off x="4383725" y="3480150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9"/>
          <p:cNvSpPr/>
          <p:nvPr/>
        </p:nvSpPr>
        <p:spPr>
          <a:xfrm>
            <a:off x="4880249" y="3480149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9"/>
          <p:cNvSpPr/>
          <p:nvPr/>
        </p:nvSpPr>
        <p:spPr>
          <a:xfrm>
            <a:off x="5706258" y="3480146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9"/>
          <p:cNvSpPr/>
          <p:nvPr/>
        </p:nvSpPr>
        <p:spPr>
          <a:xfrm>
            <a:off x="6202781" y="3480148"/>
            <a:ext cx="350117" cy="1634803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9"/>
          <p:cNvSpPr/>
          <p:nvPr/>
        </p:nvSpPr>
        <p:spPr>
          <a:xfrm>
            <a:off x="6699305" y="3480148"/>
            <a:ext cx="350117" cy="1634803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9"/>
          <p:cNvSpPr/>
          <p:nvPr/>
        </p:nvSpPr>
        <p:spPr>
          <a:xfrm>
            <a:off x="7195829" y="3480147"/>
            <a:ext cx="350117" cy="1634803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0" name="Google Shape;230;p19"/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1" name="Google Shape;231;p19"/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2" name="Google Shape;232;p19"/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3" name="Google Shape;233;p19"/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4" name="Google Shape;234;p19"/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35" name="Google Shape;235;p19"/>
          <p:cNvGrpSpPr/>
          <p:nvPr/>
        </p:nvGrpSpPr>
        <p:grpSpPr>
          <a:xfrm>
            <a:off x="4944841" y="220693"/>
            <a:ext cx="473636" cy="2298907"/>
            <a:chOff x="4944841" y="220693"/>
            <a:chExt cx="473636" cy="2298907"/>
          </a:xfrm>
        </p:grpSpPr>
        <p:sp>
          <p:nvSpPr>
            <p:cNvPr id="236" name="Google Shape;236;p19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9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9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9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0" name="Google Shape;240;p19"/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241" name="Google Shape;241;p19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9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9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9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5" name="Google Shape;245;p19"/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246" name="Google Shape;246;p19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9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9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9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0" name="Google Shape;250;p19"/>
          <p:cNvSpPr txBox="1"/>
          <p:nvPr/>
        </p:nvSpPr>
        <p:spPr>
          <a:xfrm>
            <a:off x="3011691" y="3163575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9"/>
          <p:cNvSpPr txBox="1"/>
          <p:nvPr/>
        </p:nvSpPr>
        <p:spPr>
          <a:xfrm>
            <a:off x="5335277" y="3160597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2" name="Google Shape;252;p19"/>
          <p:cNvGrpSpPr/>
          <p:nvPr/>
        </p:nvGrpSpPr>
        <p:grpSpPr>
          <a:xfrm>
            <a:off x="3387042" y="5104361"/>
            <a:ext cx="1824069" cy="584775"/>
            <a:chOff x="3387042" y="5104361"/>
            <a:chExt cx="1824069" cy="584775"/>
          </a:xfrm>
        </p:grpSpPr>
        <p:cxnSp>
          <p:nvCxnSpPr>
            <p:cNvPr id="253" name="Google Shape;253;p19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4" name="Google Shape;254;p19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5" name="Google Shape;255;p19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56" name="Google Shape;256;p19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7" name="Google Shape;257;p19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58" name="Google Shape;258;p19"/>
          <p:cNvGrpSpPr/>
          <p:nvPr/>
        </p:nvGrpSpPr>
        <p:grpSpPr>
          <a:xfrm>
            <a:off x="5721877" y="5104360"/>
            <a:ext cx="1824069" cy="584775"/>
            <a:chOff x="3387042" y="5104361"/>
            <a:chExt cx="1824069" cy="584775"/>
          </a:xfrm>
        </p:grpSpPr>
        <p:cxnSp>
          <p:nvCxnSpPr>
            <p:cNvPr id="259" name="Google Shape;259;p19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" name="Google Shape;260;p19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1" name="Google Shape;261;p19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2" name="Google Shape;262;p19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3" name="Google Shape;263;p19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64" name="Google Shape;264;p19"/>
          <p:cNvSpPr txBox="1"/>
          <p:nvPr/>
        </p:nvSpPr>
        <p:spPr>
          <a:xfrm>
            <a:off x="7421078" y="211756"/>
            <a:ext cx="3262964" cy="52322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존재하지 않는 요소에 액세스하려고 하면 런타임 오류가 발생할 수 있음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5" name="Google Shape;265;p19"/>
          <p:cNvCxnSpPr/>
          <p:nvPr/>
        </p:nvCxnSpPr>
        <p:spPr>
          <a:xfrm rot="10800000">
            <a:off x="6024665" y="1052101"/>
            <a:ext cx="353175" cy="2428047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6" name="Google Shape;266;p19"/>
          <p:cNvCxnSpPr/>
          <p:nvPr/>
        </p:nvCxnSpPr>
        <p:spPr>
          <a:xfrm rot="10800000">
            <a:off x="6040334" y="1681417"/>
            <a:ext cx="834030" cy="1798731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7" name="Google Shape;267;p19"/>
          <p:cNvCxnSpPr/>
          <p:nvPr/>
        </p:nvCxnSpPr>
        <p:spPr>
          <a:xfrm rot="10800000">
            <a:off x="6024665" y="2317966"/>
            <a:ext cx="1346223" cy="1162181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268" name="Google Shape;268;p19"/>
          <p:cNvGrpSpPr/>
          <p:nvPr/>
        </p:nvGrpSpPr>
        <p:grpSpPr>
          <a:xfrm>
            <a:off x="5631435" y="882756"/>
            <a:ext cx="335994" cy="335994"/>
            <a:chOff x="7814918" y="1277981"/>
            <a:chExt cx="335994" cy="335994"/>
          </a:xfrm>
        </p:grpSpPr>
        <p:cxnSp>
          <p:nvCxnSpPr>
            <p:cNvPr id="269" name="Google Shape;269;p19"/>
            <p:cNvCxnSpPr/>
            <p:nvPr/>
          </p:nvCxnSpPr>
          <p:spPr>
            <a:xfrm flipH="1">
              <a:off x="7825722" y="1277981"/>
              <a:ext cx="314386" cy="335994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0" name="Google Shape;270;p19"/>
            <p:cNvCxnSpPr/>
            <p:nvPr/>
          </p:nvCxnSpPr>
          <p:spPr>
            <a:xfrm rot="-5400000" flipH="1">
              <a:off x="7825722" y="1277981"/>
              <a:ext cx="314386" cy="335994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71" name="Google Shape;271;p19"/>
          <p:cNvGrpSpPr/>
          <p:nvPr/>
        </p:nvGrpSpPr>
        <p:grpSpPr>
          <a:xfrm>
            <a:off x="5615562" y="1509851"/>
            <a:ext cx="335994" cy="335994"/>
            <a:chOff x="7814918" y="1277981"/>
            <a:chExt cx="335994" cy="335994"/>
          </a:xfrm>
        </p:grpSpPr>
        <p:cxnSp>
          <p:nvCxnSpPr>
            <p:cNvPr id="272" name="Google Shape;272;p19"/>
            <p:cNvCxnSpPr/>
            <p:nvPr/>
          </p:nvCxnSpPr>
          <p:spPr>
            <a:xfrm flipH="1">
              <a:off x="7825722" y="1277981"/>
              <a:ext cx="314386" cy="335994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" name="Google Shape;273;p19"/>
            <p:cNvCxnSpPr/>
            <p:nvPr/>
          </p:nvCxnSpPr>
          <p:spPr>
            <a:xfrm rot="-5400000" flipH="1">
              <a:off x="7825722" y="1277981"/>
              <a:ext cx="314386" cy="335994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74" name="Google Shape;274;p19"/>
          <p:cNvGrpSpPr/>
          <p:nvPr/>
        </p:nvGrpSpPr>
        <p:grpSpPr>
          <a:xfrm>
            <a:off x="5642283" y="2140847"/>
            <a:ext cx="335994" cy="335994"/>
            <a:chOff x="7814918" y="1277981"/>
            <a:chExt cx="335994" cy="335994"/>
          </a:xfrm>
        </p:grpSpPr>
        <p:cxnSp>
          <p:nvCxnSpPr>
            <p:cNvPr id="275" name="Google Shape;275;p19"/>
            <p:cNvCxnSpPr/>
            <p:nvPr/>
          </p:nvCxnSpPr>
          <p:spPr>
            <a:xfrm flipH="1">
              <a:off x="7825722" y="1277981"/>
              <a:ext cx="314386" cy="335994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6" name="Google Shape;276;p19"/>
            <p:cNvCxnSpPr/>
            <p:nvPr/>
          </p:nvCxnSpPr>
          <p:spPr>
            <a:xfrm rot="-5400000" flipH="1">
              <a:off x="7825722" y="1277981"/>
              <a:ext cx="314386" cy="335994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0"/>
          <p:cNvSpPr/>
          <p:nvPr/>
        </p:nvSpPr>
        <p:spPr>
          <a:xfrm rot="10800000" flipH="1">
            <a:off x="4932467" y="170897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0"/>
          <p:cNvSpPr/>
          <p:nvPr/>
        </p:nvSpPr>
        <p:spPr>
          <a:xfrm flipH="1">
            <a:off x="5541950" y="170897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4</a:t>
            </a:r>
            <a:endParaRPr sz="20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0"/>
          <p:cNvSpPr/>
          <p:nvPr/>
        </p:nvSpPr>
        <p:spPr>
          <a:xfrm rot="10800000" flipH="1">
            <a:off x="4932467" y="801560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0"/>
          <p:cNvSpPr/>
          <p:nvPr/>
        </p:nvSpPr>
        <p:spPr>
          <a:xfrm rot="10800000" flipH="1">
            <a:off x="4932467" y="1432224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0"/>
          <p:cNvSpPr/>
          <p:nvPr/>
        </p:nvSpPr>
        <p:spPr>
          <a:xfrm rot="10800000" flipH="1">
            <a:off x="4932467" y="2062887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0"/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0"/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0"/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0"/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0"/>
          <p:cNvSpPr/>
          <p:nvPr/>
        </p:nvSpPr>
        <p:spPr>
          <a:xfrm>
            <a:off x="3390678" y="3480148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0"/>
          <p:cNvSpPr/>
          <p:nvPr/>
        </p:nvSpPr>
        <p:spPr>
          <a:xfrm>
            <a:off x="3887201" y="3480150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0"/>
          <p:cNvSpPr/>
          <p:nvPr/>
        </p:nvSpPr>
        <p:spPr>
          <a:xfrm>
            <a:off x="4383725" y="3480150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0"/>
          <p:cNvSpPr/>
          <p:nvPr/>
        </p:nvSpPr>
        <p:spPr>
          <a:xfrm>
            <a:off x="4880249" y="3480149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0"/>
          <p:cNvSpPr/>
          <p:nvPr/>
        </p:nvSpPr>
        <p:spPr>
          <a:xfrm>
            <a:off x="5706258" y="3480146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0"/>
          <p:cNvSpPr/>
          <p:nvPr/>
        </p:nvSpPr>
        <p:spPr>
          <a:xfrm>
            <a:off x="6202781" y="3480148"/>
            <a:ext cx="350117" cy="1634803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0"/>
          <p:cNvSpPr/>
          <p:nvPr/>
        </p:nvSpPr>
        <p:spPr>
          <a:xfrm>
            <a:off x="6699305" y="3480148"/>
            <a:ext cx="350117" cy="1634803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0"/>
          <p:cNvSpPr/>
          <p:nvPr/>
        </p:nvSpPr>
        <p:spPr>
          <a:xfrm>
            <a:off x="7195829" y="3480147"/>
            <a:ext cx="350117" cy="1634803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8" name="Google Shape;298;p20"/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9" name="Google Shape;299;p20"/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0" name="Google Shape;300;p20"/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1" name="Google Shape;301;p20"/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2" name="Google Shape;302;p20"/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03" name="Google Shape;303;p20"/>
          <p:cNvGrpSpPr/>
          <p:nvPr/>
        </p:nvGrpSpPr>
        <p:grpSpPr>
          <a:xfrm>
            <a:off x="4944841" y="220693"/>
            <a:ext cx="473636" cy="2298907"/>
            <a:chOff x="4944841" y="220693"/>
            <a:chExt cx="473636" cy="2298907"/>
          </a:xfrm>
        </p:grpSpPr>
        <p:sp>
          <p:nvSpPr>
            <p:cNvPr id="304" name="Google Shape;304;p20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0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0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0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8" name="Google Shape;308;p20"/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309" name="Google Shape;309;p20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0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0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0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3" name="Google Shape;313;p20"/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314" name="Google Shape;314;p20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0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0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0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8" name="Google Shape;318;p20"/>
          <p:cNvSpPr txBox="1"/>
          <p:nvPr/>
        </p:nvSpPr>
        <p:spPr>
          <a:xfrm>
            <a:off x="3011691" y="3163575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0"/>
          <p:cNvSpPr txBox="1"/>
          <p:nvPr/>
        </p:nvSpPr>
        <p:spPr>
          <a:xfrm>
            <a:off x="5335277" y="3160597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0" name="Google Shape;320;p20"/>
          <p:cNvGrpSpPr/>
          <p:nvPr/>
        </p:nvGrpSpPr>
        <p:grpSpPr>
          <a:xfrm>
            <a:off x="3387042" y="5104361"/>
            <a:ext cx="1824069" cy="584775"/>
            <a:chOff x="3387042" y="5104361"/>
            <a:chExt cx="1824069" cy="584775"/>
          </a:xfrm>
        </p:grpSpPr>
        <p:cxnSp>
          <p:nvCxnSpPr>
            <p:cNvPr id="321" name="Google Shape;321;p20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2" name="Google Shape;322;p20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3" name="Google Shape;323;p20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4" name="Google Shape;324;p20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5" name="Google Shape;325;p20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326" name="Google Shape;326;p20"/>
          <p:cNvGrpSpPr/>
          <p:nvPr/>
        </p:nvGrpSpPr>
        <p:grpSpPr>
          <a:xfrm>
            <a:off x="5721877" y="5104360"/>
            <a:ext cx="1824069" cy="584775"/>
            <a:chOff x="3387042" y="5104361"/>
            <a:chExt cx="1824069" cy="584775"/>
          </a:xfrm>
        </p:grpSpPr>
        <p:cxnSp>
          <p:nvCxnSpPr>
            <p:cNvPr id="327" name="Google Shape;327;p20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8" name="Google Shape;328;p20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9" name="Google Shape;329;p20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0" name="Google Shape;330;p20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1" name="Google Shape;331;p20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32" name="Google Shape;332;p20"/>
          <p:cNvSpPr txBox="1"/>
          <p:nvPr/>
        </p:nvSpPr>
        <p:spPr>
          <a:xfrm>
            <a:off x="7421078" y="211756"/>
            <a:ext cx="3262964" cy="954107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코드는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threadIdx.x + blockIdx.x * blockDim.x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로 계산된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dataIndex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가 데이터 요소의 수인 N보다 작은지 확인해야 함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3" name="Google Shape;333;p20"/>
          <p:cNvCxnSpPr/>
          <p:nvPr/>
        </p:nvCxnSpPr>
        <p:spPr>
          <a:xfrm rot="10800000">
            <a:off x="6024665" y="1052101"/>
            <a:ext cx="353175" cy="2428047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34" name="Google Shape;334;p20"/>
          <p:cNvCxnSpPr/>
          <p:nvPr/>
        </p:nvCxnSpPr>
        <p:spPr>
          <a:xfrm rot="10800000">
            <a:off x="6040334" y="1681417"/>
            <a:ext cx="834030" cy="1798731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35" name="Google Shape;335;p20"/>
          <p:cNvCxnSpPr/>
          <p:nvPr/>
        </p:nvCxnSpPr>
        <p:spPr>
          <a:xfrm rot="10800000">
            <a:off x="6024665" y="2317966"/>
            <a:ext cx="1346223" cy="1162181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336" name="Google Shape;336;p20"/>
          <p:cNvGrpSpPr/>
          <p:nvPr/>
        </p:nvGrpSpPr>
        <p:grpSpPr>
          <a:xfrm>
            <a:off x="5631435" y="882756"/>
            <a:ext cx="335994" cy="335994"/>
            <a:chOff x="7814918" y="1277981"/>
            <a:chExt cx="335994" cy="335994"/>
          </a:xfrm>
        </p:grpSpPr>
        <p:cxnSp>
          <p:nvCxnSpPr>
            <p:cNvPr id="337" name="Google Shape;337;p20"/>
            <p:cNvCxnSpPr/>
            <p:nvPr/>
          </p:nvCxnSpPr>
          <p:spPr>
            <a:xfrm flipH="1">
              <a:off x="7825722" y="1277981"/>
              <a:ext cx="314386" cy="335994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8" name="Google Shape;338;p20"/>
            <p:cNvCxnSpPr/>
            <p:nvPr/>
          </p:nvCxnSpPr>
          <p:spPr>
            <a:xfrm rot="-5400000" flipH="1">
              <a:off x="7825722" y="1277981"/>
              <a:ext cx="314386" cy="335994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339" name="Google Shape;339;p20"/>
          <p:cNvGrpSpPr/>
          <p:nvPr/>
        </p:nvGrpSpPr>
        <p:grpSpPr>
          <a:xfrm>
            <a:off x="5615562" y="1509851"/>
            <a:ext cx="335994" cy="335994"/>
            <a:chOff x="7814918" y="1277981"/>
            <a:chExt cx="335994" cy="335994"/>
          </a:xfrm>
        </p:grpSpPr>
        <p:cxnSp>
          <p:nvCxnSpPr>
            <p:cNvPr id="340" name="Google Shape;340;p20"/>
            <p:cNvCxnSpPr/>
            <p:nvPr/>
          </p:nvCxnSpPr>
          <p:spPr>
            <a:xfrm flipH="1">
              <a:off x="7825722" y="1277981"/>
              <a:ext cx="314386" cy="335994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1" name="Google Shape;341;p20"/>
            <p:cNvCxnSpPr/>
            <p:nvPr/>
          </p:nvCxnSpPr>
          <p:spPr>
            <a:xfrm rot="-5400000" flipH="1">
              <a:off x="7825722" y="1277981"/>
              <a:ext cx="314386" cy="335994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342" name="Google Shape;342;p20"/>
          <p:cNvGrpSpPr/>
          <p:nvPr/>
        </p:nvGrpSpPr>
        <p:grpSpPr>
          <a:xfrm>
            <a:off x="5642283" y="2140847"/>
            <a:ext cx="335994" cy="335994"/>
            <a:chOff x="7814918" y="1277981"/>
            <a:chExt cx="335994" cy="335994"/>
          </a:xfrm>
        </p:grpSpPr>
        <p:cxnSp>
          <p:nvCxnSpPr>
            <p:cNvPr id="343" name="Google Shape;343;p20"/>
            <p:cNvCxnSpPr/>
            <p:nvPr/>
          </p:nvCxnSpPr>
          <p:spPr>
            <a:xfrm flipH="1">
              <a:off x="7825722" y="1277981"/>
              <a:ext cx="314386" cy="335994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4" name="Google Shape;344;p20"/>
            <p:cNvCxnSpPr/>
            <p:nvPr/>
          </p:nvCxnSpPr>
          <p:spPr>
            <a:xfrm rot="-5400000" flipH="1">
              <a:off x="7825722" y="1277981"/>
              <a:ext cx="314386" cy="335994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1"/>
          <p:cNvSpPr/>
          <p:nvPr/>
        </p:nvSpPr>
        <p:spPr>
          <a:xfrm rot="10800000" flipH="1">
            <a:off x="4932467" y="170897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1"/>
          <p:cNvSpPr/>
          <p:nvPr/>
        </p:nvSpPr>
        <p:spPr>
          <a:xfrm flipH="1">
            <a:off x="5541950" y="170897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4</a:t>
            </a:r>
            <a:endParaRPr sz="20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1"/>
          <p:cNvSpPr/>
          <p:nvPr/>
        </p:nvSpPr>
        <p:spPr>
          <a:xfrm rot="10800000" flipH="1">
            <a:off x="4932467" y="801560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1"/>
          <p:cNvSpPr/>
          <p:nvPr/>
        </p:nvSpPr>
        <p:spPr>
          <a:xfrm rot="10800000" flipH="1">
            <a:off x="4932467" y="1432224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1"/>
          <p:cNvSpPr/>
          <p:nvPr/>
        </p:nvSpPr>
        <p:spPr>
          <a:xfrm rot="10800000" flipH="1">
            <a:off x="4932467" y="2062887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1"/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1"/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1"/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1"/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1"/>
          <p:cNvSpPr/>
          <p:nvPr/>
        </p:nvSpPr>
        <p:spPr>
          <a:xfrm>
            <a:off x="3390678" y="3480148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1"/>
          <p:cNvSpPr/>
          <p:nvPr/>
        </p:nvSpPr>
        <p:spPr>
          <a:xfrm>
            <a:off x="3887201" y="3480150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1"/>
          <p:cNvSpPr/>
          <p:nvPr/>
        </p:nvSpPr>
        <p:spPr>
          <a:xfrm>
            <a:off x="4383725" y="3480150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1"/>
          <p:cNvSpPr/>
          <p:nvPr/>
        </p:nvSpPr>
        <p:spPr>
          <a:xfrm>
            <a:off x="4880249" y="3480149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1"/>
          <p:cNvSpPr/>
          <p:nvPr/>
        </p:nvSpPr>
        <p:spPr>
          <a:xfrm>
            <a:off x="5706258" y="3480146"/>
            <a:ext cx="350117" cy="163480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1"/>
          <p:cNvSpPr/>
          <p:nvPr/>
        </p:nvSpPr>
        <p:spPr>
          <a:xfrm>
            <a:off x="6202781" y="3480148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1"/>
          <p:cNvSpPr/>
          <p:nvPr/>
        </p:nvSpPr>
        <p:spPr>
          <a:xfrm>
            <a:off x="6699305" y="3480148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1"/>
          <p:cNvSpPr/>
          <p:nvPr/>
        </p:nvSpPr>
        <p:spPr>
          <a:xfrm>
            <a:off x="7195829" y="3480147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6" name="Google Shape;366;p21"/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7" name="Google Shape;367;p21"/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8" name="Google Shape;368;p21"/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9" name="Google Shape;369;p21"/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0" name="Google Shape;370;p21"/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71" name="Google Shape;371;p21"/>
          <p:cNvGrpSpPr/>
          <p:nvPr/>
        </p:nvGrpSpPr>
        <p:grpSpPr>
          <a:xfrm>
            <a:off x="4944841" y="220693"/>
            <a:ext cx="473636" cy="2298907"/>
            <a:chOff x="4944841" y="220693"/>
            <a:chExt cx="473636" cy="2298907"/>
          </a:xfrm>
        </p:grpSpPr>
        <p:sp>
          <p:nvSpPr>
            <p:cNvPr id="372" name="Google Shape;372;p21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1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1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1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6" name="Google Shape;376;p21"/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377" name="Google Shape;377;p21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1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1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1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1" name="Google Shape;381;p21"/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382" name="Google Shape;382;p21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1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1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1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6" name="Google Shape;386;p21"/>
          <p:cNvSpPr txBox="1"/>
          <p:nvPr/>
        </p:nvSpPr>
        <p:spPr>
          <a:xfrm>
            <a:off x="3011691" y="3163575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1"/>
          <p:cNvSpPr txBox="1"/>
          <p:nvPr/>
        </p:nvSpPr>
        <p:spPr>
          <a:xfrm>
            <a:off x="5335277" y="3160597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8" name="Google Shape;388;p21"/>
          <p:cNvGrpSpPr/>
          <p:nvPr/>
        </p:nvGrpSpPr>
        <p:grpSpPr>
          <a:xfrm>
            <a:off x="3387042" y="5104361"/>
            <a:ext cx="1824069" cy="584775"/>
            <a:chOff x="3387042" y="5104361"/>
            <a:chExt cx="1824069" cy="584775"/>
          </a:xfrm>
        </p:grpSpPr>
        <p:cxnSp>
          <p:nvCxnSpPr>
            <p:cNvPr id="389" name="Google Shape;389;p21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0" name="Google Shape;390;p21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1" name="Google Shape;391;p21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92" name="Google Shape;392;p21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3" name="Google Shape;393;p21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394" name="Google Shape;394;p21"/>
          <p:cNvGrpSpPr/>
          <p:nvPr/>
        </p:nvGrpSpPr>
        <p:grpSpPr>
          <a:xfrm>
            <a:off x="5721877" y="5104360"/>
            <a:ext cx="1824069" cy="584775"/>
            <a:chOff x="3387042" y="5104361"/>
            <a:chExt cx="1824069" cy="584775"/>
          </a:xfrm>
        </p:grpSpPr>
        <p:cxnSp>
          <p:nvCxnSpPr>
            <p:cNvPr id="395" name="Google Shape;395;p21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6" name="Google Shape;396;p21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7" name="Google Shape;397;p21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98" name="Google Shape;398;p21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9" name="Google Shape;399;p21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aphicFrame>
        <p:nvGraphicFramePr>
          <p:cNvPr id="400" name="Google Shape;400;p21"/>
          <p:cNvGraphicFramePr/>
          <p:nvPr/>
        </p:nvGraphicFramePr>
        <p:xfrm>
          <a:off x="6295812" y="19783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2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threadIdx.x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+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blockIdx.x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*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blockDim.x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1" name="Google Shape;401;p21"/>
          <p:cNvGraphicFramePr/>
          <p:nvPr/>
        </p:nvGraphicFramePr>
        <p:xfrm>
          <a:off x="6306796" y="11274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2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dataIndex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&lt;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N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=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Can work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lt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?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3" name="Google Shape;263;p22"/>
          <p:cNvCxnSpPr/>
          <p:nvPr/>
        </p:nvCxnSpPr>
        <p:spPr>
          <a:xfrm rot="10800000">
            <a:off x="1007211" y="741146"/>
            <a:ext cx="0" cy="4494998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264" name="Google Shape;264;p22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265" name="Google Shape;265;p22"/>
          <p:cNvCxnSpPr/>
          <p:nvPr/>
        </p:nvCxnSpPr>
        <p:spPr>
          <a:xfrm>
            <a:off x="647051" y="3662413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66" name="Google Shape;266;p22"/>
          <p:cNvSpPr/>
          <p:nvPr/>
        </p:nvSpPr>
        <p:spPr>
          <a:xfrm>
            <a:off x="86781" y="398679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2"/>
          <p:cNvSpPr/>
          <p:nvPr/>
        </p:nvSpPr>
        <p:spPr>
          <a:xfrm>
            <a:off x="-4617299" y="1530747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Google Shape;268;p22"/>
          <p:cNvCxnSpPr/>
          <p:nvPr/>
        </p:nvCxnSpPr>
        <p:spPr>
          <a:xfrm>
            <a:off x="620231" y="251131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9" name="Google Shape;269;p22"/>
          <p:cNvSpPr/>
          <p:nvPr/>
        </p:nvSpPr>
        <p:spPr>
          <a:xfrm>
            <a:off x="86781" y="1570985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70" name="Google Shape;270;p22"/>
          <p:cNvCxnSpPr/>
          <p:nvPr/>
        </p:nvCxnSpPr>
        <p:spPr>
          <a:xfrm>
            <a:off x="1081174" y="1780923"/>
            <a:ext cx="8857509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71" name="Google Shape;271;p22"/>
          <p:cNvSpPr/>
          <p:nvPr/>
        </p:nvSpPr>
        <p:spPr>
          <a:xfrm>
            <a:off x="86780" y="293203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2" name="Google Shape;272;p22"/>
          <p:cNvSpPr/>
          <p:nvPr/>
        </p:nvSpPr>
        <p:spPr>
          <a:xfrm>
            <a:off x="949075" y="177324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68686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sz="1200" b="1" i="0" u="none" strike="noStrike" cap="none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3" name="Google Shape;273;p22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2"/>
          <p:cNvSpPr txBox="1"/>
          <p:nvPr/>
        </p:nvSpPr>
        <p:spPr>
          <a:xfrm>
            <a:off x="1200443" y="4045271"/>
            <a:ext cx="2139523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initialize()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2"/>
          <p:cNvSpPr txBox="1"/>
          <p:nvPr/>
        </p:nvSpPr>
        <p:spPr>
          <a:xfrm>
            <a:off x="3445844" y="2987998"/>
            <a:ext cx="1590434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6" name="Google Shape;276;p22"/>
          <p:cNvGrpSpPr/>
          <p:nvPr/>
        </p:nvGrpSpPr>
        <p:grpSpPr>
          <a:xfrm rot="10800000" flipH="1">
            <a:off x="1200442" y="2047567"/>
            <a:ext cx="2139523" cy="208548"/>
            <a:chOff x="2156059" y="1114463"/>
            <a:chExt cx="1403679" cy="136822"/>
          </a:xfrm>
        </p:grpSpPr>
        <p:grpSp>
          <p:nvGrpSpPr>
            <p:cNvPr id="277" name="Google Shape;277;p22"/>
            <p:cNvGrpSpPr/>
            <p:nvPr/>
          </p:nvGrpSpPr>
          <p:grpSpPr>
            <a:xfrm>
              <a:off x="2156059" y="1115497"/>
              <a:ext cx="678579" cy="135788"/>
              <a:chOff x="2156059" y="1115497"/>
              <a:chExt cx="678579" cy="135788"/>
            </a:xfrm>
          </p:grpSpPr>
          <p:grpSp>
            <p:nvGrpSpPr>
              <p:cNvPr id="278" name="Google Shape;278;p22"/>
              <p:cNvGrpSpPr/>
              <p:nvPr/>
            </p:nvGrpSpPr>
            <p:grpSpPr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279" name="Google Shape;279;p22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0" name="Google Shape;280;p22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1" name="Google Shape;281;p22"/>
              <p:cNvGrpSpPr/>
              <p:nvPr/>
            </p:nvGrpSpPr>
            <p:grpSpPr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282" name="Google Shape;282;p22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3" name="Google Shape;283;p22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84" name="Google Shape;284;p22"/>
            <p:cNvGrpSpPr/>
            <p:nvPr/>
          </p:nvGrpSpPr>
          <p:grpSpPr>
            <a:xfrm>
              <a:off x="2881159" y="1114463"/>
              <a:ext cx="678579" cy="135788"/>
              <a:chOff x="2156059" y="1115497"/>
              <a:chExt cx="678579" cy="135788"/>
            </a:xfrm>
          </p:grpSpPr>
          <p:grpSp>
            <p:nvGrpSpPr>
              <p:cNvPr id="285" name="Google Shape;285;p22"/>
              <p:cNvGrpSpPr/>
              <p:nvPr/>
            </p:nvGrpSpPr>
            <p:grpSpPr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286" name="Google Shape;286;p22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7" name="Google Shape;287;p22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8" name="Google Shape;288;p22"/>
              <p:cNvGrpSpPr/>
              <p:nvPr/>
            </p:nvGrpSpPr>
            <p:grpSpPr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289" name="Google Shape;289;p22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0" name="Google Shape;290;p22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291" name="Google Shape;291;p22"/>
          <p:cNvGrpSpPr/>
          <p:nvPr/>
        </p:nvGrpSpPr>
        <p:grpSpPr>
          <a:xfrm>
            <a:off x="4012773" y="555909"/>
            <a:ext cx="456576" cy="985126"/>
            <a:chOff x="3648495" y="622523"/>
            <a:chExt cx="456576" cy="985126"/>
          </a:xfrm>
        </p:grpSpPr>
        <p:sp>
          <p:nvSpPr>
            <p:cNvPr id="292" name="Google Shape;292;p22"/>
            <p:cNvSpPr/>
            <p:nvPr/>
          </p:nvSpPr>
          <p:spPr>
            <a:xfrm rot="10800000" flipH="1">
              <a:off x="3648495" y="62252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2"/>
            <p:cNvSpPr/>
            <p:nvPr/>
          </p:nvSpPr>
          <p:spPr>
            <a:xfrm rot="10800000" flipH="1">
              <a:off x="3899676" y="62252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2"/>
            <p:cNvSpPr/>
            <p:nvPr/>
          </p:nvSpPr>
          <p:spPr>
            <a:xfrm rot="10800000" flipH="1">
              <a:off x="3648495" y="88243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2"/>
            <p:cNvSpPr/>
            <p:nvPr/>
          </p:nvSpPr>
          <p:spPr>
            <a:xfrm rot="10800000" flipH="1">
              <a:off x="3899676" y="88243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2"/>
            <p:cNvSpPr/>
            <p:nvPr/>
          </p:nvSpPr>
          <p:spPr>
            <a:xfrm rot="10800000" flipH="1">
              <a:off x="3648495" y="114234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2"/>
            <p:cNvSpPr/>
            <p:nvPr/>
          </p:nvSpPr>
          <p:spPr>
            <a:xfrm rot="10800000" flipH="1">
              <a:off x="3899676" y="114234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2"/>
            <p:cNvSpPr/>
            <p:nvPr/>
          </p:nvSpPr>
          <p:spPr>
            <a:xfrm rot="10800000" flipH="1">
              <a:off x="3648495" y="140225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2"/>
            <p:cNvSpPr/>
            <p:nvPr/>
          </p:nvSpPr>
          <p:spPr>
            <a:xfrm rot="10800000" flipH="1">
              <a:off x="3899676" y="140225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0" name="Google Shape;300;p22"/>
          <p:cNvSpPr/>
          <p:nvPr/>
        </p:nvSpPr>
        <p:spPr>
          <a:xfrm>
            <a:off x="950679" y="156309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1" name="Google Shape;301;p22"/>
          <p:cNvSpPr txBox="1"/>
          <p:nvPr/>
        </p:nvSpPr>
        <p:spPr>
          <a:xfrm>
            <a:off x="7421078" y="211756"/>
            <a:ext cx="3262964" cy="52322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 병렬 작업을 수행할 수 있는 GPU로 자동 마이그레이션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2"/>
          <p:cNvSpPr/>
          <p:nvPr/>
        </p:nvSpPr>
        <p:spPr>
          <a:xfrm rot="10800000" flipH="1">
            <a:off x="4932467" y="170897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2"/>
          <p:cNvSpPr/>
          <p:nvPr/>
        </p:nvSpPr>
        <p:spPr>
          <a:xfrm flipH="1">
            <a:off x="5541950" y="170897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4</a:t>
            </a:r>
            <a:endParaRPr sz="20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2"/>
          <p:cNvSpPr/>
          <p:nvPr/>
        </p:nvSpPr>
        <p:spPr>
          <a:xfrm rot="10800000" flipH="1">
            <a:off x="4932467" y="801560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2"/>
          <p:cNvSpPr/>
          <p:nvPr/>
        </p:nvSpPr>
        <p:spPr>
          <a:xfrm rot="10800000" flipH="1">
            <a:off x="4932467" y="1432224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22"/>
          <p:cNvSpPr/>
          <p:nvPr/>
        </p:nvSpPr>
        <p:spPr>
          <a:xfrm rot="10800000" flipH="1">
            <a:off x="4932467" y="2062887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2"/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2"/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2"/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2"/>
          <p:cNvSpPr/>
          <p:nvPr/>
        </p:nvSpPr>
        <p:spPr>
          <a:xfrm>
            <a:off x="3390678" y="3480148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22"/>
          <p:cNvSpPr/>
          <p:nvPr/>
        </p:nvSpPr>
        <p:spPr>
          <a:xfrm>
            <a:off x="3887201" y="3480150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2"/>
          <p:cNvSpPr/>
          <p:nvPr/>
        </p:nvSpPr>
        <p:spPr>
          <a:xfrm>
            <a:off x="4383725" y="3480150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2"/>
          <p:cNvSpPr/>
          <p:nvPr/>
        </p:nvSpPr>
        <p:spPr>
          <a:xfrm>
            <a:off x="4880249" y="3480149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2"/>
          <p:cNvSpPr/>
          <p:nvPr/>
        </p:nvSpPr>
        <p:spPr>
          <a:xfrm>
            <a:off x="5706258" y="3480146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2"/>
          <p:cNvSpPr/>
          <p:nvPr/>
        </p:nvSpPr>
        <p:spPr>
          <a:xfrm>
            <a:off x="6202781" y="3480148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2"/>
          <p:cNvSpPr/>
          <p:nvPr/>
        </p:nvSpPr>
        <p:spPr>
          <a:xfrm>
            <a:off x="6699305" y="3480148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2"/>
          <p:cNvSpPr/>
          <p:nvPr/>
        </p:nvSpPr>
        <p:spPr>
          <a:xfrm>
            <a:off x="7195829" y="3480147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3" name="Google Shape;423;p22"/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4" name="Google Shape;424;p22"/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5" name="Google Shape;425;p22"/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6" name="Google Shape;426;p22"/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7" name="Google Shape;427;p22"/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428" name="Google Shape;428;p22"/>
          <p:cNvGrpSpPr/>
          <p:nvPr/>
        </p:nvGrpSpPr>
        <p:grpSpPr>
          <a:xfrm>
            <a:off x="4944841" y="220693"/>
            <a:ext cx="473636" cy="2298907"/>
            <a:chOff x="4944841" y="220693"/>
            <a:chExt cx="473636" cy="2298907"/>
          </a:xfrm>
        </p:grpSpPr>
        <p:sp>
          <p:nvSpPr>
            <p:cNvPr id="429" name="Google Shape;429;p22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22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2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2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3" name="Google Shape;433;p22"/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434" name="Google Shape;434;p22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2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22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22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8" name="Google Shape;438;p22"/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439" name="Google Shape;439;p22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22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22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22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3" name="Google Shape;443;p22"/>
          <p:cNvSpPr txBox="1"/>
          <p:nvPr/>
        </p:nvSpPr>
        <p:spPr>
          <a:xfrm>
            <a:off x="3011691" y="3163575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2"/>
          <p:cNvSpPr txBox="1"/>
          <p:nvPr/>
        </p:nvSpPr>
        <p:spPr>
          <a:xfrm>
            <a:off x="5335277" y="3160597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5" name="Google Shape;445;p22"/>
          <p:cNvGrpSpPr/>
          <p:nvPr/>
        </p:nvGrpSpPr>
        <p:grpSpPr>
          <a:xfrm>
            <a:off x="3387042" y="5104361"/>
            <a:ext cx="1824069" cy="584775"/>
            <a:chOff x="3387042" y="5104361"/>
            <a:chExt cx="1824069" cy="584775"/>
          </a:xfrm>
        </p:grpSpPr>
        <p:cxnSp>
          <p:nvCxnSpPr>
            <p:cNvPr id="446" name="Google Shape;446;p22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7" name="Google Shape;447;p22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8" name="Google Shape;448;p22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49" name="Google Shape;449;p22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0" name="Google Shape;450;p22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1" name="Google Shape;451;p22"/>
          <p:cNvGrpSpPr/>
          <p:nvPr/>
        </p:nvGrpSpPr>
        <p:grpSpPr>
          <a:xfrm>
            <a:off x="5721877" y="5104360"/>
            <a:ext cx="1824069" cy="584775"/>
            <a:chOff x="3387042" y="5104361"/>
            <a:chExt cx="1824069" cy="584775"/>
          </a:xfrm>
        </p:grpSpPr>
        <p:cxnSp>
          <p:nvCxnSpPr>
            <p:cNvPr id="452" name="Google Shape;452;p22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53" name="Google Shape;453;p22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54" name="Google Shape;454;p22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55" name="Google Shape;455;p22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6" name="Google Shape;456;p22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aphicFrame>
        <p:nvGraphicFramePr>
          <p:cNvPr id="457" name="Google Shape;457;p22"/>
          <p:cNvGraphicFramePr/>
          <p:nvPr/>
        </p:nvGraphicFramePr>
        <p:xfrm>
          <a:off x="6295812" y="19783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2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threadIdx.x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+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blockIdx.x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*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blockDim.x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8" name="Google Shape;458;p22"/>
          <p:cNvGraphicFramePr/>
          <p:nvPr/>
        </p:nvGraphicFramePr>
        <p:xfrm>
          <a:off x="6306796" y="11274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2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dataIndex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&lt;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N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=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Can work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lt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true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59" name="Google Shape;459;p22"/>
          <p:cNvCxnSpPr>
            <a:endCxn id="407" idx="2"/>
          </p:cNvCxnSpPr>
          <p:nvPr/>
        </p:nvCxnSpPr>
        <p:spPr>
          <a:xfrm rot="10800000">
            <a:off x="5791142" y="669284"/>
            <a:ext cx="90300" cy="28110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3"/>
          <p:cNvSpPr/>
          <p:nvPr/>
        </p:nvSpPr>
        <p:spPr>
          <a:xfrm rot="10800000" flipH="1">
            <a:off x="4932467" y="170897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23"/>
          <p:cNvSpPr/>
          <p:nvPr/>
        </p:nvSpPr>
        <p:spPr>
          <a:xfrm flipH="1">
            <a:off x="5541950" y="170897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4</a:t>
            </a:r>
            <a:endParaRPr sz="20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23"/>
          <p:cNvSpPr/>
          <p:nvPr/>
        </p:nvSpPr>
        <p:spPr>
          <a:xfrm rot="10800000" flipH="1">
            <a:off x="4932467" y="801560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23"/>
          <p:cNvSpPr/>
          <p:nvPr/>
        </p:nvSpPr>
        <p:spPr>
          <a:xfrm rot="10800000" flipH="1">
            <a:off x="4932467" y="1432224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23"/>
          <p:cNvSpPr/>
          <p:nvPr/>
        </p:nvSpPr>
        <p:spPr>
          <a:xfrm rot="10800000" flipH="1">
            <a:off x="4932467" y="2062887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23"/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3"/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23"/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23"/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3"/>
          <p:cNvSpPr/>
          <p:nvPr/>
        </p:nvSpPr>
        <p:spPr>
          <a:xfrm>
            <a:off x="3390678" y="3480148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3"/>
          <p:cNvSpPr/>
          <p:nvPr/>
        </p:nvSpPr>
        <p:spPr>
          <a:xfrm>
            <a:off x="3887201" y="3480150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23"/>
          <p:cNvSpPr/>
          <p:nvPr/>
        </p:nvSpPr>
        <p:spPr>
          <a:xfrm>
            <a:off x="4383725" y="3480150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23"/>
          <p:cNvSpPr/>
          <p:nvPr/>
        </p:nvSpPr>
        <p:spPr>
          <a:xfrm>
            <a:off x="4880249" y="3480149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3"/>
          <p:cNvSpPr/>
          <p:nvPr/>
        </p:nvSpPr>
        <p:spPr>
          <a:xfrm>
            <a:off x="5706258" y="3480146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23"/>
          <p:cNvSpPr/>
          <p:nvPr/>
        </p:nvSpPr>
        <p:spPr>
          <a:xfrm>
            <a:off x="6202781" y="3480148"/>
            <a:ext cx="350117" cy="163480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3"/>
          <p:cNvSpPr/>
          <p:nvPr/>
        </p:nvSpPr>
        <p:spPr>
          <a:xfrm>
            <a:off x="6699305" y="3480148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3"/>
          <p:cNvSpPr/>
          <p:nvPr/>
        </p:nvSpPr>
        <p:spPr>
          <a:xfrm>
            <a:off x="7195829" y="3480147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1" name="Google Shape;481;p23"/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2" name="Google Shape;482;p23"/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83" name="Google Shape;483;p23"/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84" name="Google Shape;484;p23"/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85" name="Google Shape;485;p23"/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486" name="Google Shape;486;p23"/>
          <p:cNvGrpSpPr/>
          <p:nvPr/>
        </p:nvGrpSpPr>
        <p:grpSpPr>
          <a:xfrm>
            <a:off x="4944841" y="220693"/>
            <a:ext cx="473636" cy="2298907"/>
            <a:chOff x="4944841" y="220693"/>
            <a:chExt cx="473636" cy="2298907"/>
          </a:xfrm>
        </p:grpSpPr>
        <p:sp>
          <p:nvSpPr>
            <p:cNvPr id="487" name="Google Shape;487;p23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23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23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23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1" name="Google Shape;491;p23"/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492" name="Google Shape;492;p23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23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23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23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6" name="Google Shape;496;p23"/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497" name="Google Shape;497;p23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23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23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23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1" name="Google Shape;501;p23"/>
          <p:cNvSpPr txBox="1"/>
          <p:nvPr/>
        </p:nvSpPr>
        <p:spPr>
          <a:xfrm>
            <a:off x="3011691" y="3163575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23"/>
          <p:cNvSpPr txBox="1"/>
          <p:nvPr/>
        </p:nvSpPr>
        <p:spPr>
          <a:xfrm>
            <a:off x="5335277" y="3160597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3" name="Google Shape;503;p23"/>
          <p:cNvGrpSpPr/>
          <p:nvPr/>
        </p:nvGrpSpPr>
        <p:grpSpPr>
          <a:xfrm>
            <a:off x="3387042" y="5104361"/>
            <a:ext cx="1824069" cy="584775"/>
            <a:chOff x="3387042" y="5104361"/>
            <a:chExt cx="1824069" cy="584775"/>
          </a:xfrm>
        </p:grpSpPr>
        <p:cxnSp>
          <p:nvCxnSpPr>
            <p:cNvPr id="504" name="Google Shape;504;p23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05" name="Google Shape;505;p23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06" name="Google Shape;506;p23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07" name="Google Shape;507;p23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8" name="Google Shape;508;p23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09" name="Google Shape;509;p23"/>
          <p:cNvGrpSpPr/>
          <p:nvPr/>
        </p:nvGrpSpPr>
        <p:grpSpPr>
          <a:xfrm>
            <a:off x="5721877" y="5104360"/>
            <a:ext cx="1824069" cy="584775"/>
            <a:chOff x="3387042" y="5104361"/>
            <a:chExt cx="1824069" cy="584775"/>
          </a:xfrm>
        </p:grpSpPr>
        <p:cxnSp>
          <p:nvCxnSpPr>
            <p:cNvPr id="510" name="Google Shape;510;p23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1" name="Google Shape;511;p23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2" name="Google Shape;512;p23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13" name="Google Shape;513;p23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14" name="Google Shape;514;p23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aphicFrame>
        <p:nvGraphicFramePr>
          <p:cNvPr id="515" name="Google Shape;515;p23"/>
          <p:cNvGraphicFramePr/>
          <p:nvPr/>
        </p:nvGraphicFramePr>
        <p:xfrm>
          <a:off x="6295812" y="19783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2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threadIdx.x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+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blockIdx.x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*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blockDim.x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6" name="Google Shape;516;p23"/>
          <p:cNvGraphicFramePr/>
          <p:nvPr/>
        </p:nvGraphicFramePr>
        <p:xfrm>
          <a:off x="6306796" y="11274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2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dataIndex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&lt;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N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=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Can work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lt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?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4"/>
          <p:cNvSpPr/>
          <p:nvPr/>
        </p:nvSpPr>
        <p:spPr>
          <a:xfrm rot="10800000" flipH="1">
            <a:off x="4932467" y="170897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4"/>
          <p:cNvSpPr/>
          <p:nvPr/>
        </p:nvSpPr>
        <p:spPr>
          <a:xfrm flipH="1">
            <a:off x="5541950" y="170897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4</a:t>
            </a:r>
            <a:endParaRPr sz="20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4"/>
          <p:cNvSpPr/>
          <p:nvPr/>
        </p:nvSpPr>
        <p:spPr>
          <a:xfrm rot="10800000" flipH="1">
            <a:off x="4932467" y="801560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24"/>
          <p:cNvSpPr/>
          <p:nvPr/>
        </p:nvSpPr>
        <p:spPr>
          <a:xfrm rot="10800000" flipH="1">
            <a:off x="4932467" y="1432224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24"/>
          <p:cNvSpPr/>
          <p:nvPr/>
        </p:nvSpPr>
        <p:spPr>
          <a:xfrm rot="10800000" flipH="1">
            <a:off x="4932467" y="2062887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4"/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24"/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24"/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24"/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24"/>
          <p:cNvSpPr/>
          <p:nvPr/>
        </p:nvSpPr>
        <p:spPr>
          <a:xfrm>
            <a:off x="3390678" y="3480148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24"/>
          <p:cNvSpPr/>
          <p:nvPr/>
        </p:nvSpPr>
        <p:spPr>
          <a:xfrm>
            <a:off x="3887201" y="3480150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24"/>
          <p:cNvSpPr/>
          <p:nvPr/>
        </p:nvSpPr>
        <p:spPr>
          <a:xfrm>
            <a:off x="4383725" y="3480150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24"/>
          <p:cNvSpPr/>
          <p:nvPr/>
        </p:nvSpPr>
        <p:spPr>
          <a:xfrm>
            <a:off x="4880249" y="3480149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24"/>
          <p:cNvSpPr/>
          <p:nvPr/>
        </p:nvSpPr>
        <p:spPr>
          <a:xfrm>
            <a:off x="5706258" y="3480146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24"/>
          <p:cNvSpPr/>
          <p:nvPr/>
        </p:nvSpPr>
        <p:spPr>
          <a:xfrm>
            <a:off x="6202781" y="3480148"/>
            <a:ext cx="350117" cy="1634803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24"/>
          <p:cNvSpPr/>
          <p:nvPr/>
        </p:nvSpPr>
        <p:spPr>
          <a:xfrm>
            <a:off x="6699305" y="3480148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24"/>
          <p:cNvSpPr/>
          <p:nvPr/>
        </p:nvSpPr>
        <p:spPr>
          <a:xfrm>
            <a:off x="7195829" y="3480147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8" name="Google Shape;538;p24"/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39" name="Google Shape;539;p24"/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40" name="Google Shape;540;p24"/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41" name="Google Shape;541;p24"/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42" name="Google Shape;542;p24"/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543" name="Google Shape;543;p24"/>
          <p:cNvGrpSpPr/>
          <p:nvPr/>
        </p:nvGrpSpPr>
        <p:grpSpPr>
          <a:xfrm>
            <a:off x="4944841" y="220693"/>
            <a:ext cx="473636" cy="2298907"/>
            <a:chOff x="4944841" y="220693"/>
            <a:chExt cx="473636" cy="2298907"/>
          </a:xfrm>
        </p:grpSpPr>
        <p:sp>
          <p:nvSpPr>
            <p:cNvPr id="544" name="Google Shape;544;p24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24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24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24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8" name="Google Shape;548;p24"/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549" name="Google Shape;549;p24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24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24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24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3" name="Google Shape;553;p24"/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554" name="Google Shape;554;p24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24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24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24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8" name="Google Shape;558;p24"/>
          <p:cNvSpPr txBox="1"/>
          <p:nvPr/>
        </p:nvSpPr>
        <p:spPr>
          <a:xfrm>
            <a:off x="3011691" y="3163575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24"/>
          <p:cNvSpPr txBox="1"/>
          <p:nvPr/>
        </p:nvSpPr>
        <p:spPr>
          <a:xfrm>
            <a:off x="5335277" y="3160597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0" name="Google Shape;560;p24"/>
          <p:cNvGrpSpPr/>
          <p:nvPr/>
        </p:nvGrpSpPr>
        <p:grpSpPr>
          <a:xfrm>
            <a:off x="3387042" y="5104361"/>
            <a:ext cx="1824069" cy="584775"/>
            <a:chOff x="3387042" y="5104361"/>
            <a:chExt cx="1824069" cy="584775"/>
          </a:xfrm>
        </p:grpSpPr>
        <p:cxnSp>
          <p:nvCxnSpPr>
            <p:cNvPr id="561" name="Google Shape;561;p24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62" name="Google Shape;562;p24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63" name="Google Shape;563;p24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64" name="Google Shape;564;p24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65" name="Google Shape;565;p24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66" name="Google Shape;566;p24"/>
          <p:cNvGrpSpPr/>
          <p:nvPr/>
        </p:nvGrpSpPr>
        <p:grpSpPr>
          <a:xfrm>
            <a:off x="5721877" y="5104360"/>
            <a:ext cx="1824069" cy="584775"/>
            <a:chOff x="3387042" y="5104361"/>
            <a:chExt cx="1824069" cy="584775"/>
          </a:xfrm>
        </p:grpSpPr>
        <p:cxnSp>
          <p:nvCxnSpPr>
            <p:cNvPr id="567" name="Google Shape;567;p24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68" name="Google Shape;568;p24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69" name="Google Shape;569;p24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70" name="Google Shape;570;p24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71" name="Google Shape;571;p24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aphicFrame>
        <p:nvGraphicFramePr>
          <p:cNvPr id="572" name="Google Shape;572;p24"/>
          <p:cNvGraphicFramePr/>
          <p:nvPr/>
        </p:nvGraphicFramePr>
        <p:xfrm>
          <a:off x="6295812" y="197833"/>
          <a:ext cx="4532625" cy="767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2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threadIdx.x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+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blockIdx.x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*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blockDim.x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73" name="Google Shape;573;p24"/>
          <p:cNvGraphicFramePr/>
          <p:nvPr/>
        </p:nvGraphicFramePr>
        <p:xfrm>
          <a:off x="6306796" y="1127493"/>
          <a:ext cx="4532625" cy="767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2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dataIndex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&lt;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N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=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Can work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rgbClr val="FF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false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5"/>
          <p:cNvSpPr/>
          <p:nvPr/>
        </p:nvSpPr>
        <p:spPr>
          <a:xfrm rot="10800000" flipH="1">
            <a:off x="4932467" y="170897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25"/>
          <p:cNvSpPr/>
          <p:nvPr/>
        </p:nvSpPr>
        <p:spPr>
          <a:xfrm flipH="1">
            <a:off x="5541950" y="170897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4</a:t>
            </a:r>
            <a:endParaRPr sz="20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25"/>
          <p:cNvSpPr/>
          <p:nvPr/>
        </p:nvSpPr>
        <p:spPr>
          <a:xfrm rot="10800000" flipH="1">
            <a:off x="4932467" y="801560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25"/>
          <p:cNvSpPr/>
          <p:nvPr/>
        </p:nvSpPr>
        <p:spPr>
          <a:xfrm rot="10800000" flipH="1">
            <a:off x="4932467" y="1432224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25"/>
          <p:cNvSpPr/>
          <p:nvPr/>
        </p:nvSpPr>
        <p:spPr>
          <a:xfrm rot="10800000" flipH="1">
            <a:off x="4932467" y="2062887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25"/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25"/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25"/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25"/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25"/>
          <p:cNvSpPr/>
          <p:nvPr/>
        </p:nvSpPr>
        <p:spPr>
          <a:xfrm>
            <a:off x="3390678" y="3480148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25"/>
          <p:cNvSpPr/>
          <p:nvPr/>
        </p:nvSpPr>
        <p:spPr>
          <a:xfrm>
            <a:off x="3887201" y="3480150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25"/>
          <p:cNvSpPr/>
          <p:nvPr/>
        </p:nvSpPr>
        <p:spPr>
          <a:xfrm>
            <a:off x="4383725" y="3480150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25"/>
          <p:cNvSpPr/>
          <p:nvPr/>
        </p:nvSpPr>
        <p:spPr>
          <a:xfrm>
            <a:off x="4880249" y="3480149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25"/>
          <p:cNvSpPr/>
          <p:nvPr/>
        </p:nvSpPr>
        <p:spPr>
          <a:xfrm>
            <a:off x="5706258" y="3480146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25"/>
          <p:cNvSpPr/>
          <p:nvPr/>
        </p:nvSpPr>
        <p:spPr>
          <a:xfrm>
            <a:off x="6202781" y="3480148"/>
            <a:ext cx="350117" cy="1634803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25"/>
          <p:cNvSpPr/>
          <p:nvPr/>
        </p:nvSpPr>
        <p:spPr>
          <a:xfrm>
            <a:off x="6699305" y="3480148"/>
            <a:ext cx="350117" cy="163480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25"/>
          <p:cNvSpPr/>
          <p:nvPr/>
        </p:nvSpPr>
        <p:spPr>
          <a:xfrm>
            <a:off x="7195829" y="3480147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5" name="Google Shape;595;p25"/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96" name="Google Shape;596;p25"/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97" name="Google Shape;597;p25"/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98" name="Google Shape;598;p25"/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99" name="Google Shape;599;p25"/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600" name="Google Shape;600;p25"/>
          <p:cNvGrpSpPr/>
          <p:nvPr/>
        </p:nvGrpSpPr>
        <p:grpSpPr>
          <a:xfrm>
            <a:off x="4944841" y="220693"/>
            <a:ext cx="473636" cy="2298907"/>
            <a:chOff x="4944841" y="220693"/>
            <a:chExt cx="473636" cy="2298907"/>
          </a:xfrm>
        </p:grpSpPr>
        <p:sp>
          <p:nvSpPr>
            <p:cNvPr id="601" name="Google Shape;601;p25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25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25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25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5" name="Google Shape;605;p25"/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606" name="Google Shape;606;p25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25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25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25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0" name="Google Shape;610;p25"/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611" name="Google Shape;611;p25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25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25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25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5" name="Google Shape;615;p25"/>
          <p:cNvSpPr txBox="1"/>
          <p:nvPr/>
        </p:nvSpPr>
        <p:spPr>
          <a:xfrm>
            <a:off x="3011691" y="3163575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25"/>
          <p:cNvSpPr txBox="1"/>
          <p:nvPr/>
        </p:nvSpPr>
        <p:spPr>
          <a:xfrm>
            <a:off x="5335277" y="3160597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7" name="Google Shape;617;p25"/>
          <p:cNvGrpSpPr/>
          <p:nvPr/>
        </p:nvGrpSpPr>
        <p:grpSpPr>
          <a:xfrm>
            <a:off x="3387042" y="5104361"/>
            <a:ext cx="1824069" cy="584775"/>
            <a:chOff x="3387042" y="5104361"/>
            <a:chExt cx="1824069" cy="584775"/>
          </a:xfrm>
        </p:grpSpPr>
        <p:cxnSp>
          <p:nvCxnSpPr>
            <p:cNvPr id="618" name="Google Shape;618;p25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19" name="Google Shape;619;p25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20" name="Google Shape;620;p25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21" name="Google Shape;621;p25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22" name="Google Shape;622;p25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23" name="Google Shape;623;p25"/>
          <p:cNvGrpSpPr/>
          <p:nvPr/>
        </p:nvGrpSpPr>
        <p:grpSpPr>
          <a:xfrm>
            <a:off x="5721877" y="5104360"/>
            <a:ext cx="1824069" cy="584775"/>
            <a:chOff x="3387042" y="5104361"/>
            <a:chExt cx="1824069" cy="584775"/>
          </a:xfrm>
        </p:grpSpPr>
        <p:cxnSp>
          <p:nvCxnSpPr>
            <p:cNvPr id="624" name="Google Shape;624;p25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25" name="Google Shape;625;p25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26" name="Google Shape;626;p25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27" name="Google Shape;627;p25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28" name="Google Shape;628;p25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aphicFrame>
        <p:nvGraphicFramePr>
          <p:cNvPr id="629" name="Google Shape;629;p25"/>
          <p:cNvGraphicFramePr/>
          <p:nvPr/>
        </p:nvGraphicFramePr>
        <p:xfrm>
          <a:off x="6295812" y="19783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2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threadIdx.x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+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blockIdx.x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*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blockDim.x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30" name="Google Shape;630;p25"/>
          <p:cNvGraphicFramePr/>
          <p:nvPr/>
        </p:nvGraphicFramePr>
        <p:xfrm>
          <a:off x="6306796" y="11274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2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dataIndex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&lt;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N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=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Can work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6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lt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?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26"/>
          <p:cNvSpPr/>
          <p:nvPr/>
        </p:nvSpPr>
        <p:spPr>
          <a:xfrm rot="10800000" flipH="1">
            <a:off x="4932467" y="170897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26"/>
          <p:cNvSpPr/>
          <p:nvPr/>
        </p:nvSpPr>
        <p:spPr>
          <a:xfrm flipH="1">
            <a:off x="5541950" y="170897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4</a:t>
            </a:r>
            <a:endParaRPr sz="20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26"/>
          <p:cNvSpPr/>
          <p:nvPr/>
        </p:nvSpPr>
        <p:spPr>
          <a:xfrm rot="10800000" flipH="1">
            <a:off x="4932467" y="801560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26"/>
          <p:cNvSpPr/>
          <p:nvPr/>
        </p:nvSpPr>
        <p:spPr>
          <a:xfrm rot="10800000" flipH="1">
            <a:off x="4932467" y="1432224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26"/>
          <p:cNvSpPr/>
          <p:nvPr/>
        </p:nvSpPr>
        <p:spPr>
          <a:xfrm rot="10800000" flipH="1">
            <a:off x="4932467" y="2062887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26"/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26"/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26"/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26"/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26"/>
          <p:cNvSpPr/>
          <p:nvPr/>
        </p:nvSpPr>
        <p:spPr>
          <a:xfrm>
            <a:off x="3390678" y="3480148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26"/>
          <p:cNvSpPr/>
          <p:nvPr/>
        </p:nvSpPr>
        <p:spPr>
          <a:xfrm>
            <a:off x="3887201" y="3480150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26"/>
          <p:cNvSpPr/>
          <p:nvPr/>
        </p:nvSpPr>
        <p:spPr>
          <a:xfrm>
            <a:off x="4383725" y="3480150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26"/>
          <p:cNvSpPr/>
          <p:nvPr/>
        </p:nvSpPr>
        <p:spPr>
          <a:xfrm>
            <a:off x="4880249" y="3480149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26"/>
          <p:cNvSpPr/>
          <p:nvPr/>
        </p:nvSpPr>
        <p:spPr>
          <a:xfrm>
            <a:off x="5706258" y="3480146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26"/>
          <p:cNvSpPr/>
          <p:nvPr/>
        </p:nvSpPr>
        <p:spPr>
          <a:xfrm>
            <a:off x="6202781" y="3480148"/>
            <a:ext cx="350117" cy="1634803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26"/>
          <p:cNvSpPr/>
          <p:nvPr/>
        </p:nvSpPr>
        <p:spPr>
          <a:xfrm>
            <a:off x="6699305" y="3480148"/>
            <a:ext cx="350117" cy="1634803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26"/>
          <p:cNvSpPr/>
          <p:nvPr/>
        </p:nvSpPr>
        <p:spPr>
          <a:xfrm>
            <a:off x="7195829" y="3480147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2" name="Google Shape;652;p26"/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3" name="Google Shape;653;p26"/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4" name="Google Shape;654;p26"/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5" name="Google Shape;655;p26"/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6" name="Google Shape;656;p26"/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657" name="Google Shape;657;p26"/>
          <p:cNvGrpSpPr/>
          <p:nvPr/>
        </p:nvGrpSpPr>
        <p:grpSpPr>
          <a:xfrm>
            <a:off x="4944841" y="220693"/>
            <a:ext cx="473636" cy="2298907"/>
            <a:chOff x="4944841" y="220693"/>
            <a:chExt cx="473636" cy="2298907"/>
          </a:xfrm>
        </p:grpSpPr>
        <p:sp>
          <p:nvSpPr>
            <p:cNvPr id="658" name="Google Shape;658;p26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26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26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26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2" name="Google Shape;662;p26"/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663" name="Google Shape;663;p26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26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26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26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7" name="Google Shape;667;p26"/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668" name="Google Shape;668;p26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26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26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26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2" name="Google Shape;672;p26"/>
          <p:cNvSpPr txBox="1"/>
          <p:nvPr/>
        </p:nvSpPr>
        <p:spPr>
          <a:xfrm>
            <a:off x="3011691" y="3163575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26"/>
          <p:cNvSpPr txBox="1"/>
          <p:nvPr/>
        </p:nvSpPr>
        <p:spPr>
          <a:xfrm>
            <a:off x="5335277" y="3160597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4" name="Google Shape;674;p26"/>
          <p:cNvGrpSpPr/>
          <p:nvPr/>
        </p:nvGrpSpPr>
        <p:grpSpPr>
          <a:xfrm>
            <a:off x="3387042" y="5104361"/>
            <a:ext cx="1824069" cy="584775"/>
            <a:chOff x="3387042" y="5104361"/>
            <a:chExt cx="1824069" cy="584775"/>
          </a:xfrm>
        </p:grpSpPr>
        <p:cxnSp>
          <p:nvCxnSpPr>
            <p:cNvPr id="675" name="Google Shape;675;p26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6" name="Google Shape;676;p26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7" name="Google Shape;677;p26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78" name="Google Shape;678;p26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79" name="Google Shape;679;p26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80" name="Google Shape;680;p26"/>
          <p:cNvGrpSpPr/>
          <p:nvPr/>
        </p:nvGrpSpPr>
        <p:grpSpPr>
          <a:xfrm>
            <a:off x="5721877" y="5104360"/>
            <a:ext cx="1824069" cy="584775"/>
            <a:chOff x="3387042" y="5104361"/>
            <a:chExt cx="1824069" cy="584775"/>
          </a:xfrm>
        </p:grpSpPr>
        <p:cxnSp>
          <p:nvCxnSpPr>
            <p:cNvPr id="681" name="Google Shape;681;p26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2" name="Google Shape;682;p26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3" name="Google Shape;683;p26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84" name="Google Shape;684;p26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85" name="Google Shape;685;p26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aphicFrame>
        <p:nvGraphicFramePr>
          <p:cNvPr id="686" name="Google Shape;686;p26"/>
          <p:cNvGraphicFramePr/>
          <p:nvPr/>
        </p:nvGraphicFramePr>
        <p:xfrm>
          <a:off x="6295812" y="19783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2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threadIdx.x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+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blockIdx.x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*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blockDim.x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87" name="Google Shape;687;p26"/>
          <p:cNvGraphicFramePr/>
          <p:nvPr/>
        </p:nvGraphicFramePr>
        <p:xfrm>
          <a:off x="6306796" y="11274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2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dataIndex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&lt;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N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=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Can work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6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rgbClr val="FF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false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27"/>
          <p:cNvSpPr/>
          <p:nvPr/>
        </p:nvSpPr>
        <p:spPr>
          <a:xfrm rot="10800000" flipH="1">
            <a:off x="4932467" y="170897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27"/>
          <p:cNvSpPr/>
          <p:nvPr/>
        </p:nvSpPr>
        <p:spPr>
          <a:xfrm flipH="1">
            <a:off x="5541950" y="170897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4</a:t>
            </a:r>
            <a:endParaRPr sz="20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27"/>
          <p:cNvSpPr/>
          <p:nvPr/>
        </p:nvSpPr>
        <p:spPr>
          <a:xfrm rot="10800000" flipH="1">
            <a:off x="4932467" y="801560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27"/>
          <p:cNvSpPr/>
          <p:nvPr/>
        </p:nvSpPr>
        <p:spPr>
          <a:xfrm rot="10800000" flipH="1">
            <a:off x="4932467" y="1432224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27"/>
          <p:cNvSpPr/>
          <p:nvPr/>
        </p:nvSpPr>
        <p:spPr>
          <a:xfrm rot="10800000" flipH="1">
            <a:off x="4932467" y="2062887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27"/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27"/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27"/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27"/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27"/>
          <p:cNvSpPr/>
          <p:nvPr/>
        </p:nvSpPr>
        <p:spPr>
          <a:xfrm>
            <a:off x="3390678" y="3480148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27"/>
          <p:cNvSpPr/>
          <p:nvPr/>
        </p:nvSpPr>
        <p:spPr>
          <a:xfrm>
            <a:off x="3887201" y="3480150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27"/>
          <p:cNvSpPr/>
          <p:nvPr/>
        </p:nvSpPr>
        <p:spPr>
          <a:xfrm>
            <a:off x="4383725" y="3480150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27"/>
          <p:cNvSpPr/>
          <p:nvPr/>
        </p:nvSpPr>
        <p:spPr>
          <a:xfrm>
            <a:off x="4880249" y="3480149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27"/>
          <p:cNvSpPr/>
          <p:nvPr/>
        </p:nvSpPr>
        <p:spPr>
          <a:xfrm>
            <a:off x="5706258" y="3480146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27"/>
          <p:cNvSpPr/>
          <p:nvPr/>
        </p:nvSpPr>
        <p:spPr>
          <a:xfrm>
            <a:off x="6202781" y="3480148"/>
            <a:ext cx="350117" cy="1634803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27"/>
          <p:cNvSpPr/>
          <p:nvPr/>
        </p:nvSpPr>
        <p:spPr>
          <a:xfrm>
            <a:off x="6699305" y="3480148"/>
            <a:ext cx="350117" cy="1634803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27"/>
          <p:cNvSpPr/>
          <p:nvPr/>
        </p:nvSpPr>
        <p:spPr>
          <a:xfrm>
            <a:off x="7195829" y="3480147"/>
            <a:ext cx="350117" cy="163480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9" name="Google Shape;709;p27"/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10" name="Google Shape;710;p27"/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11" name="Google Shape;711;p27"/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12" name="Google Shape;712;p27"/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13" name="Google Shape;713;p27"/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714" name="Google Shape;714;p27"/>
          <p:cNvGrpSpPr/>
          <p:nvPr/>
        </p:nvGrpSpPr>
        <p:grpSpPr>
          <a:xfrm>
            <a:off x="4944841" y="220693"/>
            <a:ext cx="473636" cy="2298907"/>
            <a:chOff x="4944841" y="220693"/>
            <a:chExt cx="473636" cy="2298907"/>
          </a:xfrm>
        </p:grpSpPr>
        <p:sp>
          <p:nvSpPr>
            <p:cNvPr id="715" name="Google Shape;715;p27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27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27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27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9" name="Google Shape;719;p27"/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720" name="Google Shape;720;p27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27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27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27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4" name="Google Shape;724;p27"/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725" name="Google Shape;725;p27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27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27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27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9" name="Google Shape;729;p27"/>
          <p:cNvSpPr txBox="1"/>
          <p:nvPr/>
        </p:nvSpPr>
        <p:spPr>
          <a:xfrm>
            <a:off x="3011691" y="3163575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27"/>
          <p:cNvSpPr txBox="1"/>
          <p:nvPr/>
        </p:nvSpPr>
        <p:spPr>
          <a:xfrm>
            <a:off x="5335277" y="3160597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1" name="Google Shape;731;p27"/>
          <p:cNvGrpSpPr/>
          <p:nvPr/>
        </p:nvGrpSpPr>
        <p:grpSpPr>
          <a:xfrm>
            <a:off x="3387042" y="5104361"/>
            <a:ext cx="1824069" cy="584775"/>
            <a:chOff x="3387042" y="5104361"/>
            <a:chExt cx="1824069" cy="584775"/>
          </a:xfrm>
        </p:grpSpPr>
        <p:cxnSp>
          <p:nvCxnSpPr>
            <p:cNvPr id="732" name="Google Shape;732;p27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33" name="Google Shape;733;p27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34" name="Google Shape;734;p27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35" name="Google Shape;735;p27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36" name="Google Shape;736;p27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37" name="Google Shape;737;p27"/>
          <p:cNvGrpSpPr/>
          <p:nvPr/>
        </p:nvGrpSpPr>
        <p:grpSpPr>
          <a:xfrm>
            <a:off x="5721877" y="5104360"/>
            <a:ext cx="1824069" cy="584775"/>
            <a:chOff x="3387042" y="5104361"/>
            <a:chExt cx="1824069" cy="584775"/>
          </a:xfrm>
        </p:grpSpPr>
        <p:cxnSp>
          <p:nvCxnSpPr>
            <p:cNvPr id="738" name="Google Shape;738;p27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39" name="Google Shape;739;p27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40" name="Google Shape;740;p27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41" name="Google Shape;741;p27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42" name="Google Shape;742;p27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aphicFrame>
        <p:nvGraphicFramePr>
          <p:cNvPr id="743" name="Google Shape;743;p27"/>
          <p:cNvGraphicFramePr/>
          <p:nvPr/>
        </p:nvGraphicFramePr>
        <p:xfrm>
          <a:off x="6295812" y="19783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2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threadIdx.x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+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blockIdx.x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*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blockDim.x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44" name="Google Shape;744;p27"/>
          <p:cNvGraphicFramePr/>
          <p:nvPr/>
        </p:nvGraphicFramePr>
        <p:xfrm>
          <a:off x="6306796" y="11274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2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dataIndex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&lt;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N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=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Can work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6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lt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?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28"/>
          <p:cNvSpPr/>
          <p:nvPr/>
        </p:nvSpPr>
        <p:spPr>
          <a:xfrm rot="10800000" flipH="1">
            <a:off x="4932467" y="170897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28"/>
          <p:cNvSpPr/>
          <p:nvPr/>
        </p:nvSpPr>
        <p:spPr>
          <a:xfrm flipH="1">
            <a:off x="5541950" y="170897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4</a:t>
            </a:r>
            <a:endParaRPr sz="20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28"/>
          <p:cNvSpPr/>
          <p:nvPr/>
        </p:nvSpPr>
        <p:spPr>
          <a:xfrm rot="10800000" flipH="1">
            <a:off x="4932467" y="801560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28"/>
          <p:cNvSpPr/>
          <p:nvPr/>
        </p:nvSpPr>
        <p:spPr>
          <a:xfrm rot="10800000" flipH="1">
            <a:off x="4932467" y="1432224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28"/>
          <p:cNvSpPr/>
          <p:nvPr/>
        </p:nvSpPr>
        <p:spPr>
          <a:xfrm rot="10800000" flipH="1">
            <a:off x="4932467" y="2062887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28"/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28"/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28"/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28"/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28"/>
          <p:cNvSpPr/>
          <p:nvPr/>
        </p:nvSpPr>
        <p:spPr>
          <a:xfrm>
            <a:off x="3390678" y="3480148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28"/>
          <p:cNvSpPr/>
          <p:nvPr/>
        </p:nvSpPr>
        <p:spPr>
          <a:xfrm>
            <a:off x="3887201" y="3480150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28"/>
          <p:cNvSpPr/>
          <p:nvPr/>
        </p:nvSpPr>
        <p:spPr>
          <a:xfrm>
            <a:off x="4383725" y="3480150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28"/>
          <p:cNvSpPr/>
          <p:nvPr/>
        </p:nvSpPr>
        <p:spPr>
          <a:xfrm>
            <a:off x="4880249" y="3480149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28"/>
          <p:cNvSpPr/>
          <p:nvPr/>
        </p:nvSpPr>
        <p:spPr>
          <a:xfrm>
            <a:off x="5706258" y="3480146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28"/>
          <p:cNvSpPr/>
          <p:nvPr/>
        </p:nvSpPr>
        <p:spPr>
          <a:xfrm>
            <a:off x="6202781" y="3480148"/>
            <a:ext cx="350117" cy="1634803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28"/>
          <p:cNvSpPr/>
          <p:nvPr/>
        </p:nvSpPr>
        <p:spPr>
          <a:xfrm>
            <a:off x="6699305" y="3480148"/>
            <a:ext cx="350117" cy="1634803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28"/>
          <p:cNvSpPr/>
          <p:nvPr/>
        </p:nvSpPr>
        <p:spPr>
          <a:xfrm>
            <a:off x="7195829" y="3480147"/>
            <a:ext cx="350117" cy="1634803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7" name="Google Shape;767;p28"/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68" name="Google Shape;768;p28"/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69" name="Google Shape;769;p28"/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70" name="Google Shape;770;p28"/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71" name="Google Shape;771;p28"/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772" name="Google Shape;772;p28"/>
          <p:cNvGrpSpPr/>
          <p:nvPr/>
        </p:nvGrpSpPr>
        <p:grpSpPr>
          <a:xfrm>
            <a:off x="4944841" y="220693"/>
            <a:ext cx="473636" cy="2298907"/>
            <a:chOff x="4944841" y="220693"/>
            <a:chExt cx="473636" cy="2298907"/>
          </a:xfrm>
        </p:grpSpPr>
        <p:sp>
          <p:nvSpPr>
            <p:cNvPr id="773" name="Google Shape;773;p28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28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28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28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7" name="Google Shape;777;p28"/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778" name="Google Shape;778;p28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28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28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28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2" name="Google Shape;782;p28"/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783" name="Google Shape;783;p28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28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28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28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7" name="Google Shape;787;p28"/>
          <p:cNvSpPr txBox="1"/>
          <p:nvPr/>
        </p:nvSpPr>
        <p:spPr>
          <a:xfrm>
            <a:off x="3011691" y="3163575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28"/>
          <p:cNvSpPr txBox="1"/>
          <p:nvPr/>
        </p:nvSpPr>
        <p:spPr>
          <a:xfrm>
            <a:off x="5335277" y="3160597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9" name="Google Shape;789;p28"/>
          <p:cNvGrpSpPr/>
          <p:nvPr/>
        </p:nvGrpSpPr>
        <p:grpSpPr>
          <a:xfrm>
            <a:off x="3387042" y="5104361"/>
            <a:ext cx="1824069" cy="584775"/>
            <a:chOff x="3387042" y="5104361"/>
            <a:chExt cx="1824069" cy="584775"/>
          </a:xfrm>
        </p:grpSpPr>
        <p:cxnSp>
          <p:nvCxnSpPr>
            <p:cNvPr id="790" name="Google Shape;790;p28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1" name="Google Shape;791;p28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2" name="Google Shape;792;p28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93" name="Google Shape;793;p28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94" name="Google Shape;794;p28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95" name="Google Shape;795;p28"/>
          <p:cNvGrpSpPr/>
          <p:nvPr/>
        </p:nvGrpSpPr>
        <p:grpSpPr>
          <a:xfrm>
            <a:off x="5721877" y="5104360"/>
            <a:ext cx="1824069" cy="584775"/>
            <a:chOff x="3387042" y="5104361"/>
            <a:chExt cx="1824069" cy="584775"/>
          </a:xfrm>
        </p:grpSpPr>
        <p:cxnSp>
          <p:nvCxnSpPr>
            <p:cNvPr id="796" name="Google Shape;796;p28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7" name="Google Shape;797;p28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28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99" name="Google Shape;799;p28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00" name="Google Shape;800;p28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aphicFrame>
        <p:nvGraphicFramePr>
          <p:cNvPr id="801" name="Google Shape;801;p28"/>
          <p:cNvGraphicFramePr/>
          <p:nvPr/>
        </p:nvGraphicFramePr>
        <p:xfrm>
          <a:off x="6295812" y="197833"/>
          <a:ext cx="4532625" cy="767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2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threadIdx.x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+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blockIdx.x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*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blockDim.x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02" name="Google Shape;802;p28"/>
          <p:cNvGraphicFramePr/>
          <p:nvPr/>
        </p:nvGraphicFramePr>
        <p:xfrm>
          <a:off x="6306796" y="1127493"/>
          <a:ext cx="4532625" cy="767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2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dataIndex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&lt;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N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=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 sz="1400" b="1" u="none" strike="noStrike" cap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Can work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6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 b="1" u="none" strike="noStrike" cap="none">
                          <a:solidFill>
                            <a:srgbClr val="FF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false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498348" y="2790635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그리드 폭 반복문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lang="en-US"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Grid-Stride Loops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3390678" y="3480148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3887201" y="3480150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4383725" y="3480150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4880249" y="3480149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5706258" y="3480146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6202781" y="3480148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6699305" y="3480148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7195829" y="3480147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" name="Google Shape;97;p17"/>
          <p:cNvGrpSpPr/>
          <p:nvPr/>
        </p:nvGrpSpPr>
        <p:grpSpPr>
          <a:xfrm>
            <a:off x="3103432" y="178922"/>
            <a:ext cx="4765936" cy="2390377"/>
            <a:chOff x="3103432" y="323297"/>
            <a:chExt cx="4765936" cy="2390377"/>
          </a:xfrm>
        </p:grpSpPr>
        <p:sp>
          <p:nvSpPr>
            <p:cNvPr id="98" name="Google Shape;98;p17"/>
            <p:cNvSpPr/>
            <p:nvPr/>
          </p:nvSpPr>
          <p:spPr>
            <a:xfrm rot="10800000" flipH="1">
              <a:off x="5527604" y="32329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 rot="10800000" flipH="1">
              <a:off x="6137087" y="32329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7"/>
            <p:cNvSpPr/>
            <p:nvPr/>
          </p:nvSpPr>
          <p:spPr>
            <a:xfrm rot="10800000" flipH="1">
              <a:off x="5527604" y="953960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7"/>
            <p:cNvSpPr/>
            <p:nvPr/>
          </p:nvSpPr>
          <p:spPr>
            <a:xfrm rot="10800000" flipH="1">
              <a:off x="6137087" y="953960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7"/>
            <p:cNvSpPr/>
            <p:nvPr/>
          </p:nvSpPr>
          <p:spPr>
            <a:xfrm rot="10800000" flipH="1">
              <a:off x="5527604" y="1584624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7"/>
            <p:cNvSpPr/>
            <p:nvPr/>
          </p:nvSpPr>
          <p:spPr>
            <a:xfrm rot="10800000" flipH="1">
              <a:off x="6137087" y="1584624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7"/>
            <p:cNvSpPr/>
            <p:nvPr/>
          </p:nvSpPr>
          <p:spPr>
            <a:xfrm rot="10800000" flipH="1">
              <a:off x="5527604" y="221528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7"/>
            <p:cNvSpPr/>
            <p:nvPr/>
          </p:nvSpPr>
          <p:spPr>
            <a:xfrm rot="10800000" flipH="1">
              <a:off x="6137087" y="221528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7"/>
            <p:cNvSpPr/>
            <p:nvPr/>
          </p:nvSpPr>
          <p:spPr>
            <a:xfrm rot="10800000" flipH="1">
              <a:off x="6761501" y="32329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7"/>
            <p:cNvSpPr/>
            <p:nvPr/>
          </p:nvSpPr>
          <p:spPr>
            <a:xfrm rot="10800000" flipH="1">
              <a:off x="7370984" y="32329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7"/>
            <p:cNvSpPr/>
            <p:nvPr/>
          </p:nvSpPr>
          <p:spPr>
            <a:xfrm rot="10800000" flipH="1">
              <a:off x="6761501" y="953960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7"/>
            <p:cNvSpPr/>
            <p:nvPr/>
          </p:nvSpPr>
          <p:spPr>
            <a:xfrm rot="10800000" flipH="1">
              <a:off x="7370984" y="953960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7"/>
            <p:cNvSpPr/>
            <p:nvPr/>
          </p:nvSpPr>
          <p:spPr>
            <a:xfrm rot="10800000" flipH="1">
              <a:off x="6761501" y="1584624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7"/>
            <p:cNvSpPr/>
            <p:nvPr/>
          </p:nvSpPr>
          <p:spPr>
            <a:xfrm rot="10800000" flipH="1">
              <a:off x="7370984" y="1584624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7"/>
            <p:cNvSpPr/>
            <p:nvPr/>
          </p:nvSpPr>
          <p:spPr>
            <a:xfrm rot="10800000" flipH="1">
              <a:off x="6761501" y="221528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7"/>
            <p:cNvSpPr/>
            <p:nvPr/>
          </p:nvSpPr>
          <p:spPr>
            <a:xfrm rot="10800000" flipH="1">
              <a:off x="7370984" y="221528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7"/>
            <p:cNvSpPr/>
            <p:nvPr/>
          </p:nvSpPr>
          <p:spPr>
            <a:xfrm rot="10800000" flipH="1">
              <a:off x="3103432" y="32329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7"/>
            <p:cNvSpPr/>
            <p:nvPr/>
          </p:nvSpPr>
          <p:spPr>
            <a:xfrm rot="10800000" flipH="1">
              <a:off x="3712915" y="32329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7"/>
            <p:cNvSpPr/>
            <p:nvPr/>
          </p:nvSpPr>
          <p:spPr>
            <a:xfrm rot="10800000" flipH="1">
              <a:off x="3103432" y="953960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7"/>
            <p:cNvSpPr/>
            <p:nvPr/>
          </p:nvSpPr>
          <p:spPr>
            <a:xfrm rot="10800000" flipH="1">
              <a:off x="3712915" y="953960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7"/>
            <p:cNvSpPr/>
            <p:nvPr/>
          </p:nvSpPr>
          <p:spPr>
            <a:xfrm rot="10800000" flipH="1">
              <a:off x="3103432" y="1584624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7"/>
            <p:cNvSpPr/>
            <p:nvPr/>
          </p:nvSpPr>
          <p:spPr>
            <a:xfrm rot="10800000" flipH="1">
              <a:off x="3712915" y="1584624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7"/>
            <p:cNvSpPr/>
            <p:nvPr/>
          </p:nvSpPr>
          <p:spPr>
            <a:xfrm rot="10800000" flipH="1">
              <a:off x="3103432" y="221528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7"/>
            <p:cNvSpPr/>
            <p:nvPr/>
          </p:nvSpPr>
          <p:spPr>
            <a:xfrm rot="10800000" flipH="1">
              <a:off x="3712915" y="221528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 rot="10800000" flipH="1">
              <a:off x="4337329" y="32329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7"/>
            <p:cNvSpPr/>
            <p:nvPr/>
          </p:nvSpPr>
          <p:spPr>
            <a:xfrm rot="10800000" flipH="1">
              <a:off x="4946812" y="32329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7"/>
            <p:cNvSpPr/>
            <p:nvPr/>
          </p:nvSpPr>
          <p:spPr>
            <a:xfrm rot="10800000" flipH="1">
              <a:off x="4337329" y="953960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7"/>
            <p:cNvSpPr/>
            <p:nvPr/>
          </p:nvSpPr>
          <p:spPr>
            <a:xfrm rot="10800000" flipH="1">
              <a:off x="4946812" y="953960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7"/>
            <p:cNvSpPr/>
            <p:nvPr/>
          </p:nvSpPr>
          <p:spPr>
            <a:xfrm rot="10800000" flipH="1">
              <a:off x="4337329" y="1584624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7"/>
            <p:cNvSpPr/>
            <p:nvPr/>
          </p:nvSpPr>
          <p:spPr>
            <a:xfrm rot="10800000" flipH="1">
              <a:off x="4946812" y="1584624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7"/>
            <p:cNvSpPr/>
            <p:nvPr/>
          </p:nvSpPr>
          <p:spPr>
            <a:xfrm rot="10800000" flipH="1">
              <a:off x="4337329" y="221528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7"/>
            <p:cNvSpPr/>
            <p:nvPr/>
          </p:nvSpPr>
          <p:spPr>
            <a:xfrm rot="10800000" flipH="1">
              <a:off x="4946812" y="221528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30" name="Google Shape;130;p17"/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1" name="Google Shape;131;p17"/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8248850" y="211756"/>
            <a:ext cx="2435191" cy="738664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종종 그리드내 전체 스레드의 수 보다 더 많은 데이터 요소가 있음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17"/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137" name="Google Shape;137;p17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7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7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7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" name="Google Shape;141;p17"/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142" name="Google Shape;142;p17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7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7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7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6" name="Google Shape;146;p17"/>
          <p:cNvGrpSpPr/>
          <p:nvPr/>
        </p:nvGrpSpPr>
        <p:grpSpPr>
          <a:xfrm>
            <a:off x="3125667" y="220382"/>
            <a:ext cx="4731114" cy="2300486"/>
            <a:chOff x="3125667" y="220382"/>
            <a:chExt cx="4731114" cy="2300486"/>
          </a:xfrm>
        </p:grpSpPr>
        <p:sp>
          <p:nvSpPr>
            <p:cNvPr id="147" name="Google Shape;147;p17"/>
            <p:cNvSpPr txBox="1"/>
            <p:nvPr/>
          </p:nvSpPr>
          <p:spPr>
            <a:xfrm>
              <a:off x="3125667" y="221961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7"/>
            <p:cNvSpPr txBox="1"/>
            <p:nvPr/>
          </p:nvSpPr>
          <p:spPr>
            <a:xfrm>
              <a:off x="3125667" y="8548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7"/>
            <p:cNvSpPr txBox="1"/>
            <p:nvPr/>
          </p:nvSpPr>
          <p:spPr>
            <a:xfrm>
              <a:off x="3125667" y="14878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7"/>
            <p:cNvSpPr txBox="1"/>
            <p:nvPr/>
          </p:nvSpPr>
          <p:spPr>
            <a:xfrm>
              <a:off x="3125667" y="212075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7"/>
            <p:cNvSpPr txBox="1"/>
            <p:nvPr/>
          </p:nvSpPr>
          <p:spPr>
            <a:xfrm>
              <a:off x="3731855" y="220382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7"/>
            <p:cNvSpPr txBox="1"/>
            <p:nvPr/>
          </p:nvSpPr>
          <p:spPr>
            <a:xfrm>
              <a:off x="3731855" y="853314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7"/>
            <p:cNvSpPr txBox="1"/>
            <p:nvPr/>
          </p:nvSpPr>
          <p:spPr>
            <a:xfrm>
              <a:off x="3731855" y="1486249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7"/>
            <p:cNvSpPr txBox="1"/>
            <p:nvPr/>
          </p:nvSpPr>
          <p:spPr>
            <a:xfrm>
              <a:off x="3731855" y="2119179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7"/>
            <p:cNvSpPr txBox="1"/>
            <p:nvPr/>
          </p:nvSpPr>
          <p:spPr>
            <a:xfrm>
              <a:off x="4344839" y="221961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7"/>
            <p:cNvSpPr txBox="1"/>
            <p:nvPr/>
          </p:nvSpPr>
          <p:spPr>
            <a:xfrm>
              <a:off x="4344839" y="8548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9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7"/>
            <p:cNvSpPr txBox="1"/>
            <p:nvPr/>
          </p:nvSpPr>
          <p:spPr>
            <a:xfrm>
              <a:off x="4344839" y="1518606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7"/>
            <p:cNvSpPr txBox="1"/>
            <p:nvPr/>
          </p:nvSpPr>
          <p:spPr>
            <a:xfrm>
              <a:off x="4344839" y="2151536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7"/>
            <p:cNvSpPr txBox="1"/>
            <p:nvPr/>
          </p:nvSpPr>
          <p:spPr>
            <a:xfrm>
              <a:off x="4951027" y="251160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7"/>
            <p:cNvSpPr txBox="1"/>
            <p:nvPr/>
          </p:nvSpPr>
          <p:spPr>
            <a:xfrm>
              <a:off x="4951027" y="884092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7"/>
            <p:cNvSpPr txBox="1"/>
            <p:nvPr/>
          </p:nvSpPr>
          <p:spPr>
            <a:xfrm>
              <a:off x="4951027" y="1517027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7"/>
            <p:cNvSpPr txBox="1"/>
            <p:nvPr/>
          </p:nvSpPr>
          <p:spPr>
            <a:xfrm>
              <a:off x="4951027" y="2149957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3" name="Google Shape;163;p17"/>
            <p:cNvGrpSpPr/>
            <p:nvPr/>
          </p:nvGrpSpPr>
          <p:grpSpPr>
            <a:xfrm>
              <a:off x="5536733" y="251160"/>
              <a:ext cx="1079824" cy="2238930"/>
              <a:chOff x="4375347" y="238662"/>
              <a:chExt cx="1079824" cy="2238930"/>
            </a:xfrm>
          </p:grpSpPr>
          <p:sp>
            <p:nvSpPr>
              <p:cNvPr id="164" name="Google Shape;164;p17"/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16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7"/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17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7"/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18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17"/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19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7"/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20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17"/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17"/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22</a:t>
                </a:r>
                <a:endParaRPr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endParaRPr>
              </a:p>
            </p:txBody>
          </p:sp>
          <p:sp>
            <p:nvSpPr>
              <p:cNvPr id="171" name="Google Shape;171;p17"/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2" name="Google Shape;172;p17"/>
            <p:cNvGrpSpPr/>
            <p:nvPr/>
          </p:nvGrpSpPr>
          <p:grpSpPr>
            <a:xfrm>
              <a:off x="6776957" y="251160"/>
              <a:ext cx="1079824" cy="2238930"/>
              <a:chOff x="4375347" y="238662"/>
              <a:chExt cx="1079824" cy="2238930"/>
            </a:xfrm>
          </p:grpSpPr>
          <p:sp>
            <p:nvSpPr>
              <p:cNvPr id="173" name="Google Shape;173;p17"/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17"/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25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17"/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26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17"/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27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17"/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28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17"/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29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17"/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30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17"/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31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8"/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8"/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8"/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8"/>
          <p:cNvSpPr/>
          <p:nvPr/>
        </p:nvSpPr>
        <p:spPr>
          <a:xfrm>
            <a:off x="3390678" y="3480148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8"/>
          <p:cNvSpPr/>
          <p:nvPr/>
        </p:nvSpPr>
        <p:spPr>
          <a:xfrm>
            <a:off x="3887201" y="3480150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8"/>
          <p:cNvSpPr/>
          <p:nvPr/>
        </p:nvSpPr>
        <p:spPr>
          <a:xfrm>
            <a:off x="4383725" y="3480150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8"/>
          <p:cNvSpPr/>
          <p:nvPr/>
        </p:nvSpPr>
        <p:spPr>
          <a:xfrm>
            <a:off x="4880249" y="3480149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8"/>
          <p:cNvSpPr/>
          <p:nvPr/>
        </p:nvSpPr>
        <p:spPr>
          <a:xfrm>
            <a:off x="5706258" y="3480146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8"/>
          <p:cNvSpPr/>
          <p:nvPr/>
        </p:nvSpPr>
        <p:spPr>
          <a:xfrm>
            <a:off x="6202781" y="3480148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8"/>
          <p:cNvSpPr/>
          <p:nvPr/>
        </p:nvSpPr>
        <p:spPr>
          <a:xfrm>
            <a:off x="6699305" y="3480148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8"/>
          <p:cNvSpPr/>
          <p:nvPr/>
        </p:nvSpPr>
        <p:spPr>
          <a:xfrm>
            <a:off x="7195829" y="3480147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7" name="Google Shape;197;p18"/>
          <p:cNvGrpSpPr/>
          <p:nvPr/>
        </p:nvGrpSpPr>
        <p:grpSpPr>
          <a:xfrm>
            <a:off x="3103432" y="178922"/>
            <a:ext cx="4765936" cy="2390377"/>
            <a:chOff x="3103432" y="323297"/>
            <a:chExt cx="4765936" cy="2390377"/>
          </a:xfrm>
        </p:grpSpPr>
        <p:sp>
          <p:nvSpPr>
            <p:cNvPr id="198" name="Google Shape;198;p18"/>
            <p:cNvSpPr/>
            <p:nvPr/>
          </p:nvSpPr>
          <p:spPr>
            <a:xfrm rot="10800000" flipH="1">
              <a:off x="5527604" y="32329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8"/>
            <p:cNvSpPr/>
            <p:nvPr/>
          </p:nvSpPr>
          <p:spPr>
            <a:xfrm rot="10800000" flipH="1">
              <a:off x="6137087" y="32329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8"/>
            <p:cNvSpPr/>
            <p:nvPr/>
          </p:nvSpPr>
          <p:spPr>
            <a:xfrm rot="10800000" flipH="1">
              <a:off x="5527604" y="953960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8"/>
            <p:cNvSpPr/>
            <p:nvPr/>
          </p:nvSpPr>
          <p:spPr>
            <a:xfrm rot="10800000" flipH="1">
              <a:off x="6137087" y="953960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8"/>
            <p:cNvSpPr/>
            <p:nvPr/>
          </p:nvSpPr>
          <p:spPr>
            <a:xfrm rot="10800000" flipH="1">
              <a:off x="5527604" y="1584624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8"/>
            <p:cNvSpPr/>
            <p:nvPr/>
          </p:nvSpPr>
          <p:spPr>
            <a:xfrm rot="10800000" flipH="1">
              <a:off x="6137087" y="1584624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8"/>
            <p:cNvSpPr/>
            <p:nvPr/>
          </p:nvSpPr>
          <p:spPr>
            <a:xfrm rot="10800000" flipH="1">
              <a:off x="5527604" y="221528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8"/>
            <p:cNvSpPr/>
            <p:nvPr/>
          </p:nvSpPr>
          <p:spPr>
            <a:xfrm rot="10800000" flipH="1">
              <a:off x="6137087" y="221528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8"/>
            <p:cNvSpPr/>
            <p:nvPr/>
          </p:nvSpPr>
          <p:spPr>
            <a:xfrm rot="10800000" flipH="1">
              <a:off x="6761501" y="32329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8"/>
            <p:cNvSpPr/>
            <p:nvPr/>
          </p:nvSpPr>
          <p:spPr>
            <a:xfrm rot="10800000" flipH="1">
              <a:off x="7370984" y="32329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8"/>
            <p:cNvSpPr/>
            <p:nvPr/>
          </p:nvSpPr>
          <p:spPr>
            <a:xfrm rot="10800000" flipH="1">
              <a:off x="6761501" y="953960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8"/>
            <p:cNvSpPr/>
            <p:nvPr/>
          </p:nvSpPr>
          <p:spPr>
            <a:xfrm rot="10800000" flipH="1">
              <a:off x="7370984" y="953960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8"/>
            <p:cNvSpPr/>
            <p:nvPr/>
          </p:nvSpPr>
          <p:spPr>
            <a:xfrm rot="10800000" flipH="1">
              <a:off x="6761501" y="1584624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8"/>
            <p:cNvSpPr/>
            <p:nvPr/>
          </p:nvSpPr>
          <p:spPr>
            <a:xfrm rot="10800000" flipH="1">
              <a:off x="7370984" y="1584624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8"/>
            <p:cNvSpPr/>
            <p:nvPr/>
          </p:nvSpPr>
          <p:spPr>
            <a:xfrm rot="10800000" flipH="1">
              <a:off x="6761501" y="221528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8"/>
            <p:cNvSpPr/>
            <p:nvPr/>
          </p:nvSpPr>
          <p:spPr>
            <a:xfrm rot="10800000" flipH="1">
              <a:off x="7370984" y="221528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8"/>
            <p:cNvSpPr/>
            <p:nvPr/>
          </p:nvSpPr>
          <p:spPr>
            <a:xfrm rot="10800000" flipH="1">
              <a:off x="3103432" y="323297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8"/>
            <p:cNvSpPr/>
            <p:nvPr/>
          </p:nvSpPr>
          <p:spPr>
            <a:xfrm rot="10800000" flipH="1">
              <a:off x="3712915" y="323297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8"/>
            <p:cNvSpPr/>
            <p:nvPr/>
          </p:nvSpPr>
          <p:spPr>
            <a:xfrm rot="10800000" flipH="1">
              <a:off x="3103432" y="953960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8"/>
            <p:cNvSpPr/>
            <p:nvPr/>
          </p:nvSpPr>
          <p:spPr>
            <a:xfrm rot="10800000" flipH="1">
              <a:off x="3712915" y="953960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8"/>
            <p:cNvSpPr/>
            <p:nvPr/>
          </p:nvSpPr>
          <p:spPr>
            <a:xfrm rot="10800000" flipH="1">
              <a:off x="3103432" y="1584624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8"/>
            <p:cNvSpPr/>
            <p:nvPr/>
          </p:nvSpPr>
          <p:spPr>
            <a:xfrm rot="10800000" flipH="1">
              <a:off x="3712915" y="1584624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8"/>
            <p:cNvSpPr/>
            <p:nvPr/>
          </p:nvSpPr>
          <p:spPr>
            <a:xfrm rot="10800000" flipH="1">
              <a:off x="3103432" y="2215287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8"/>
            <p:cNvSpPr/>
            <p:nvPr/>
          </p:nvSpPr>
          <p:spPr>
            <a:xfrm rot="10800000" flipH="1">
              <a:off x="3712915" y="2215287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8"/>
            <p:cNvSpPr/>
            <p:nvPr/>
          </p:nvSpPr>
          <p:spPr>
            <a:xfrm rot="10800000" flipH="1">
              <a:off x="4337329" y="32329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8"/>
            <p:cNvSpPr/>
            <p:nvPr/>
          </p:nvSpPr>
          <p:spPr>
            <a:xfrm rot="10800000" flipH="1">
              <a:off x="4946812" y="32329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8"/>
            <p:cNvSpPr/>
            <p:nvPr/>
          </p:nvSpPr>
          <p:spPr>
            <a:xfrm rot="10800000" flipH="1">
              <a:off x="4337329" y="953960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8"/>
            <p:cNvSpPr/>
            <p:nvPr/>
          </p:nvSpPr>
          <p:spPr>
            <a:xfrm rot="10800000" flipH="1">
              <a:off x="4946812" y="953960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8"/>
            <p:cNvSpPr/>
            <p:nvPr/>
          </p:nvSpPr>
          <p:spPr>
            <a:xfrm rot="10800000" flipH="1">
              <a:off x="4337329" y="1584624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8"/>
            <p:cNvSpPr/>
            <p:nvPr/>
          </p:nvSpPr>
          <p:spPr>
            <a:xfrm rot="10800000" flipH="1">
              <a:off x="4946812" y="1584624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8"/>
            <p:cNvSpPr/>
            <p:nvPr/>
          </p:nvSpPr>
          <p:spPr>
            <a:xfrm rot="10800000" flipH="1">
              <a:off x="4337329" y="221528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8"/>
            <p:cNvSpPr/>
            <p:nvPr/>
          </p:nvSpPr>
          <p:spPr>
            <a:xfrm rot="10800000" flipH="1">
              <a:off x="4946812" y="221528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30" name="Google Shape;230;p18"/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1" name="Google Shape;231;p18"/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2" name="Google Shape;232;p18"/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3" name="Google Shape;233;p18"/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4" name="Google Shape;234;p18"/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35" name="Google Shape;235;p18"/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236" name="Google Shape;236;p18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8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8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8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0" name="Google Shape;240;p18"/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241" name="Google Shape;241;p18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8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8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8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5" name="Google Shape;245;p18"/>
          <p:cNvGrpSpPr/>
          <p:nvPr/>
        </p:nvGrpSpPr>
        <p:grpSpPr>
          <a:xfrm>
            <a:off x="3125667" y="220382"/>
            <a:ext cx="4731114" cy="2300486"/>
            <a:chOff x="3125667" y="220382"/>
            <a:chExt cx="4731114" cy="2300486"/>
          </a:xfrm>
        </p:grpSpPr>
        <p:sp>
          <p:nvSpPr>
            <p:cNvPr id="246" name="Google Shape;246;p18"/>
            <p:cNvSpPr txBox="1"/>
            <p:nvPr/>
          </p:nvSpPr>
          <p:spPr>
            <a:xfrm>
              <a:off x="3125667" y="221961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8"/>
            <p:cNvSpPr txBox="1"/>
            <p:nvPr/>
          </p:nvSpPr>
          <p:spPr>
            <a:xfrm>
              <a:off x="3125667" y="8548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8"/>
            <p:cNvSpPr txBox="1"/>
            <p:nvPr/>
          </p:nvSpPr>
          <p:spPr>
            <a:xfrm>
              <a:off x="3125667" y="14878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8"/>
            <p:cNvSpPr txBox="1"/>
            <p:nvPr/>
          </p:nvSpPr>
          <p:spPr>
            <a:xfrm>
              <a:off x="3125667" y="212075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8"/>
            <p:cNvSpPr txBox="1"/>
            <p:nvPr/>
          </p:nvSpPr>
          <p:spPr>
            <a:xfrm>
              <a:off x="3731855" y="220382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8"/>
            <p:cNvSpPr txBox="1"/>
            <p:nvPr/>
          </p:nvSpPr>
          <p:spPr>
            <a:xfrm>
              <a:off x="3731855" y="853314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8"/>
            <p:cNvSpPr txBox="1"/>
            <p:nvPr/>
          </p:nvSpPr>
          <p:spPr>
            <a:xfrm>
              <a:off x="3731855" y="1486249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8"/>
            <p:cNvSpPr txBox="1"/>
            <p:nvPr/>
          </p:nvSpPr>
          <p:spPr>
            <a:xfrm>
              <a:off x="3731855" y="2119179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8"/>
            <p:cNvSpPr txBox="1"/>
            <p:nvPr/>
          </p:nvSpPr>
          <p:spPr>
            <a:xfrm>
              <a:off x="4344839" y="221961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8"/>
            <p:cNvSpPr txBox="1"/>
            <p:nvPr/>
          </p:nvSpPr>
          <p:spPr>
            <a:xfrm>
              <a:off x="4344839" y="8548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9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8"/>
            <p:cNvSpPr txBox="1"/>
            <p:nvPr/>
          </p:nvSpPr>
          <p:spPr>
            <a:xfrm>
              <a:off x="4344839" y="1518606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8"/>
            <p:cNvSpPr txBox="1"/>
            <p:nvPr/>
          </p:nvSpPr>
          <p:spPr>
            <a:xfrm>
              <a:off x="4344839" y="2151536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8"/>
            <p:cNvSpPr txBox="1"/>
            <p:nvPr/>
          </p:nvSpPr>
          <p:spPr>
            <a:xfrm>
              <a:off x="4951027" y="251160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8"/>
            <p:cNvSpPr txBox="1"/>
            <p:nvPr/>
          </p:nvSpPr>
          <p:spPr>
            <a:xfrm>
              <a:off x="4951027" y="884092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8"/>
            <p:cNvSpPr txBox="1"/>
            <p:nvPr/>
          </p:nvSpPr>
          <p:spPr>
            <a:xfrm>
              <a:off x="4951027" y="1517027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8"/>
            <p:cNvSpPr txBox="1"/>
            <p:nvPr/>
          </p:nvSpPr>
          <p:spPr>
            <a:xfrm>
              <a:off x="4951027" y="2149957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2" name="Google Shape;262;p18"/>
            <p:cNvGrpSpPr/>
            <p:nvPr/>
          </p:nvGrpSpPr>
          <p:grpSpPr>
            <a:xfrm>
              <a:off x="5536733" y="251160"/>
              <a:ext cx="1079824" cy="2238930"/>
              <a:chOff x="4375347" y="238662"/>
              <a:chExt cx="1079824" cy="2238930"/>
            </a:xfrm>
          </p:grpSpPr>
          <p:sp>
            <p:nvSpPr>
              <p:cNvPr id="263" name="Google Shape;263;p18"/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16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18"/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17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18"/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18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18"/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19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18"/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20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18"/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18"/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22</a:t>
                </a:r>
                <a:endParaRPr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endParaRPr>
              </a:p>
            </p:txBody>
          </p:sp>
          <p:sp>
            <p:nvSpPr>
              <p:cNvPr id="270" name="Google Shape;270;p18"/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1" name="Google Shape;271;p18"/>
            <p:cNvGrpSpPr/>
            <p:nvPr/>
          </p:nvGrpSpPr>
          <p:grpSpPr>
            <a:xfrm>
              <a:off x="6776957" y="251160"/>
              <a:ext cx="1079824" cy="2238930"/>
              <a:chOff x="4375347" y="238662"/>
              <a:chExt cx="1079824" cy="2238930"/>
            </a:xfrm>
          </p:grpSpPr>
          <p:sp>
            <p:nvSpPr>
              <p:cNvPr id="272" name="Google Shape;272;p18"/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18"/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25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18"/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26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18"/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27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18"/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28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18"/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29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18"/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30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18"/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31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280" name="Google Shape;280;p18"/>
          <p:cNvCxnSpPr>
            <a:stCxn id="189" idx="0"/>
            <a:endCxn id="246" idx="3"/>
          </p:cNvCxnSpPr>
          <p:nvPr/>
        </p:nvCxnSpPr>
        <p:spPr>
          <a:xfrm rot="10800000" flipH="1">
            <a:off x="3565737" y="421948"/>
            <a:ext cx="33600" cy="30582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1" name="Google Shape;281;p18"/>
          <p:cNvCxnSpPr>
            <a:stCxn id="190" idx="0"/>
            <a:endCxn id="247" idx="3"/>
          </p:cNvCxnSpPr>
          <p:nvPr/>
        </p:nvCxnSpPr>
        <p:spPr>
          <a:xfrm rot="10800000">
            <a:off x="3599360" y="1054950"/>
            <a:ext cx="462900" cy="24252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2" name="Google Shape;282;p18"/>
          <p:cNvCxnSpPr>
            <a:stCxn id="191" idx="0"/>
            <a:endCxn id="248" idx="3"/>
          </p:cNvCxnSpPr>
          <p:nvPr/>
        </p:nvCxnSpPr>
        <p:spPr>
          <a:xfrm rot="10800000">
            <a:off x="3599383" y="1687950"/>
            <a:ext cx="959400" cy="17922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3" name="Google Shape;283;p18"/>
          <p:cNvCxnSpPr>
            <a:stCxn id="192" idx="0"/>
            <a:endCxn id="249" idx="3"/>
          </p:cNvCxnSpPr>
          <p:nvPr/>
        </p:nvCxnSpPr>
        <p:spPr>
          <a:xfrm rot="10800000">
            <a:off x="3599407" y="2320949"/>
            <a:ext cx="1455900" cy="11592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4" name="Google Shape;284;p18"/>
          <p:cNvCxnSpPr>
            <a:stCxn id="193" idx="0"/>
            <a:endCxn id="250" idx="3"/>
          </p:cNvCxnSpPr>
          <p:nvPr/>
        </p:nvCxnSpPr>
        <p:spPr>
          <a:xfrm rot="10800000">
            <a:off x="4205516" y="420446"/>
            <a:ext cx="1675800" cy="30597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5" name="Google Shape;285;p18"/>
          <p:cNvCxnSpPr>
            <a:stCxn id="194" idx="0"/>
            <a:endCxn id="217" idx="3"/>
          </p:cNvCxnSpPr>
          <p:nvPr/>
        </p:nvCxnSpPr>
        <p:spPr>
          <a:xfrm rot="10800000">
            <a:off x="4211239" y="1058848"/>
            <a:ext cx="2166600" cy="24213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6" name="Google Shape;286;p18"/>
          <p:cNvCxnSpPr>
            <a:stCxn id="195" idx="0"/>
            <a:endCxn id="252" idx="3"/>
          </p:cNvCxnSpPr>
          <p:nvPr/>
        </p:nvCxnSpPr>
        <p:spPr>
          <a:xfrm rot="10800000">
            <a:off x="4205563" y="1686448"/>
            <a:ext cx="2668800" cy="17937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7" name="Google Shape;287;p18"/>
          <p:cNvCxnSpPr>
            <a:stCxn id="196" idx="0"/>
            <a:endCxn id="253" idx="3"/>
          </p:cNvCxnSpPr>
          <p:nvPr/>
        </p:nvCxnSpPr>
        <p:spPr>
          <a:xfrm rot="10800000">
            <a:off x="4205587" y="2319147"/>
            <a:ext cx="3165300" cy="11610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88" name="Google Shape;288;p18"/>
          <p:cNvSpPr txBox="1"/>
          <p:nvPr/>
        </p:nvSpPr>
        <p:spPr>
          <a:xfrm>
            <a:off x="8248850" y="211756"/>
            <a:ext cx="2435191" cy="738664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이러한 시나리오에서는 스레드가 하나의 요소에서만 작동할 수 없음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6" name="Google Shape;306;p23"/>
          <p:cNvCxnSpPr/>
          <p:nvPr/>
        </p:nvCxnSpPr>
        <p:spPr>
          <a:xfrm rot="10800000">
            <a:off x="1007211" y="741146"/>
            <a:ext cx="0" cy="4494998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307" name="Google Shape;307;p23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308" name="Google Shape;308;p23"/>
          <p:cNvCxnSpPr/>
          <p:nvPr/>
        </p:nvCxnSpPr>
        <p:spPr>
          <a:xfrm>
            <a:off x="647051" y="3662413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309" name="Google Shape;309;p23"/>
          <p:cNvSpPr/>
          <p:nvPr/>
        </p:nvSpPr>
        <p:spPr>
          <a:xfrm>
            <a:off x="86781" y="398679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3"/>
          <p:cNvSpPr/>
          <p:nvPr/>
        </p:nvSpPr>
        <p:spPr>
          <a:xfrm>
            <a:off x="-4617299" y="1530747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1" name="Google Shape;311;p23"/>
          <p:cNvCxnSpPr/>
          <p:nvPr/>
        </p:nvCxnSpPr>
        <p:spPr>
          <a:xfrm>
            <a:off x="620231" y="251131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2" name="Google Shape;312;p23"/>
          <p:cNvSpPr/>
          <p:nvPr/>
        </p:nvSpPr>
        <p:spPr>
          <a:xfrm>
            <a:off x="86781" y="1570985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13" name="Google Shape;313;p23"/>
          <p:cNvCxnSpPr/>
          <p:nvPr/>
        </p:nvCxnSpPr>
        <p:spPr>
          <a:xfrm>
            <a:off x="1081174" y="1780923"/>
            <a:ext cx="8857509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314" name="Google Shape;314;p23"/>
          <p:cNvSpPr/>
          <p:nvPr/>
        </p:nvSpPr>
        <p:spPr>
          <a:xfrm>
            <a:off x="86780" y="293203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5" name="Google Shape;315;p23"/>
          <p:cNvSpPr/>
          <p:nvPr/>
        </p:nvSpPr>
        <p:spPr>
          <a:xfrm>
            <a:off x="949075" y="177324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68686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sz="1200" b="1" i="0" u="none" strike="noStrike" cap="none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6" name="Google Shape;316;p23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3"/>
          <p:cNvSpPr txBox="1"/>
          <p:nvPr/>
        </p:nvSpPr>
        <p:spPr>
          <a:xfrm>
            <a:off x="1200443" y="4045271"/>
            <a:ext cx="2139523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initialize()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3"/>
          <p:cNvSpPr txBox="1"/>
          <p:nvPr/>
        </p:nvSpPr>
        <p:spPr>
          <a:xfrm>
            <a:off x="3445844" y="2987998"/>
            <a:ext cx="1590434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9" name="Google Shape;319;p23"/>
          <p:cNvGrpSpPr/>
          <p:nvPr/>
        </p:nvGrpSpPr>
        <p:grpSpPr>
          <a:xfrm rot="10800000" flipH="1">
            <a:off x="1200442" y="2047567"/>
            <a:ext cx="2139523" cy="208548"/>
            <a:chOff x="2156059" y="1114463"/>
            <a:chExt cx="1403679" cy="136822"/>
          </a:xfrm>
        </p:grpSpPr>
        <p:grpSp>
          <p:nvGrpSpPr>
            <p:cNvPr id="320" name="Google Shape;320;p23"/>
            <p:cNvGrpSpPr/>
            <p:nvPr/>
          </p:nvGrpSpPr>
          <p:grpSpPr>
            <a:xfrm>
              <a:off x="2156059" y="1115497"/>
              <a:ext cx="678579" cy="135788"/>
              <a:chOff x="2156059" y="1115497"/>
              <a:chExt cx="678579" cy="135788"/>
            </a:xfrm>
          </p:grpSpPr>
          <p:grpSp>
            <p:nvGrpSpPr>
              <p:cNvPr id="321" name="Google Shape;321;p23"/>
              <p:cNvGrpSpPr/>
              <p:nvPr/>
            </p:nvGrpSpPr>
            <p:grpSpPr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322" name="Google Shape;322;p23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3" name="Google Shape;323;p23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24" name="Google Shape;324;p23"/>
              <p:cNvGrpSpPr/>
              <p:nvPr/>
            </p:nvGrpSpPr>
            <p:grpSpPr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325" name="Google Shape;325;p23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6" name="Google Shape;326;p23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27" name="Google Shape;327;p23"/>
            <p:cNvGrpSpPr/>
            <p:nvPr/>
          </p:nvGrpSpPr>
          <p:grpSpPr>
            <a:xfrm>
              <a:off x="2881159" y="1114463"/>
              <a:ext cx="678579" cy="135788"/>
              <a:chOff x="2156059" y="1115497"/>
              <a:chExt cx="678579" cy="135788"/>
            </a:xfrm>
          </p:grpSpPr>
          <p:grpSp>
            <p:nvGrpSpPr>
              <p:cNvPr id="328" name="Google Shape;328;p23"/>
              <p:cNvGrpSpPr/>
              <p:nvPr/>
            </p:nvGrpSpPr>
            <p:grpSpPr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329" name="Google Shape;329;p23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0" name="Google Shape;330;p23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31" name="Google Shape;331;p23"/>
              <p:cNvGrpSpPr/>
              <p:nvPr/>
            </p:nvGrpSpPr>
            <p:grpSpPr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332" name="Google Shape;332;p23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3" name="Google Shape;333;p23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334" name="Google Shape;334;p23"/>
          <p:cNvGrpSpPr/>
          <p:nvPr/>
        </p:nvGrpSpPr>
        <p:grpSpPr>
          <a:xfrm>
            <a:off x="4012773" y="555909"/>
            <a:ext cx="456576" cy="985126"/>
            <a:chOff x="3648495" y="622523"/>
            <a:chExt cx="456576" cy="985126"/>
          </a:xfrm>
        </p:grpSpPr>
        <p:sp>
          <p:nvSpPr>
            <p:cNvPr id="335" name="Google Shape;335;p23"/>
            <p:cNvSpPr/>
            <p:nvPr/>
          </p:nvSpPr>
          <p:spPr>
            <a:xfrm rot="10800000" flipH="1">
              <a:off x="3648495" y="62252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3"/>
            <p:cNvSpPr/>
            <p:nvPr/>
          </p:nvSpPr>
          <p:spPr>
            <a:xfrm rot="10800000" flipH="1">
              <a:off x="3899676" y="62252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3"/>
            <p:cNvSpPr/>
            <p:nvPr/>
          </p:nvSpPr>
          <p:spPr>
            <a:xfrm rot="10800000" flipH="1">
              <a:off x="3648495" y="88243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3"/>
            <p:cNvSpPr/>
            <p:nvPr/>
          </p:nvSpPr>
          <p:spPr>
            <a:xfrm rot="10800000" flipH="1">
              <a:off x="3899676" y="88243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3"/>
            <p:cNvSpPr/>
            <p:nvPr/>
          </p:nvSpPr>
          <p:spPr>
            <a:xfrm rot="10800000" flipH="1">
              <a:off x="3648495" y="114234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3"/>
            <p:cNvSpPr/>
            <p:nvPr/>
          </p:nvSpPr>
          <p:spPr>
            <a:xfrm rot="10800000" flipH="1">
              <a:off x="3899676" y="114234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3"/>
            <p:cNvSpPr/>
            <p:nvPr/>
          </p:nvSpPr>
          <p:spPr>
            <a:xfrm rot="10800000" flipH="1">
              <a:off x="3648495" y="140225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3"/>
            <p:cNvSpPr/>
            <p:nvPr/>
          </p:nvSpPr>
          <p:spPr>
            <a:xfrm rot="10800000" flipH="1">
              <a:off x="3899676" y="140225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3" name="Google Shape;343;p23"/>
          <p:cNvSpPr/>
          <p:nvPr/>
        </p:nvSpPr>
        <p:spPr>
          <a:xfrm>
            <a:off x="950679" y="156309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4" name="Google Shape;344;p23"/>
          <p:cNvSpPr txBox="1"/>
          <p:nvPr/>
        </p:nvSpPr>
        <p:spPr>
          <a:xfrm>
            <a:off x="7421078" y="211756"/>
            <a:ext cx="3262964" cy="52322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GPU에 대한 작업은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비동기식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이며 CPU도 동시에 작동할 수 있음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3"/>
          <p:cNvSpPr txBox="1"/>
          <p:nvPr/>
        </p:nvSpPr>
        <p:spPr>
          <a:xfrm>
            <a:off x="3415180" y="4045269"/>
            <a:ext cx="1419199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cpuWork()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9"/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9"/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9"/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9"/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9"/>
          <p:cNvSpPr/>
          <p:nvPr/>
        </p:nvSpPr>
        <p:spPr>
          <a:xfrm>
            <a:off x="3390678" y="3480148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9"/>
          <p:cNvSpPr/>
          <p:nvPr/>
        </p:nvSpPr>
        <p:spPr>
          <a:xfrm>
            <a:off x="3887201" y="3480150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9"/>
          <p:cNvSpPr/>
          <p:nvPr/>
        </p:nvSpPr>
        <p:spPr>
          <a:xfrm>
            <a:off x="4383725" y="3480150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9"/>
          <p:cNvSpPr/>
          <p:nvPr/>
        </p:nvSpPr>
        <p:spPr>
          <a:xfrm>
            <a:off x="4880249" y="3480149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9"/>
          <p:cNvSpPr/>
          <p:nvPr/>
        </p:nvSpPr>
        <p:spPr>
          <a:xfrm>
            <a:off x="5706258" y="3480146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9"/>
          <p:cNvSpPr/>
          <p:nvPr/>
        </p:nvSpPr>
        <p:spPr>
          <a:xfrm>
            <a:off x="6202781" y="3480148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9"/>
          <p:cNvSpPr/>
          <p:nvPr/>
        </p:nvSpPr>
        <p:spPr>
          <a:xfrm>
            <a:off x="6699305" y="3480148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9"/>
          <p:cNvSpPr/>
          <p:nvPr/>
        </p:nvSpPr>
        <p:spPr>
          <a:xfrm>
            <a:off x="7195829" y="3480147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5" name="Google Shape;305;p19"/>
          <p:cNvGrpSpPr/>
          <p:nvPr/>
        </p:nvGrpSpPr>
        <p:grpSpPr>
          <a:xfrm>
            <a:off x="3103432" y="178922"/>
            <a:ext cx="4765936" cy="2390377"/>
            <a:chOff x="3103432" y="323297"/>
            <a:chExt cx="4765936" cy="2390377"/>
          </a:xfrm>
        </p:grpSpPr>
        <p:sp>
          <p:nvSpPr>
            <p:cNvPr id="306" name="Google Shape;306;p19"/>
            <p:cNvSpPr/>
            <p:nvPr/>
          </p:nvSpPr>
          <p:spPr>
            <a:xfrm rot="10800000" flipH="1">
              <a:off x="5527604" y="323297"/>
              <a:ext cx="498384" cy="498387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9"/>
            <p:cNvSpPr/>
            <p:nvPr/>
          </p:nvSpPr>
          <p:spPr>
            <a:xfrm rot="10800000" flipH="1">
              <a:off x="6137087" y="323297"/>
              <a:ext cx="498384" cy="498387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9"/>
            <p:cNvSpPr/>
            <p:nvPr/>
          </p:nvSpPr>
          <p:spPr>
            <a:xfrm rot="10800000" flipH="1">
              <a:off x="5527604" y="953960"/>
              <a:ext cx="498384" cy="498387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9"/>
            <p:cNvSpPr/>
            <p:nvPr/>
          </p:nvSpPr>
          <p:spPr>
            <a:xfrm rot="10800000" flipH="1">
              <a:off x="6137087" y="953960"/>
              <a:ext cx="498384" cy="498387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9"/>
            <p:cNvSpPr/>
            <p:nvPr/>
          </p:nvSpPr>
          <p:spPr>
            <a:xfrm rot="10800000" flipH="1">
              <a:off x="5527604" y="1584624"/>
              <a:ext cx="498384" cy="498387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9"/>
            <p:cNvSpPr/>
            <p:nvPr/>
          </p:nvSpPr>
          <p:spPr>
            <a:xfrm rot="10800000" flipH="1">
              <a:off x="6137087" y="1584624"/>
              <a:ext cx="498384" cy="498387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9"/>
            <p:cNvSpPr/>
            <p:nvPr/>
          </p:nvSpPr>
          <p:spPr>
            <a:xfrm rot="10800000" flipH="1">
              <a:off x="5527604" y="2215287"/>
              <a:ext cx="498384" cy="498387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9"/>
            <p:cNvSpPr/>
            <p:nvPr/>
          </p:nvSpPr>
          <p:spPr>
            <a:xfrm rot="10800000" flipH="1">
              <a:off x="6137087" y="2215287"/>
              <a:ext cx="498384" cy="498387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9"/>
            <p:cNvSpPr/>
            <p:nvPr/>
          </p:nvSpPr>
          <p:spPr>
            <a:xfrm rot="10800000" flipH="1">
              <a:off x="6761501" y="323297"/>
              <a:ext cx="498384" cy="498387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9"/>
            <p:cNvSpPr/>
            <p:nvPr/>
          </p:nvSpPr>
          <p:spPr>
            <a:xfrm rot="10800000" flipH="1">
              <a:off x="7370984" y="323297"/>
              <a:ext cx="498384" cy="498387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9"/>
            <p:cNvSpPr/>
            <p:nvPr/>
          </p:nvSpPr>
          <p:spPr>
            <a:xfrm rot="10800000" flipH="1">
              <a:off x="6761501" y="953960"/>
              <a:ext cx="498384" cy="498387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9"/>
            <p:cNvSpPr/>
            <p:nvPr/>
          </p:nvSpPr>
          <p:spPr>
            <a:xfrm rot="10800000" flipH="1">
              <a:off x="7370984" y="953960"/>
              <a:ext cx="498384" cy="498387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9"/>
            <p:cNvSpPr/>
            <p:nvPr/>
          </p:nvSpPr>
          <p:spPr>
            <a:xfrm rot="10800000" flipH="1">
              <a:off x="6761501" y="1584624"/>
              <a:ext cx="498384" cy="498387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9"/>
            <p:cNvSpPr/>
            <p:nvPr/>
          </p:nvSpPr>
          <p:spPr>
            <a:xfrm rot="10800000" flipH="1">
              <a:off x="7370984" y="1584624"/>
              <a:ext cx="498384" cy="498387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9"/>
            <p:cNvSpPr/>
            <p:nvPr/>
          </p:nvSpPr>
          <p:spPr>
            <a:xfrm rot="10800000" flipH="1">
              <a:off x="6761501" y="2215287"/>
              <a:ext cx="498384" cy="498387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9"/>
            <p:cNvSpPr/>
            <p:nvPr/>
          </p:nvSpPr>
          <p:spPr>
            <a:xfrm rot="10800000" flipH="1">
              <a:off x="7370984" y="2215287"/>
              <a:ext cx="498384" cy="498387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9"/>
            <p:cNvSpPr/>
            <p:nvPr/>
          </p:nvSpPr>
          <p:spPr>
            <a:xfrm rot="10800000" flipH="1">
              <a:off x="3103432" y="323297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9"/>
            <p:cNvSpPr/>
            <p:nvPr/>
          </p:nvSpPr>
          <p:spPr>
            <a:xfrm rot="10800000" flipH="1">
              <a:off x="3712915" y="323297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9"/>
            <p:cNvSpPr/>
            <p:nvPr/>
          </p:nvSpPr>
          <p:spPr>
            <a:xfrm rot="10800000" flipH="1">
              <a:off x="3103432" y="953960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9"/>
            <p:cNvSpPr/>
            <p:nvPr/>
          </p:nvSpPr>
          <p:spPr>
            <a:xfrm rot="10800000" flipH="1">
              <a:off x="3712915" y="953960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9"/>
            <p:cNvSpPr/>
            <p:nvPr/>
          </p:nvSpPr>
          <p:spPr>
            <a:xfrm rot="10800000" flipH="1">
              <a:off x="3103432" y="1584624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9"/>
            <p:cNvSpPr/>
            <p:nvPr/>
          </p:nvSpPr>
          <p:spPr>
            <a:xfrm rot="10800000" flipH="1">
              <a:off x="3712915" y="1584624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9"/>
            <p:cNvSpPr/>
            <p:nvPr/>
          </p:nvSpPr>
          <p:spPr>
            <a:xfrm rot="10800000" flipH="1">
              <a:off x="3103432" y="2215287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9"/>
            <p:cNvSpPr/>
            <p:nvPr/>
          </p:nvSpPr>
          <p:spPr>
            <a:xfrm rot="10800000" flipH="1">
              <a:off x="3712915" y="2215287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9"/>
            <p:cNvSpPr/>
            <p:nvPr/>
          </p:nvSpPr>
          <p:spPr>
            <a:xfrm rot="10800000" flipH="1">
              <a:off x="4337329" y="323297"/>
              <a:ext cx="498384" cy="498387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9"/>
            <p:cNvSpPr/>
            <p:nvPr/>
          </p:nvSpPr>
          <p:spPr>
            <a:xfrm rot="10800000" flipH="1">
              <a:off x="4946812" y="323297"/>
              <a:ext cx="498384" cy="498387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9"/>
            <p:cNvSpPr/>
            <p:nvPr/>
          </p:nvSpPr>
          <p:spPr>
            <a:xfrm rot="10800000" flipH="1">
              <a:off x="4337329" y="953960"/>
              <a:ext cx="498384" cy="498387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9"/>
            <p:cNvSpPr/>
            <p:nvPr/>
          </p:nvSpPr>
          <p:spPr>
            <a:xfrm rot="10800000" flipH="1">
              <a:off x="4946812" y="953960"/>
              <a:ext cx="498384" cy="498387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9"/>
            <p:cNvSpPr/>
            <p:nvPr/>
          </p:nvSpPr>
          <p:spPr>
            <a:xfrm rot="10800000" flipH="1">
              <a:off x="4337329" y="1584624"/>
              <a:ext cx="498384" cy="498387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9"/>
            <p:cNvSpPr/>
            <p:nvPr/>
          </p:nvSpPr>
          <p:spPr>
            <a:xfrm rot="10800000" flipH="1">
              <a:off x="4946812" y="1584624"/>
              <a:ext cx="498384" cy="498387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9"/>
            <p:cNvSpPr/>
            <p:nvPr/>
          </p:nvSpPr>
          <p:spPr>
            <a:xfrm rot="10800000" flipH="1">
              <a:off x="4337329" y="2215287"/>
              <a:ext cx="498384" cy="498387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9"/>
            <p:cNvSpPr/>
            <p:nvPr/>
          </p:nvSpPr>
          <p:spPr>
            <a:xfrm rot="10800000" flipH="1">
              <a:off x="4946812" y="2215287"/>
              <a:ext cx="498384" cy="498387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38" name="Google Shape;338;p19"/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9" name="Google Shape;339;p19"/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0" name="Google Shape;340;p19"/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1" name="Google Shape;341;p19"/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2" name="Google Shape;342;p19"/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43" name="Google Shape;343;p19"/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344" name="Google Shape;344;p19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9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9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9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8" name="Google Shape;348;p19"/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349" name="Google Shape;349;p19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9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9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9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3" name="Google Shape;353;p19"/>
          <p:cNvGrpSpPr/>
          <p:nvPr/>
        </p:nvGrpSpPr>
        <p:grpSpPr>
          <a:xfrm>
            <a:off x="3125667" y="220382"/>
            <a:ext cx="4731114" cy="2300486"/>
            <a:chOff x="3125667" y="220382"/>
            <a:chExt cx="4731114" cy="2300486"/>
          </a:xfrm>
        </p:grpSpPr>
        <p:sp>
          <p:nvSpPr>
            <p:cNvPr id="354" name="Google Shape;354;p19"/>
            <p:cNvSpPr txBox="1"/>
            <p:nvPr/>
          </p:nvSpPr>
          <p:spPr>
            <a:xfrm>
              <a:off x="3125667" y="221961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9"/>
            <p:cNvSpPr txBox="1"/>
            <p:nvPr/>
          </p:nvSpPr>
          <p:spPr>
            <a:xfrm>
              <a:off x="3125667" y="8548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9"/>
            <p:cNvSpPr txBox="1"/>
            <p:nvPr/>
          </p:nvSpPr>
          <p:spPr>
            <a:xfrm>
              <a:off x="3125667" y="14878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9"/>
            <p:cNvSpPr txBox="1"/>
            <p:nvPr/>
          </p:nvSpPr>
          <p:spPr>
            <a:xfrm>
              <a:off x="3125667" y="212075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9"/>
            <p:cNvSpPr txBox="1"/>
            <p:nvPr/>
          </p:nvSpPr>
          <p:spPr>
            <a:xfrm>
              <a:off x="3731855" y="220382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9"/>
            <p:cNvSpPr txBox="1"/>
            <p:nvPr/>
          </p:nvSpPr>
          <p:spPr>
            <a:xfrm>
              <a:off x="3731855" y="853314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9"/>
            <p:cNvSpPr txBox="1"/>
            <p:nvPr/>
          </p:nvSpPr>
          <p:spPr>
            <a:xfrm>
              <a:off x="3731855" y="1486249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9"/>
            <p:cNvSpPr txBox="1"/>
            <p:nvPr/>
          </p:nvSpPr>
          <p:spPr>
            <a:xfrm>
              <a:off x="3731855" y="2119179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9"/>
            <p:cNvSpPr txBox="1"/>
            <p:nvPr/>
          </p:nvSpPr>
          <p:spPr>
            <a:xfrm>
              <a:off x="4344839" y="221961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9"/>
            <p:cNvSpPr txBox="1"/>
            <p:nvPr/>
          </p:nvSpPr>
          <p:spPr>
            <a:xfrm>
              <a:off x="4344839" y="8548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9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9"/>
            <p:cNvSpPr txBox="1"/>
            <p:nvPr/>
          </p:nvSpPr>
          <p:spPr>
            <a:xfrm>
              <a:off x="4344839" y="1518606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9"/>
            <p:cNvSpPr txBox="1"/>
            <p:nvPr/>
          </p:nvSpPr>
          <p:spPr>
            <a:xfrm>
              <a:off x="4344839" y="2151536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9"/>
            <p:cNvSpPr txBox="1"/>
            <p:nvPr/>
          </p:nvSpPr>
          <p:spPr>
            <a:xfrm>
              <a:off x="4951027" y="251160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9"/>
            <p:cNvSpPr txBox="1"/>
            <p:nvPr/>
          </p:nvSpPr>
          <p:spPr>
            <a:xfrm>
              <a:off x="4951027" y="884092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9"/>
            <p:cNvSpPr txBox="1"/>
            <p:nvPr/>
          </p:nvSpPr>
          <p:spPr>
            <a:xfrm>
              <a:off x="4951027" y="1517027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9"/>
            <p:cNvSpPr txBox="1"/>
            <p:nvPr/>
          </p:nvSpPr>
          <p:spPr>
            <a:xfrm>
              <a:off x="4951027" y="2149957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0" name="Google Shape;370;p19"/>
            <p:cNvGrpSpPr/>
            <p:nvPr/>
          </p:nvGrpSpPr>
          <p:grpSpPr>
            <a:xfrm>
              <a:off x="5536733" y="251160"/>
              <a:ext cx="1079824" cy="2238930"/>
              <a:chOff x="4375347" y="238662"/>
              <a:chExt cx="1079824" cy="2238930"/>
            </a:xfrm>
          </p:grpSpPr>
          <p:sp>
            <p:nvSpPr>
              <p:cNvPr id="371" name="Google Shape;371;p19"/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16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19"/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17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19"/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18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19"/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19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19"/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20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19"/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19"/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22</a:t>
                </a:r>
                <a:endParaRPr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endParaRPr>
              </a:p>
            </p:txBody>
          </p:sp>
          <p:sp>
            <p:nvSpPr>
              <p:cNvPr id="378" name="Google Shape;378;p19"/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9" name="Google Shape;379;p19"/>
            <p:cNvGrpSpPr/>
            <p:nvPr/>
          </p:nvGrpSpPr>
          <p:grpSpPr>
            <a:xfrm>
              <a:off x="6776957" y="251160"/>
              <a:ext cx="1079824" cy="2238930"/>
              <a:chOff x="4375347" y="238662"/>
              <a:chExt cx="1079824" cy="2238930"/>
            </a:xfrm>
          </p:grpSpPr>
          <p:sp>
            <p:nvSpPr>
              <p:cNvPr id="380" name="Google Shape;380;p19"/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19"/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25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19"/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26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19"/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27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19"/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28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19"/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29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19"/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30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19"/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31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88" name="Google Shape;388;p19"/>
          <p:cNvSpPr txBox="1"/>
          <p:nvPr/>
        </p:nvSpPr>
        <p:spPr>
          <a:xfrm>
            <a:off x="8248850" y="211756"/>
            <a:ext cx="2435191" cy="52322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…또는 작업이 완료되지 않은 상태로 남아있음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0"/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0"/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0"/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0"/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7" name="Google Shape;397;p20"/>
          <p:cNvGrpSpPr/>
          <p:nvPr/>
        </p:nvGrpSpPr>
        <p:grpSpPr>
          <a:xfrm>
            <a:off x="3390678" y="3480146"/>
            <a:ext cx="4155268" cy="1634807"/>
            <a:chOff x="3390678" y="3480146"/>
            <a:chExt cx="4155268" cy="1634807"/>
          </a:xfrm>
        </p:grpSpPr>
        <p:sp>
          <p:nvSpPr>
            <p:cNvPr id="398" name="Google Shape;398;p20"/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20"/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0"/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0"/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20"/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0"/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0"/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0"/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6" name="Google Shape;406;p20"/>
          <p:cNvSpPr/>
          <p:nvPr/>
        </p:nvSpPr>
        <p:spPr>
          <a:xfrm rot="10800000" flipH="1">
            <a:off x="5527604" y="178922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0"/>
          <p:cNvSpPr/>
          <p:nvPr/>
        </p:nvSpPr>
        <p:spPr>
          <a:xfrm rot="10800000" flipH="1">
            <a:off x="6137087" y="178922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0"/>
          <p:cNvSpPr/>
          <p:nvPr/>
        </p:nvSpPr>
        <p:spPr>
          <a:xfrm rot="10800000" flipH="1">
            <a:off x="5527604" y="809585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0"/>
          <p:cNvSpPr/>
          <p:nvPr/>
        </p:nvSpPr>
        <p:spPr>
          <a:xfrm rot="10800000" flipH="1">
            <a:off x="6137087" y="809585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20"/>
          <p:cNvSpPr/>
          <p:nvPr/>
        </p:nvSpPr>
        <p:spPr>
          <a:xfrm rot="10800000" flipH="1">
            <a:off x="5527604" y="1440249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0"/>
          <p:cNvSpPr/>
          <p:nvPr/>
        </p:nvSpPr>
        <p:spPr>
          <a:xfrm rot="10800000" flipH="1">
            <a:off x="6137087" y="1440249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0"/>
          <p:cNvSpPr/>
          <p:nvPr/>
        </p:nvSpPr>
        <p:spPr>
          <a:xfrm rot="10800000" flipH="1">
            <a:off x="5527604" y="2070912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0"/>
          <p:cNvSpPr/>
          <p:nvPr/>
        </p:nvSpPr>
        <p:spPr>
          <a:xfrm rot="10800000" flipH="1">
            <a:off x="6137087" y="2070912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0"/>
          <p:cNvSpPr/>
          <p:nvPr/>
        </p:nvSpPr>
        <p:spPr>
          <a:xfrm rot="10800000" flipH="1">
            <a:off x="6761501" y="178922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0"/>
          <p:cNvSpPr/>
          <p:nvPr/>
        </p:nvSpPr>
        <p:spPr>
          <a:xfrm rot="10800000" flipH="1">
            <a:off x="7370984" y="178922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20"/>
          <p:cNvSpPr/>
          <p:nvPr/>
        </p:nvSpPr>
        <p:spPr>
          <a:xfrm rot="10800000" flipH="1">
            <a:off x="6761501" y="809585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0"/>
          <p:cNvSpPr/>
          <p:nvPr/>
        </p:nvSpPr>
        <p:spPr>
          <a:xfrm rot="10800000" flipH="1">
            <a:off x="7370984" y="809585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0"/>
          <p:cNvSpPr/>
          <p:nvPr/>
        </p:nvSpPr>
        <p:spPr>
          <a:xfrm rot="10800000" flipH="1">
            <a:off x="6761501" y="1440249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0"/>
          <p:cNvSpPr/>
          <p:nvPr/>
        </p:nvSpPr>
        <p:spPr>
          <a:xfrm rot="10800000" flipH="1">
            <a:off x="7370984" y="1440249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0"/>
          <p:cNvSpPr/>
          <p:nvPr/>
        </p:nvSpPr>
        <p:spPr>
          <a:xfrm rot="10800000" flipH="1">
            <a:off x="6761501" y="2070912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0"/>
          <p:cNvSpPr/>
          <p:nvPr/>
        </p:nvSpPr>
        <p:spPr>
          <a:xfrm rot="10800000" flipH="1">
            <a:off x="7370984" y="2070912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0"/>
          <p:cNvSpPr/>
          <p:nvPr/>
        </p:nvSpPr>
        <p:spPr>
          <a:xfrm rot="10800000" flipH="1">
            <a:off x="3103432" y="178922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0"/>
          <p:cNvSpPr/>
          <p:nvPr/>
        </p:nvSpPr>
        <p:spPr>
          <a:xfrm rot="10800000" flipH="1">
            <a:off x="3712915" y="178922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0"/>
          <p:cNvSpPr/>
          <p:nvPr/>
        </p:nvSpPr>
        <p:spPr>
          <a:xfrm rot="10800000" flipH="1">
            <a:off x="3103432" y="809585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20"/>
          <p:cNvSpPr/>
          <p:nvPr/>
        </p:nvSpPr>
        <p:spPr>
          <a:xfrm rot="10800000" flipH="1">
            <a:off x="3712915" y="809585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0"/>
          <p:cNvSpPr/>
          <p:nvPr/>
        </p:nvSpPr>
        <p:spPr>
          <a:xfrm rot="10800000" flipH="1">
            <a:off x="3103432" y="1440249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0"/>
          <p:cNvSpPr/>
          <p:nvPr/>
        </p:nvSpPr>
        <p:spPr>
          <a:xfrm rot="10800000" flipH="1">
            <a:off x="3712915" y="1440249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20"/>
          <p:cNvSpPr/>
          <p:nvPr/>
        </p:nvSpPr>
        <p:spPr>
          <a:xfrm rot="10800000" flipH="1">
            <a:off x="3103432" y="2070912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0"/>
          <p:cNvSpPr/>
          <p:nvPr/>
        </p:nvSpPr>
        <p:spPr>
          <a:xfrm rot="10800000" flipH="1">
            <a:off x="3712915" y="2070912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0"/>
          <p:cNvSpPr/>
          <p:nvPr/>
        </p:nvSpPr>
        <p:spPr>
          <a:xfrm rot="10800000" flipH="1">
            <a:off x="4337329" y="178922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0"/>
          <p:cNvSpPr/>
          <p:nvPr/>
        </p:nvSpPr>
        <p:spPr>
          <a:xfrm rot="10800000" flipH="1">
            <a:off x="4946812" y="178922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0"/>
          <p:cNvSpPr/>
          <p:nvPr/>
        </p:nvSpPr>
        <p:spPr>
          <a:xfrm rot="10800000" flipH="1">
            <a:off x="4337329" y="809585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0"/>
          <p:cNvSpPr/>
          <p:nvPr/>
        </p:nvSpPr>
        <p:spPr>
          <a:xfrm rot="10800000" flipH="1">
            <a:off x="4946812" y="809585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0"/>
          <p:cNvSpPr/>
          <p:nvPr/>
        </p:nvSpPr>
        <p:spPr>
          <a:xfrm rot="10800000" flipH="1">
            <a:off x="4337329" y="1440249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0"/>
          <p:cNvSpPr/>
          <p:nvPr/>
        </p:nvSpPr>
        <p:spPr>
          <a:xfrm rot="10800000" flipH="1">
            <a:off x="4946812" y="1440249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0"/>
          <p:cNvSpPr/>
          <p:nvPr/>
        </p:nvSpPr>
        <p:spPr>
          <a:xfrm rot="10800000" flipH="1">
            <a:off x="4337329" y="2070912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0"/>
          <p:cNvSpPr/>
          <p:nvPr/>
        </p:nvSpPr>
        <p:spPr>
          <a:xfrm rot="10800000" flipH="1">
            <a:off x="4946812" y="2070912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8" name="Google Shape;438;p20"/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9" name="Google Shape;439;p20"/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0" name="Google Shape;440;p20"/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1" name="Google Shape;441;p20"/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2" name="Google Shape;442;p20"/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443" name="Google Shape;443;p20"/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444" name="Google Shape;444;p20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0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0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20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8" name="Google Shape;448;p20"/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449" name="Google Shape;449;p20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0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0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0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3" name="Google Shape;453;p20"/>
          <p:cNvGrpSpPr/>
          <p:nvPr/>
        </p:nvGrpSpPr>
        <p:grpSpPr>
          <a:xfrm>
            <a:off x="3125667" y="220382"/>
            <a:ext cx="4731114" cy="2300486"/>
            <a:chOff x="3125667" y="220382"/>
            <a:chExt cx="4731114" cy="2300486"/>
          </a:xfrm>
        </p:grpSpPr>
        <p:sp>
          <p:nvSpPr>
            <p:cNvPr id="454" name="Google Shape;454;p20"/>
            <p:cNvSpPr txBox="1"/>
            <p:nvPr/>
          </p:nvSpPr>
          <p:spPr>
            <a:xfrm>
              <a:off x="3125667" y="221961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0"/>
            <p:cNvSpPr txBox="1"/>
            <p:nvPr/>
          </p:nvSpPr>
          <p:spPr>
            <a:xfrm>
              <a:off x="3125667" y="8548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0"/>
            <p:cNvSpPr txBox="1"/>
            <p:nvPr/>
          </p:nvSpPr>
          <p:spPr>
            <a:xfrm>
              <a:off x="3125667" y="14878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0"/>
            <p:cNvSpPr txBox="1"/>
            <p:nvPr/>
          </p:nvSpPr>
          <p:spPr>
            <a:xfrm>
              <a:off x="3125667" y="212075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0"/>
            <p:cNvSpPr txBox="1"/>
            <p:nvPr/>
          </p:nvSpPr>
          <p:spPr>
            <a:xfrm>
              <a:off x="3731855" y="220382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20"/>
            <p:cNvSpPr txBox="1"/>
            <p:nvPr/>
          </p:nvSpPr>
          <p:spPr>
            <a:xfrm>
              <a:off x="3731855" y="853314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20"/>
            <p:cNvSpPr txBox="1"/>
            <p:nvPr/>
          </p:nvSpPr>
          <p:spPr>
            <a:xfrm>
              <a:off x="3731855" y="1486249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0"/>
            <p:cNvSpPr txBox="1"/>
            <p:nvPr/>
          </p:nvSpPr>
          <p:spPr>
            <a:xfrm>
              <a:off x="3731855" y="2119179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20"/>
            <p:cNvSpPr txBox="1"/>
            <p:nvPr/>
          </p:nvSpPr>
          <p:spPr>
            <a:xfrm>
              <a:off x="4344839" y="221961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0"/>
            <p:cNvSpPr txBox="1"/>
            <p:nvPr/>
          </p:nvSpPr>
          <p:spPr>
            <a:xfrm>
              <a:off x="4344839" y="8548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9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0"/>
            <p:cNvSpPr txBox="1"/>
            <p:nvPr/>
          </p:nvSpPr>
          <p:spPr>
            <a:xfrm>
              <a:off x="4344839" y="1518606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20"/>
            <p:cNvSpPr txBox="1"/>
            <p:nvPr/>
          </p:nvSpPr>
          <p:spPr>
            <a:xfrm>
              <a:off x="4344839" y="2151536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20"/>
            <p:cNvSpPr txBox="1"/>
            <p:nvPr/>
          </p:nvSpPr>
          <p:spPr>
            <a:xfrm>
              <a:off x="4951027" y="251160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20"/>
            <p:cNvSpPr txBox="1"/>
            <p:nvPr/>
          </p:nvSpPr>
          <p:spPr>
            <a:xfrm>
              <a:off x="4951027" y="884092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20"/>
            <p:cNvSpPr txBox="1"/>
            <p:nvPr/>
          </p:nvSpPr>
          <p:spPr>
            <a:xfrm>
              <a:off x="4951027" y="1517027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20"/>
            <p:cNvSpPr txBox="1"/>
            <p:nvPr/>
          </p:nvSpPr>
          <p:spPr>
            <a:xfrm>
              <a:off x="4951027" y="2149957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0" name="Google Shape;470;p20"/>
            <p:cNvGrpSpPr/>
            <p:nvPr/>
          </p:nvGrpSpPr>
          <p:grpSpPr>
            <a:xfrm>
              <a:off x="5536733" y="251160"/>
              <a:ext cx="1079824" cy="2238930"/>
              <a:chOff x="4375347" y="238662"/>
              <a:chExt cx="1079824" cy="2238930"/>
            </a:xfrm>
          </p:grpSpPr>
          <p:sp>
            <p:nvSpPr>
              <p:cNvPr id="471" name="Google Shape;471;p20"/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16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20"/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17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20"/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18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20"/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19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20"/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20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20"/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20"/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22</a:t>
                </a:r>
                <a:endParaRPr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endParaRPr>
              </a:p>
            </p:txBody>
          </p:sp>
          <p:sp>
            <p:nvSpPr>
              <p:cNvPr id="478" name="Google Shape;478;p20"/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9" name="Google Shape;479;p20"/>
            <p:cNvGrpSpPr/>
            <p:nvPr/>
          </p:nvGrpSpPr>
          <p:grpSpPr>
            <a:xfrm>
              <a:off x="6776957" y="251160"/>
              <a:ext cx="1079824" cy="2238930"/>
              <a:chOff x="4375347" y="238662"/>
              <a:chExt cx="1079824" cy="2238930"/>
            </a:xfrm>
          </p:grpSpPr>
          <p:sp>
            <p:nvSpPr>
              <p:cNvPr id="480" name="Google Shape;480;p20"/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20"/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25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20"/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26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20"/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27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20"/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28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20"/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29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20"/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30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20"/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31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88" name="Google Shape;488;p20"/>
          <p:cNvSpPr txBox="1"/>
          <p:nvPr/>
        </p:nvSpPr>
        <p:spPr>
          <a:xfrm>
            <a:off x="8248850" y="211756"/>
            <a:ext cx="2435191" cy="738664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 문제를 프로그래밍 방식으로 해결하는 한 가지 방법이 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grid-stride loop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1"/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21"/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21"/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21"/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7" name="Google Shape;497;p21"/>
          <p:cNvGrpSpPr/>
          <p:nvPr/>
        </p:nvGrpSpPr>
        <p:grpSpPr>
          <a:xfrm>
            <a:off x="3390678" y="3480146"/>
            <a:ext cx="4155268" cy="1634807"/>
            <a:chOff x="3390678" y="3480146"/>
            <a:chExt cx="4155268" cy="1634807"/>
          </a:xfrm>
        </p:grpSpPr>
        <p:sp>
          <p:nvSpPr>
            <p:cNvPr id="498" name="Google Shape;498;p21"/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21"/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21"/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21"/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21"/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6" name="Google Shape;506;p21"/>
          <p:cNvSpPr/>
          <p:nvPr/>
        </p:nvSpPr>
        <p:spPr>
          <a:xfrm rot="10800000" flipH="1">
            <a:off x="5527604" y="178922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21"/>
          <p:cNvSpPr/>
          <p:nvPr/>
        </p:nvSpPr>
        <p:spPr>
          <a:xfrm rot="10800000" flipH="1">
            <a:off x="6137087" y="178922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21"/>
          <p:cNvSpPr/>
          <p:nvPr/>
        </p:nvSpPr>
        <p:spPr>
          <a:xfrm rot="10800000" flipH="1">
            <a:off x="5527604" y="809585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21"/>
          <p:cNvSpPr/>
          <p:nvPr/>
        </p:nvSpPr>
        <p:spPr>
          <a:xfrm rot="10800000" flipH="1">
            <a:off x="6137087" y="809585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21"/>
          <p:cNvSpPr/>
          <p:nvPr/>
        </p:nvSpPr>
        <p:spPr>
          <a:xfrm rot="10800000" flipH="1">
            <a:off x="5527604" y="1440249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21"/>
          <p:cNvSpPr/>
          <p:nvPr/>
        </p:nvSpPr>
        <p:spPr>
          <a:xfrm rot="10800000" flipH="1">
            <a:off x="6137087" y="1440249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21"/>
          <p:cNvSpPr/>
          <p:nvPr/>
        </p:nvSpPr>
        <p:spPr>
          <a:xfrm rot="10800000" flipH="1">
            <a:off x="5527604" y="2070912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1"/>
          <p:cNvSpPr/>
          <p:nvPr/>
        </p:nvSpPr>
        <p:spPr>
          <a:xfrm rot="10800000" flipH="1">
            <a:off x="6137087" y="2070912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21"/>
          <p:cNvSpPr/>
          <p:nvPr/>
        </p:nvSpPr>
        <p:spPr>
          <a:xfrm rot="10800000" flipH="1">
            <a:off x="6761501" y="178922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21"/>
          <p:cNvSpPr/>
          <p:nvPr/>
        </p:nvSpPr>
        <p:spPr>
          <a:xfrm rot="10800000" flipH="1">
            <a:off x="7370984" y="178922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1"/>
          <p:cNvSpPr/>
          <p:nvPr/>
        </p:nvSpPr>
        <p:spPr>
          <a:xfrm rot="10800000" flipH="1">
            <a:off x="6761501" y="809585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1"/>
          <p:cNvSpPr/>
          <p:nvPr/>
        </p:nvSpPr>
        <p:spPr>
          <a:xfrm rot="10800000" flipH="1">
            <a:off x="7370984" y="809585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1"/>
          <p:cNvSpPr/>
          <p:nvPr/>
        </p:nvSpPr>
        <p:spPr>
          <a:xfrm rot="10800000" flipH="1">
            <a:off x="6761501" y="1440249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1"/>
          <p:cNvSpPr/>
          <p:nvPr/>
        </p:nvSpPr>
        <p:spPr>
          <a:xfrm rot="10800000" flipH="1">
            <a:off x="7370984" y="1440249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21"/>
          <p:cNvSpPr/>
          <p:nvPr/>
        </p:nvSpPr>
        <p:spPr>
          <a:xfrm rot="10800000" flipH="1">
            <a:off x="6761501" y="2070912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21"/>
          <p:cNvSpPr/>
          <p:nvPr/>
        </p:nvSpPr>
        <p:spPr>
          <a:xfrm rot="10800000" flipH="1">
            <a:off x="7370984" y="2070912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1"/>
          <p:cNvSpPr/>
          <p:nvPr/>
        </p:nvSpPr>
        <p:spPr>
          <a:xfrm rot="10800000" flipH="1">
            <a:off x="3103432" y="178922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1"/>
          <p:cNvSpPr/>
          <p:nvPr/>
        </p:nvSpPr>
        <p:spPr>
          <a:xfrm rot="10800000" flipH="1">
            <a:off x="3712915" y="178922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21"/>
          <p:cNvSpPr/>
          <p:nvPr/>
        </p:nvSpPr>
        <p:spPr>
          <a:xfrm rot="10800000" flipH="1">
            <a:off x="3103432" y="809585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21"/>
          <p:cNvSpPr/>
          <p:nvPr/>
        </p:nvSpPr>
        <p:spPr>
          <a:xfrm rot="10800000" flipH="1">
            <a:off x="3712915" y="809585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1"/>
          <p:cNvSpPr/>
          <p:nvPr/>
        </p:nvSpPr>
        <p:spPr>
          <a:xfrm rot="10800000" flipH="1">
            <a:off x="3103432" y="1440249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21"/>
          <p:cNvSpPr/>
          <p:nvPr/>
        </p:nvSpPr>
        <p:spPr>
          <a:xfrm rot="10800000" flipH="1">
            <a:off x="3712915" y="1440249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21"/>
          <p:cNvSpPr/>
          <p:nvPr/>
        </p:nvSpPr>
        <p:spPr>
          <a:xfrm rot="10800000" flipH="1">
            <a:off x="3103432" y="2070912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21"/>
          <p:cNvSpPr/>
          <p:nvPr/>
        </p:nvSpPr>
        <p:spPr>
          <a:xfrm rot="10800000" flipH="1">
            <a:off x="3712915" y="2070912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21"/>
          <p:cNvSpPr/>
          <p:nvPr/>
        </p:nvSpPr>
        <p:spPr>
          <a:xfrm rot="10800000" flipH="1">
            <a:off x="4337329" y="178922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21"/>
          <p:cNvSpPr/>
          <p:nvPr/>
        </p:nvSpPr>
        <p:spPr>
          <a:xfrm rot="10800000" flipH="1">
            <a:off x="4946812" y="178922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21"/>
          <p:cNvSpPr/>
          <p:nvPr/>
        </p:nvSpPr>
        <p:spPr>
          <a:xfrm rot="10800000" flipH="1">
            <a:off x="4337329" y="809585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21"/>
          <p:cNvSpPr/>
          <p:nvPr/>
        </p:nvSpPr>
        <p:spPr>
          <a:xfrm rot="10800000" flipH="1">
            <a:off x="4946812" y="809585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21"/>
          <p:cNvSpPr/>
          <p:nvPr/>
        </p:nvSpPr>
        <p:spPr>
          <a:xfrm rot="10800000" flipH="1">
            <a:off x="4337329" y="1440249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21"/>
          <p:cNvSpPr/>
          <p:nvPr/>
        </p:nvSpPr>
        <p:spPr>
          <a:xfrm rot="10800000" flipH="1">
            <a:off x="4946812" y="1440249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21"/>
          <p:cNvSpPr/>
          <p:nvPr/>
        </p:nvSpPr>
        <p:spPr>
          <a:xfrm rot="10800000" flipH="1">
            <a:off x="4337329" y="2070912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21"/>
          <p:cNvSpPr/>
          <p:nvPr/>
        </p:nvSpPr>
        <p:spPr>
          <a:xfrm rot="10800000" flipH="1">
            <a:off x="4946812" y="2070912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8" name="Google Shape;538;p21"/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39" name="Google Shape;539;p21"/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40" name="Google Shape;540;p21"/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41" name="Google Shape;541;p21"/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42" name="Google Shape;542;p21"/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543" name="Google Shape;543;p21"/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544" name="Google Shape;544;p21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21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21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21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8" name="Google Shape;548;p21"/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549" name="Google Shape;549;p21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21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21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21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3" name="Google Shape;553;p21"/>
          <p:cNvGrpSpPr/>
          <p:nvPr/>
        </p:nvGrpSpPr>
        <p:grpSpPr>
          <a:xfrm>
            <a:off x="3125667" y="220382"/>
            <a:ext cx="4731114" cy="2300486"/>
            <a:chOff x="3125667" y="220382"/>
            <a:chExt cx="4731114" cy="2300486"/>
          </a:xfrm>
        </p:grpSpPr>
        <p:sp>
          <p:nvSpPr>
            <p:cNvPr id="554" name="Google Shape;554;p21"/>
            <p:cNvSpPr txBox="1"/>
            <p:nvPr/>
          </p:nvSpPr>
          <p:spPr>
            <a:xfrm>
              <a:off x="3125667" y="221961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21"/>
            <p:cNvSpPr txBox="1"/>
            <p:nvPr/>
          </p:nvSpPr>
          <p:spPr>
            <a:xfrm>
              <a:off x="3125667" y="8548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21"/>
            <p:cNvSpPr txBox="1"/>
            <p:nvPr/>
          </p:nvSpPr>
          <p:spPr>
            <a:xfrm>
              <a:off x="3125667" y="14878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21"/>
            <p:cNvSpPr txBox="1"/>
            <p:nvPr/>
          </p:nvSpPr>
          <p:spPr>
            <a:xfrm>
              <a:off x="3125667" y="212075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21"/>
            <p:cNvSpPr txBox="1"/>
            <p:nvPr/>
          </p:nvSpPr>
          <p:spPr>
            <a:xfrm>
              <a:off x="3731855" y="220382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21"/>
            <p:cNvSpPr txBox="1"/>
            <p:nvPr/>
          </p:nvSpPr>
          <p:spPr>
            <a:xfrm>
              <a:off x="3731855" y="853314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21"/>
            <p:cNvSpPr txBox="1"/>
            <p:nvPr/>
          </p:nvSpPr>
          <p:spPr>
            <a:xfrm>
              <a:off x="3731855" y="1486249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21"/>
            <p:cNvSpPr txBox="1"/>
            <p:nvPr/>
          </p:nvSpPr>
          <p:spPr>
            <a:xfrm>
              <a:off x="3731855" y="2119179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21"/>
            <p:cNvSpPr txBox="1"/>
            <p:nvPr/>
          </p:nvSpPr>
          <p:spPr>
            <a:xfrm>
              <a:off x="4344839" y="221961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21"/>
            <p:cNvSpPr txBox="1"/>
            <p:nvPr/>
          </p:nvSpPr>
          <p:spPr>
            <a:xfrm>
              <a:off x="4344839" y="8548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9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21"/>
            <p:cNvSpPr txBox="1"/>
            <p:nvPr/>
          </p:nvSpPr>
          <p:spPr>
            <a:xfrm>
              <a:off x="4344839" y="1518606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21"/>
            <p:cNvSpPr txBox="1"/>
            <p:nvPr/>
          </p:nvSpPr>
          <p:spPr>
            <a:xfrm>
              <a:off x="4344839" y="2151536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21"/>
            <p:cNvSpPr txBox="1"/>
            <p:nvPr/>
          </p:nvSpPr>
          <p:spPr>
            <a:xfrm>
              <a:off x="4951027" y="251160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21"/>
            <p:cNvSpPr txBox="1"/>
            <p:nvPr/>
          </p:nvSpPr>
          <p:spPr>
            <a:xfrm>
              <a:off x="4951027" y="884092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21"/>
            <p:cNvSpPr txBox="1"/>
            <p:nvPr/>
          </p:nvSpPr>
          <p:spPr>
            <a:xfrm>
              <a:off x="4951027" y="1517027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21"/>
            <p:cNvSpPr txBox="1"/>
            <p:nvPr/>
          </p:nvSpPr>
          <p:spPr>
            <a:xfrm>
              <a:off x="4951027" y="2149957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70" name="Google Shape;570;p21"/>
            <p:cNvGrpSpPr/>
            <p:nvPr/>
          </p:nvGrpSpPr>
          <p:grpSpPr>
            <a:xfrm>
              <a:off x="5536733" y="251160"/>
              <a:ext cx="1079824" cy="2238930"/>
              <a:chOff x="4375347" y="238662"/>
              <a:chExt cx="1079824" cy="2238930"/>
            </a:xfrm>
          </p:grpSpPr>
          <p:sp>
            <p:nvSpPr>
              <p:cNvPr id="571" name="Google Shape;571;p21"/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16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21"/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17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21"/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18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p21"/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19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" name="Google Shape;575;p21"/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20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21"/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21"/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22</a:t>
                </a:r>
                <a:endParaRPr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endParaRPr>
              </a:p>
            </p:txBody>
          </p:sp>
          <p:sp>
            <p:nvSpPr>
              <p:cNvPr id="578" name="Google Shape;578;p21"/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9" name="Google Shape;579;p21"/>
            <p:cNvGrpSpPr/>
            <p:nvPr/>
          </p:nvGrpSpPr>
          <p:grpSpPr>
            <a:xfrm>
              <a:off x="6776957" y="251160"/>
              <a:ext cx="1079824" cy="2238930"/>
              <a:chOff x="4375347" y="238662"/>
              <a:chExt cx="1079824" cy="2238930"/>
            </a:xfrm>
          </p:grpSpPr>
          <p:sp>
            <p:nvSpPr>
              <p:cNvPr id="580" name="Google Shape;580;p21"/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1" name="Google Shape;581;p21"/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25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2" name="Google Shape;582;p21"/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26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3" name="Google Shape;583;p21"/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27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Google Shape;584;p21"/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28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" name="Google Shape;585;p21"/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29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" name="Google Shape;586;p21"/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30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" name="Google Shape;587;p21"/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31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88" name="Google Shape;588;p21"/>
          <p:cNvSpPr txBox="1"/>
          <p:nvPr/>
        </p:nvSpPr>
        <p:spPr>
          <a:xfrm>
            <a:off x="8248850" y="211756"/>
            <a:ext cx="2435191" cy="1384995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여기서 스레드의 첫 번째 요소는 보통 아래와 함께 계산됨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threadIdx.x + blockIdx.x * blockDim.x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9" name="Google Shape;589;p21"/>
          <p:cNvCxnSpPr/>
          <p:nvPr/>
        </p:nvCxnSpPr>
        <p:spPr>
          <a:xfrm rot="10800000" flipH="1">
            <a:off x="3565737" y="422016"/>
            <a:ext cx="33566" cy="3058132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22"/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22"/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22"/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22"/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8" name="Google Shape;598;p22"/>
          <p:cNvGrpSpPr/>
          <p:nvPr/>
        </p:nvGrpSpPr>
        <p:grpSpPr>
          <a:xfrm>
            <a:off x="3390678" y="3480146"/>
            <a:ext cx="4155268" cy="1634807"/>
            <a:chOff x="3390678" y="3480146"/>
            <a:chExt cx="4155268" cy="1634807"/>
          </a:xfrm>
        </p:grpSpPr>
        <p:sp>
          <p:nvSpPr>
            <p:cNvPr id="599" name="Google Shape;599;p22"/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22"/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22"/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22"/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22"/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22"/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22"/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7" name="Google Shape;607;p22"/>
          <p:cNvSpPr/>
          <p:nvPr/>
        </p:nvSpPr>
        <p:spPr>
          <a:xfrm rot="10800000" flipH="1">
            <a:off x="5527604" y="178922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22"/>
          <p:cNvSpPr/>
          <p:nvPr/>
        </p:nvSpPr>
        <p:spPr>
          <a:xfrm rot="10800000" flipH="1">
            <a:off x="6137087" y="178922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22"/>
          <p:cNvSpPr/>
          <p:nvPr/>
        </p:nvSpPr>
        <p:spPr>
          <a:xfrm rot="10800000" flipH="1">
            <a:off x="5527604" y="809585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22"/>
          <p:cNvSpPr/>
          <p:nvPr/>
        </p:nvSpPr>
        <p:spPr>
          <a:xfrm rot="10800000" flipH="1">
            <a:off x="6137087" y="809585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22"/>
          <p:cNvSpPr/>
          <p:nvPr/>
        </p:nvSpPr>
        <p:spPr>
          <a:xfrm rot="10800000" flipH="1">
            <a:off x="5527604" y="1440249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22"/>
          <p:cNvSpPr/>
          <p:nvPr/>
        </p:nvSpPr>
        <p:spPr>
          <a:xfrm rot="10800000" flipH="1">
            <a:off x="6137087" y="1440249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22"/>
          <p:cNvSpPr/>
          <p:nvPr/>
        </p:nvSpPr>
        <p:spPr>
          <a:xfrm rot="10800000" flipH="1">
            <a:off x="5527604" y="2070912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22"/>
          <p:cNvSpPr/>
          <p:nvPr/>
        </p:nvSpPr>
        <p:spPr>
          <a:xfrm rot="10800000" flipH="1">
            <a:off x="6137087" y="2070912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22"/>
          <p:cNvSpPr/>
          <p:nvPr/>
        </p:nvSpPr>
        <p:spPr>
          <a:xfrm rot="10800000" flipH="1">
            <a:off x="6761501" y="178922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22"/>
          <p:cNvSpPr/>
          <p:nvPr/>
        </p:nvSpPr>
        <p:spPr>
          <a:xfrm rot="10800000" flipH="1">
            <a:off x="7370984" y="178922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22"/>
          <p:cNvSpPr/>
          <p:nvPr/>
        </p:nvSpPr>
        <p:spPr>
          <a:xfrm rot="10800000" flipH="1">
            <a:off x="6761501" y="809585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22"/>
          <p:cNvSpPr/>
          <p:nvPr/>
        </p:nvSpPr>
        <p:spPr>
          <a:xfrm rot="10800000" flipH="1">
            <a:off x="7370984" y="809585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22"/>
          <p:cNvSpPr/>
          <p:nvPr/>
        </p:nvSpPr>
        <p:spPr>
          <a:xfrm rot="10800000" flipH="1">
            <a:off x="6761501" y="1440249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22"/>
          <p:cNvSpPr/>
          <p:nvPr/>
        </p:nvSpPr>
        <p:spPr>
          <a:xfrm rot="10800000" flipH="1">
            <a:off x="7370984" y="1440249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22"/>
          <p:cNvSpPr/>
          <p:nvPr/>
        </p:nvSpPr>
        <p:spPr>
          <a:xfrm rot="10800000" flipH="1">
            <a:off x="6761501" y="2070912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22"/>
          <p:cNvSpPr/>
          <p:nvPr/>
        </p:nvSpPr>
        <p:spPr>
          <a:xfrm rot="10800000" flipH="1">
            <a:off x="7370984" y="2070912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22"/>
          <p:cNvSpPr/>
          <p:nvPr/>
        </p:nvSpPr>
        <p:spPr>
          <a:xfrm rot="10800000" flipH="1">
            <a:off x="3103432" y="178922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22"/>
          <p:cNvSpPr/>
          <p:nvPr/>
        </p:nvSpPr>
        <p:spPr>
          <a:xfrm rot="10800000" flipH="1">
            <a:off x="3712915" y="178922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22"/>
          <p:cNvSpPr/>
          <p:nvPr/>
        </p:nvSpPr>
        <p:spPr>
          <a:xfrm rot="10800000" flipH="1">
            <a:off x="3103432" y="809585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22"/>
          <p:cNvSpPr/>
          <p:nvPr/>
        </p:nvSpPr>
        <p:spPr>
          <a:xfrm rot="10800000" flipH="1">
            <a:off x="3712915" y="809585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22"/>
          <p:cNvSpPr/>
          <p:nvPr/>
        </p:nvSpPr>
        <p:spPr>
          <a:xfrm rot="10800000" flipH="1">
            <a:off x="3103432" y="1440249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22"/>
          <p:cNvSpPr/>
          <p:nvPr/>
        </p:nvSpPr>
        <p:spPr>
          <a:xfrm rot="10800000" flipH="1">
            <a:off x="3712915" y="1440249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22"/>
          <p:cNvSpPr/>
          <p:nvPr/>
        </p:nvSpPr>
        <p:spPr>
          <a:xfrm rot="10800000" flipH="1">
            <a:off x="3103432" y="2070912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22"/>
          <p:cNvSpPr/>
          <p:nvPr/>
        </p:nvSpPr>
        <p:spPr>
          <a:xfrm rot="10800000" flipH="1">
            <a:off x="3712915" y="2070912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22"/>
          <p:cNvSpPr/>
          <p:nvPr/>
        </p:nvSpPr>
        <p:spPr>
          <a:xfrm rot="10800000" flipH="1">
            <a:off x="4337329" y="178922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22"/>
          <p:cNvSpPr/>
          <p:nvPr/>
        </p:nvSpPr>
        <p:spPr>
          <a:xfrm rot="10800000" flipH="1">
            <a:off x="4946812" y="178922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22"/>
          <p:cNvSpPr/>
          <p:nvPr/>
        </p:nvSpPr>
        <p:spPr>
          <a:xfrm rot="10800000" flipH="1">
            <a:off x="4337329" y="809585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22"/>
          <p:cNvSpPr/>
          <p:nvPr/>
        </p:nvSpPr>
        <p:spPr>
          <a:xfrm rot="10800000" flipH="1">
            <a:off x="4946812" y="809585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22"/>
          <p:cNvSpPr/>
          <p:nvPr/>
        </p:nvSpPr>
        <p:spPr>
          <a:xfrm rot="10800000" flipH="1">
            <a:off x="4337329" y="1440249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22"/>
          <p:cNvSpPr/>
          <p:nvPr/>
        </p:nvSpPr>
        <p:spPr>
          <a:xfrm rot="10800000" flipH="1">
            <a:off x="4946812" y="1440249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22"/>
          <p:cNvSpPr/>
          <p:nvPr/>
        </p:nvSpPr>
        <p:spPr>
          <a:xfrm rot="10800000" flipH="1">
            <a:off x="4337329" y="2070912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22"/>
          <p:cNvSpPr/>
          <p:nvPr/>
        </p:nvSpPr>
        <p:spPr>
          <a:xfrm rot="10800000" flipH="1">
            <a:off x="4946812" y="2070912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9" name="Google Shape;639;p22"/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40" name="Google Shape;640;p22"/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41" name="Google Shape;641;p22"/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42" name="Google Shape;642;p22"/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43" name="Google Shape;643;p22"/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644" name="Google Shape;644;p22"/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645" name="Google Shape;645;p22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22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22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22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9" name="Google Shape;649;p22"/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650" name="Google Shape;650;p22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22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22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22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4" name="Google Shape;654;p22"/>
          <p:cNvGrpSpPr/>
          <p:nvPr/>
        </p:nvGrpSpPr>
        <p:grpSpPr>
          <a:xfrm>
            <a:off x="3125667" y="220382"/>
            <a:ext cx="4731114" cy="2300486"/>
            <a:chOff x="3125667" y="220382"/>
            <a:chExt cx="4731114" cy="2300486"/>
          </a:xfrm>
        </p:grpSpPr>
        <p:sp>
          <p:nvSpPr>
            <p:cNvPr id="655" name="Google Shape;655;p22"/>
            <p:cNvSpPr txBox="1"/>
            <p:nvPr/>
          </p:nvSpPr>
          <p:spPr>
            <a:xfrm>
              <a:off x="3125667" y="221961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22"/>
            <p:cNvSpPr txBox="1"/>
            <p:nvPr/>
          </p:nvSpPr>
          <p:spPr>
            <a:xfrm>
              <a:off x="3125667" y="8548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22"/>
            <p:cNvSpPr txBox="1"/>
            <p:nvPr/>
          </p:nvSpPr>
          <p:spPr>
            <a:xfrm>
              <a:off x="3125667" y="14878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22"/>
            <p:cNvSpPr txBox="1"/>
            <p:nvPr/>
          </p:nvSpPr>
          <p:spPr>
            <a:xfrm>
              <a:off x="3125667" y="212075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22"/>
            <p:cNvSpPr txBox="1"/>
            <p:nvPr/>
          </p:nvSpPr>
          <p:spPr>
            <a:xfrm>
              <a:off x="3731855" y="220382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22"/>
            <p:cNvSpPr txBox="1"/>
            <p:nvPr/>
          </p:nvSpPr>
          <p:spPr>
            <a:xfrm>
              <a:off x="3731855" y="853314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22"/>
            <p:cNvSpPr txBox="1"/>
            <p:nvPr/>
          </p:nvSpPr>
          <p:spPr>
            <a:xfrm>
              <a:off x="3731855" y="1486249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22"/>
            <p:cNvSpPr txBox="1"/>
            <p:nvPr/>
          </p:nvSpPr>
          <p:spPr>
            <a:xfrm>
              <a:off x="3731855" y="2119179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22"/>
            <p:cNvSpPr txBox="1"/>
            <p:nvPr/>
          </p:nvSpPr>
          <p:spPr>
            <a:xfrm>
              <a:off x="4344839" y="221961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22"/>
            <p:cNvSpPr txBox="1"/>
            <p:nvPr/>
          </p:nvSpPr>
          <p:spPr>
            <a:xfrm>
              <a:off x="4344839" y="8548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9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22"/>
            <p:cNvSpPr txBox="1"/>
            <p:nvPr/>
          </p:nvSpPr>
          <p:spPr>
            <a:xfrm>
              <a:off x="4344839" y="1518606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22"/>
            <p:cNvSpPr txBox="1"/>
            <p:nvPr/>
          </p:nvSpPr>
          <p:spPr>
            <a:xfrm>
              <a:off x="4344839" y="2151536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22"/>
            <p:cNvSpPr txBox="1"/>
            <p:nvPr/>
          </p:nvSpPr>
          <p:spPr>
            <a:xfrm>
              <a:off x="4951027" y="251160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22"/>
            <p:cNvSpPr txBox="1"/>
            <p:nvPr/>
          </p:nvSpPr>
          <p:spPr>
            <a:xfrm>
              <a:off x="4951027" y="884092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22"/>
            <p:cNvSpPr txBox="1"/>
            <p:nvPr/>
          </p:nvSpPr>
          <p:spPr>
            <a:xfrm>
              <a:off x="4951027" y="1517027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22"/>
            <p:cNvSpPr txBox="1"/>
            <p:nvPr/>
          </p:nvSpPr>
          <p:spPr>
            <a:xfrm>
              <a:off x="4951027" y="2149957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71" name="Google Shape;671;p22"/>
            <p:cNvGrpSpPr/>
            <p:nvPr/>
          </p:nvGrpSpPr>
          <p:grpSpPr>
            <a:xfrm>
              <a:off x="5536733" y="251160"/>
              <a:ext cx="1079824" cy="2238930"/>
              <a:chOff x="4375347" y="238662"/>
              <a:chExt cx="1079824" cy="2238930"/>
            </a:xfrm>
          </p:grpSpPr>
          <p:sp>
            <p:nvSpPr>
              <p:cNvPr id="672" name="Google Shape;672;p22"/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16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Google Shape;673;p22"/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17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22"/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18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p22"/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19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6" name="Google Shape;676;p22"/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20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" name="Google Shape;677;p22"/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8" name="Google Shape;678;p22"/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22</a:t>
                </a:r>
                <a:endParaRPr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endParaRPr>
              </a:p>
            </p:txBody>
          </p:sp>
          <p:sp>
            <p:nvSpPr>
              <p:cNvPr id="679" name="Google Shape;679;p22"/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0" name="Google Shape;680;p22"/>
            <p:cNvGrpSpPr/>
            <p:nvPr/>
          </p:nvGrpSpPr>
          <p:grpSpPr>
            <a:xfrm>
              <a:off x="6776957" y="251160"/>
              <a:ext cx="1079824" cy="2238930"/>
              <a:chOff x="4375347" y="238662"/>
              <a:chExt cx="1079824" cy="2238930"/>
            </a:xfrm>
          </p:grpSpPr>
          <p:sp>
            <p:nvSpPr>
              <p:cNvPr id="681" name="Google Shape;681;p22"/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2" name="Google Shape;682;p22"/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25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3" name="Google Shape;683;p22"/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26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4" name="Google Shape;684;p22"/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27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5" name="Google Shape;685;p22"/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28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6" name="Google Shape;686;p22"/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29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7" name="Google Shape;687;p22"/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30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8" name="Google Shape;688;p22"/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31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89" name="Google Shape;689;p22"/>
          <p:cNvSpPr txBox="1"/>
          <p:nvPr/>
        </p:nvSpPr>
        <p:spPr>
          <a:xfrm>
            <a:off x="8248850" y="211756"/>
            <a:ext cx="2435191" cy="1430777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해당 스레드는 그 후 그리드 내의 스레드 개수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blockDim.x * gridDim.x)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에 따라 진행되며,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 경우에는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cxnSp>
        <p:nvCxnSpPr>
          <p:cNvPr id="690" name="Google Shape;690;p22"/>
          <p:cNvCxnSpPr>
            <a:endCxn id="663" idx="1"/>
          </p:cNvCxnSpPr>
          <p:nvPr/>
        </p:nvCxnSpPr>
        <p:spPr>
          <a:xfrm rot="10800000" flipH="1">
            <a:off x="3565739" y="422016"/>
            <a:ext cx="779100" cy="30582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23"/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23"/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23"/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23"/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9" name="Google Shape;699;p23"/>
          <p:cNvGrpSpPr/>
          <p:nvPr/>
        </p:nvGrpSpPr>
        <p:grpSpPr>
          <a:xfrm>
            <a:off x="3390678" y="3480146"/>
            <a:ext cx="4155268" cy="1634807"/>
            <a:chOff x="3390678" y="3480146"/>
            <a:chExt cx="4155268" cy="1634807"/>
          </a:xfrm>
        </p:grpSpPr>
        <p:sp>
          <p:nvSpPr>
            <p:cNvPr id="700" name="Google Shape;700;p23"/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23"/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23"/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23"/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23"/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23"/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23"/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23"/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8" name="Google Shape;708;p23"/>
          <p:cNvSpPr/>
          <p:nvPr/>
        </p:nvSpPr>
        <p:spPr>
          <a:xfrm rot="10800000" flipH="1">
            <a:off x="5527604" y="178922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23"/>
          <p:cNvSpPr/>
          <p:nvPr/>
        </p:nvSpPr>
        <p:spPr>
          <a:xfrm rot="10800000" flipH="1">
            <a:off x="6137087" y="178922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23"/>
          <p:cNvSpPr/>
          <p:nvPr/>
        </p:nvSpPr>
        <p:spPr>
          <a:xfrm rot="10800000" flipH="1">
            <a:off x="5527604" y="809585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23"/>
          <p:cNvSpPr/>
          <p:nvPr/>
        </p:nvSpPr>
        <p:spPr>
          <a:xfrm rot="10800000" flipH="1">
            <a:off x="6137087" y="809585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23"/>
          <p:cNvSpPr/>
          <p:nvPr/>
        </p:nvSpPr>
        <p:spPr>
          <a:xfrm rot="10800000" flipH="1">
            <a:off x="5527604" y="1440249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23"/>
          <p:cNvSpPr/>
          <p:nvPr/>
        </p:nvSpPr>
        <p:spPr>
          <a:xfrm rot="10800000" flipH="1">
            <a:off x="6137087" y="1440249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23"/>
          <p:cNvSpPr/>
          <p:nvPr/>
        </p:nvSpPr>
        <p:spPr>
          <a:xfrm rot="10800000" flipH="1">
            <a:off x="5527604" y="2070912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23"/>
          <p:cNvSpPr/>
          <p:nvPr/>
        </p:nvSpPr>
        <p:spPr>
          <a:xfrm rot="10800000" flipH="1">
            <a:off x="6137087" y="2070912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23"/>
          <p:cNvSpPr/>
          <p:nvPr/>
        </p:nvSpPr>
        <p:spPr>
          <a:xfrm rot="10800000" flipH="1">
            <a:off x="6761501" y="178922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23"/>
          <p:cNvSpPr/>
          <p:nvPr/>
        </p:nvSpPr>
        <p:spPr>
          <a:xfrm rot="10800000" flipH="1">
            <a:off x="7370984" y="178922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23"/>
          <p:cNvSpPr/>
          <p:nvPr/>
        </p:nvSpPr>
        <p:spPr>
          <a:xfrm rot="10800000" flipH="1">
            <a:off x="6761501" y="809585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23"/>
          <p:cNvSpPr/>
          <p:nvPr/>
        </p:nvSpPr>
        <p:spPr>
          <a:xfrm rot="10800000" flipH="1">
            <a:off x="7370984" y="809585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23"/>
          <p:cNvSpPr/>
          <p:nvPr/>
        </p:nvSpPr>
        <p:spPr>
          <a:xfrm rot="10800000" flipH="1">
            <a:off x="6761501" y="1440249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23"/>
          <p:cNvSpPr/>
          <p:nvPr/>
        </p:nvSpPr>
        <p:spPr>
          <a:xfrm rot="10800000" flipH="1">
            <a:off x="7370984" y="1440249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23"/>
          <p:cNvSpPr/>
          <p:nvPr/>
        </p:nvSpPr>
        <p:spPr>
          <a:xfrm rot="10800000" flipH="1">
            <a:off x="6761501" y="2070912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23"/>
          <p:cNvSpPr/>
          <p:nvPr/>
        </p:nvSpPr>
        <p:spPr>
          <a:xfrm rot="10800000" flipH="1">
            <a:off x="7370984" y="2070912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23"/>
          <p:cNvSpPr/>
          <p:nvPr/>
        </p:nvSpPr>
        <p:spPr>
          <a:xfrm rot="10800000" flipH="1">
            <a:off x="3103432" y="178922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23"/>
          <p:cNvSpPr/>
          <p:nvPr/>
        </p:nvSpPr>
        <p:spPr>
          <a:xfrm rot="10800000" flipH="1">
            <a:off x="3712915" y="178922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23"/>
          <p:cNvSpPr/>
          <p:nvPr/>
        </p:nvSpPr>
        <p:spPr>
          <a:xfrm rot="10800000" flipH="1">
            <a:off x="3103432" y="809585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23"/>
          <p:cNvSpPr/>
          <p:nvPr/>
        </p:nvSpPr>
        <p:spPr>
          <a:xfrm rot="10800000" flipH="1">
            <a:off x="3712915" y="809585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23"/>
          <p:cNvSpPr/>
          <p:nvPr/>
        </p:nvSpPr>
        <p:spPr>
          <a:xfrm rot="10800000" flipH="1">
            <a:off x="3103432" y="1440249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23"/>
          <p:cNvSpPr/>
          <p:nvPr/>
        </p:nvSpPr>
        <p:spPr>
          <a:xfrm rot="10800000" flipH="1">
            <a:off x="3712915" y="1440249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23"/>
          <p:cNvSpPr/>
          <p:nvPr/>
        </p:nvSpPr>
        <p:spPr>
          <a:xfrm rot="10800000" flipH="1">
            <a:off x="3103432" y="2070912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23"/>
          <p:cNvSpPr/>
          <p:nvPr/>
        </p:nvSpPr>
        <p:spPr>
          <a:xfrm rot="10800000" flipH="1">
            <a:off x="3712915" y="2070912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23"/>
          <p:cNvSpPr/>
          <p:nvPr/>
        </p:nvSpPr>
        <p:spPr>
          <a:xfrm rot="10800000" flipH="1">
            <a:off x="4337329" y="178922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23"/>
          <p:cNvSpPr/>
          <p:nvPr/>
        </p:nvSpPr>
        <p:spPr>
          <a:xfrm rot="10800000" flipH="1">
            <a:off x="4946812" y="178922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23"/>
          <p:cNvSpPr/>
          <p:nvPr/>
        </p:nvSpPr>
        <p:spPr>
          <a:xfrm rot="10800000" flipH="1">
            <a:off x="4337329" y="809585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23"/>
          <p:cNvSpPr/>
          <p:nvPr/>
        </p:nvSpPr>
        <p:spPr>
          <a:xfrm rot="10800000" flipH="1">
            <a:off x="4946812" y="809585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23"/>
          <p:cNvSpPr/>
          <p:nvPr/>
        </p:nvSpPr>
        <p:spPr>
          <a:xfrm rot="10800000" flipH="1">
            <a:off x="4337329" y="1440249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23"/>
          <p:cNvSpPr/>
          <p:nvPr/>
        </p:nvSpPr>
        <p:spPr>
          <a:xfrm rot="10800000" flipH="1">
            <a:off x="4946812" y="1440249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23"/>
          <p:cNvSpPr/>
          <p:nvPr/>
        </p:nvSpPr>
        <p:spPr>
          <a:xfrm rot="10800000" flipH="1">
            <a:off x="4337329" y="2070912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23"/>
          <p:cNvSpPr/>
          <p:nvPr/>
        </p:nvSpPr>
        <p:spPr>
          <a:xfrm rot="10800000" flipH="1">
            <a:off x="4946812" y="2070912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0" name="Google Shape;740;p23"/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41" name="Google Shape;741;p23"/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42" name="Google Shape;742;p23"/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43" name="Google Shape;743;p23"/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44" name="Google Shape;744;p23"/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745" name="Google Shape;745;p23"/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746" name="Google Shape;746;p23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23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23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23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0" name="Google Shape;750;p23"/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751" name="Google Shape;751;p23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23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23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23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5" name="Google Shape;755;p23"/>
          <p:cNvGrpSpPr/>
          <p:nvPr/>
        </p:nvGrpSpPr>
        <p:grpSpPr>
          <a:xfrm>
            <a:off x="3125667" y="220382"/>
            <a:ext cx="4731114" cy="2300486"/>
            <a:chOff x="3125667" y="220382"/>
            <a:chExt cx="4731114" cy="2300486"/>
          </a:xfrm>
        </p:grpSpPr>
        <p:sp>
          <p:nvSpPr>
            <p:cNvPr id="756" name="Google Shape;756;p23"/>
            <p:cNvSpPr txBox="1"/>
            <p:nvPr/>
          </p:nvSpPr>
          <p:spPr>
            <a:xfrm>
              <a:off x="3125667" y="221961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23"/>
            <p:cNvSpPr txBox="1"/>
            <p:nvPr/>
          </p:nvSpPr>
          <p:spPr>
            <a:xfrm>
              <a:off x="3125667" y="8548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23"/>
            <p:cNvSpPr txBox="1"/>
            <p:nvPr/>
          </p:nvSpPr>
          <p:spPr>
            <a:xfrm>
              <a:off x="3125667" y="14878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23"/>
            <p:cNvSpPr txBox="1"/>
            <p:nvPr/>
          </p:nvSpPr>
          <p:spPr>
            <a:xfrm>
              <a:off x="3125667" y="212075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23"/>
            <p:cNvSpPr txBox="1"/>
            <p:nvPr/>
          </p:nvSpPr>
          <p:spPr>
            <a:xfrm>
              <a:off x="3731855" y="220382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23"/>
            <p:cNvSpPr txBox="1"/>
            <p:nvPr/>
          </p:nvSpPr>
          <p:spPr>
            <a:xfrm>
              <a:off x="3731855" y="853314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23"/>
            <p:cNvSpPr txBox="1"/>
            <p:nvPr/>
          </p:nvSpPr>
          <p:spPr>
            <a:xfrm>
              <a:off x="3731855" y="1486249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23"/>
            <p:cNvSpPr txBox="1"/>
            <p:nvPr/>
          </p:nvSpPr>
          <p:spPr>
            <a:xfrm>
              <a:off x="3731855" y="2119179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23"/>
            <p:cNvSpPr txBox="1"/>
            <p:nvPr/>
          </p:nvSpPr>
          <p:spPr>
            <a:xfrm>
              <a:off x="4344839" y="221961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23"/>
            <p:cNvSpPr txBox="1"/>
            <p:nvPr/>
          </p:nvSpPr>
          <p:spPr>
            <a:xfrm>
              <a:off x="4344839" y="8548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9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23"/>
            <p:cNvSpPr txBox="1"/>
            <p:nvPr/>
          </p:nvSpPr>
          <p:spPr>
            <a:xfrm>
              <a:off x="4344839" y="1518606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23"/>
            <p:cNvSpPr txBox="1"/>
            <p:nvPr/>
          </p:nvSpPr>
          <p:spPr>
            <a:xfrm>
              <a:off x="4344839" y="2151536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23"/>
            <p:cNvSpPr txBox="1"/>
            <p:nvPr/>
          </p:nvSpPr>
          <p:spPr>
            <a:xfrm>
              <a:off x="4951027" y="251160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23"/>
            <p:cNvSpPr txBox="1"/>
            <p:nvPr/>
          </p:nvSpPr>
          <p:spPr>
            <a:xfrm>
              <a:off x="4951027" y="884092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23"/>
            <p:cNvSpPr txBox="1"/>
            <p:nvPr/>
          </p:nvSpPr>
          <p:spPr>
            <a:xfrm>
              <a:off x="4951027" y="1517027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23"/>
            <p:cNvSpPr txBox="1"/>
            <p:nvPr/>
          </p:nvSpPr>
          <p:spPr>
            <a:xfrm>
              <a:off x="4951027" y="2149957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72" name="Google Shape;772;p23"/>
            <p:cNvGrpSpPr/>
            <p:nvPr/>
          </p:nvGrpSpPr>
          <p:grpSpPr>
            <a:xfrm>
              <a:off x="5536733" y="251160"/>
              <a:ext cx="1079824" cy="2238930"/>
              <a:chOff x="4375347" y="238662"/>
              <a:chExt cx="1079824" cy="2238930"/>
            </a:xfrm>
          </p:grpSpPr>
          <p:sp>
            <p:nvSpPr>
              <p:cNvPr id="773" name="Google Shape;773;p23"/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16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4" name="Google Shape;774;p23"/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17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5" name="Google Shape;775;p23"/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18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6" name="Google Shape;776;p23"/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19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7" name="Google Shape;777;p23"/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20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8" name="Google Shape;778;p23"/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9" name="Google Shape;779;p23"/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22</a:t>
                </a:r>
                <a:endParaRPr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endParaRPr>
              </a:p>
            </p:txBody>
          </p:sp>
          <p:sp>
            <p:nvSpPr>
              <p:cNvPr id="780" name="Google Shape;780;p23"/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1" name="Google Shape;781;p23"/>
            <p:cNvGrpSpPr/>
            <p:nvPr/>
          </p:nvGrpSpPr>
          <p:grpSpPr>
            <a:xfrm>
              <a:off x="6776957" y="251160"/>
              <a:ext cx="1079824" cy="2238930"/>
              <a:chOff x="4375347" y="238662"/>
              <a:chExt cx="1079824" cy="2238930"/>
            </a:xfrm>
          </p:grpSpPr>
          <p:sp>
            <p:nvSpPr>
              <p:cNvPr id="782" name="Google Shape;782;p23"/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3" name="Google Shape;783;p23"/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25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4" name="Google Shape;784;p23"/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26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5" name="Google Shape;785;p23"/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27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6" name="Google Shape;786;p23"/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28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7" name="Google Shape;787;p23"/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29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8" name="Google Shape;788;p23"/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30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9" name="Google Shape;789;p23"/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31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90" name="Google Shape;790;p23"/>
          <p:cNvSpPr txBox="1"/>
          <p:nvPr/>
        </p:nvSpPr>
        <p:spPr>
          <a:xfrm>
            <a:off x="8248850" y="211756"/>
            <a:ext cx="2435191" cy="954107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인덱스가 데이터 요소 수보다 클 때까지 이러한 방식으로 계속됨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1" name="Google Shape;791;p23"/>
          <p:cNvCxnSpPr>
            <a:endCxn id="773" idx="1"/>
          </p:cNvCxnSpPr>
          <p:nvPr/>
        </p:nvCxnSpPr>
        <p:spPr>
          <a:xfrm rot="10800000" flipH="1">
            <a:off x="3565733" y="422016"/>
            <a:ext cx="1971000" cy="30582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24"/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24"/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24"/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24"/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0" name="Google Shape;800;p24"/>
          <p:cNvGrpSpPr/>
          <p:nvPr/>
        </p:nvGrpSpPr>
        <p:grpSpPr>
          <a:xfrm>
            <a:off x="3390678" y="3480146"/>
            <a:ext cx="4155268" cy="1634807"/>
            <a:chOff x="3390678" y="3480146"/>
            <a:chExt cx="4155268" cy="1634807"/>
          </a:xfrm>
        </p:grpSpPr>
        <p:sp>
          <p:nvSpPr>
            <p:cNvPr id="801" name="Google Shape;801;p24"/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24"/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24"/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24"/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24"/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24"/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24"/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24"/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9" name="Google Shape;809;p24"/>
          <p:cNvSpPr/>
          <p:nvPr/>
        </p:nvSpPr>
        <p:spPr>
          <a:xfrm rot="10800000" flipH="1">
            <a:off x="5527604" y="178922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24"/>
          <p:cNvSpPr/>
          <p:nvPr/>
        </p:nvSpPr>
        <p:spPr>
          <a:xfrm rot="10800000" flipH="1">
            <a:off x="6137087" y="178922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24"/>
          <p:cNvSpPr/>
          <p:nvPr/>
        </p:nvSpPr>
        <p:spPr>
          <a:xfrm rot="10800000" flipH="1">
            <a:off x="5527604" y="809585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24"/>
          <p:cNvSpPr/>
          <p:nvPr/>
        </p:nvSpPr>
        <p:spPr>
          <a:xfrm rot="10800000" flipH="1">
            <a:off x="6137087" y="809585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24"/>
          <p:cNvSpPr/>
          <p:nvPr/>
        </p:nvSpPr>
        <p:spPr>
          <a:xfrm rot="10800000" flipH="1">
            <a:off x="5527604" y="1440249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24"/>
          <p:cNvSpPr/>
          <p:nvPr/>
        </p:nvSpPr>
        <p:spPr>
          <a:xfrm rot="10800000" flipH="1">
            <a:off x="6137087" y="1440249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24"/>
          <p:cNvSpPr/>
          <p:nvPr/>
        </p:nvSpPr>
        <p:spPr>
          <a:xfrm rot="10800000" flipH="1">
            <a:off x="5527604" y="2070912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24"/>
          <p:cNvSpPr/>
          <p:nvPr/>
        </p:nvSpPr>
        <p:spPr>
          <a:xfrm rot="10800000" flipH="1">
            <a:off x="6137087" y="2070912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24"/>
          <p:cNvSpPr/>
          <p:nvPr/>
        </p:nvSpPr>
        <p:spPr>
          <a:xfrm rot="10800000" flipH="1">
            <a:off x="6761501" y="178922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24"/>
          <p:cNvSpPr/>
          <p:nvPr/>
        </p:nvSpPr>
        <p:spPr>
          <a:xfrm rot="10800000" flipH="1">
            <a:off x="7370984" y="178922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24"/>
          <p:cNvSpPr/>
          <p:nvPr/>
        </p:nvSpPr>
        <p:spPr>
          <a:xfrm rot="10800000" flipH="1">
            <a:off x="6761501" y="809585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24"/>
          <p:cNvSpPr/>
          <p:nvPr/>
        </p:nvSpPr>
        <p:spPr>
          <a:xfrm rot="10800000" flipH="1">
            <a:off x="7370984" y="809585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24"/>
          <p:cNvSpPr/>
          <p:nvPr/>
        </p:nvSpPr>
        <p:spPr>
          <a:xfrm rot="10800000" flipH="1">
            <a:off x="6761501" y="1440249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24"/>
          <p:cNvSpPr/>
          <p:nvPr/>
        </p:nvSpPr>
        <p:spPr>
          <a:xfrm rot="10800000" flipH="1">
            <a:off x="7370984" y="1440249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24"/>
          <p:cNvSpPr/>
          <p:nvPr/>
        </p:nvSpPr>
        <p:spPr>
          <a:xfrm rot="10800000" flipH="1">
            <a:off x="6761501" y="2070912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24"/>
          <p:cNvSpPr/>
          <p:nvPr/>
        </p:nvSpPr>
        <p:spPr>
          <a:xfrm rot="10800000" flipH="1">
            <a:off x="7370984" y="2070912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24"/>
          <p:cNvSpPr/>
          <p:nvPr/>
        </p:nvSpPr>
        <p:spPr>
          <a:xfrm rot="10800000" flipH="1">
            <a:off x="3103432" y="178922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24"/>
          <p:cNvSpPr/>
          <p:nvPr/>
        </p:nvSpPr>
        <p:spPr>
          <a:xfrm rot="10800000" flipH="1">
            <a:off x="3712915" y="178922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24"/>
          <p:cNvSpPr/>
          <p:nvPr/>
        </p:nvSpPr>
        <p:spPr>
          <a:xfrm rot="10800000" flipH="1">
            <a:off x="3103432" y="809585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24"/>
          <p:cNvSpPr/>
          <p:nvPr/>
        </p:nvSpPr>
        <p:spPr>
          <a:xfrm rot="10800000" flipH="1">
            <a:off x="3712915" y="809585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24"/>
          <p:cNvSpPr/>
          <p:nvPr/>
        </p:nvSpPr>
        <p:spPr>
          <a:xfrm rot="10800000" flipH="1">
            <a:off x="3103432" y="1440249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24"/>
          <p:cNvSpPr/>
          <p:nvPr/>
        </p:nvSpPr>
        <p:spPr>
          <a:xfrm rot="10800000" flipH="1">
            <a:off x="3712915" y="1440249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24"/>
          <p:cNvSpPr/>
          <p:nvPr/>
        </p:nvSpPr>
        <p:spPr>
          <a:xfrm rot="10800000" flipH="1">
            <a:off x="3103432" y="2070912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24"/>
          <p:cNvSpPr/>
          <p:nvPr/>
        </p:nvSpPr>
        <p:spPr>
          <a:xfrm rot="10800000" flipH="1">
            <a:off x="3712915" y="2070912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24"/>
          <p:cNvSpPr/>
          <p:nvPr/>
        </p:nvSpPr>
        <p:spPr>
          <a:xfrm rot="10800000" flipH="1">
            <a:off x="4337329" y="178922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24"/>
          <p:cNvSpPr/>
          <p:nvPr/>
        </p:nvSpPr>
        <p:spPr>
          <a:xfrm rot="10800000" flipH="1">
            <a:off x="4946812" y="178922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24"/>
          <p:cNvSpPr/>
          <p:nvPr/>
        </p:nvSpPr>
        <p:spPr>
          <a:xfrm rot="10800000" flipH="1">
            <a:off x="4337329" y="809585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24"/>
          <p:cNvSpPr/>
          <p:nvPr/>
        </p:nvSpPr>
        <p:spPr>
          <a:xfrm rot="10800000" flipH="1">
            <a:off x="4946812" y="809585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24"/>
          <p:cNvSpPr/>
          <p:nvPr/>
        </p:nvSpPr>
        <p:spPr>
          <a:xfrm rot="10800000" flipH="1">
            <a:off x="4337329" y="1440249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24"/>
          <p:cNvSpPr/>
          <p:nvPr/>
        </p:nvSpPr>
        <p:spPr>
          <a:xfrm rot="10800000" flipH="1">
            <a:off x="4946812" y="1440249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24"/>
          <p:cNvSpPr/>
          <p:nvPr/>
        </p:nvSpPr>
        <p:spPr>
          <a:xfrm rot="10800000" flipH="1">
            <a:off x="4337329" y="2070912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24"/>
          <p:cNvSpPr/>
          <p:nvPr/>
        </p:nvSpPr>
        <p:spPr>
          <a:xfrm rot="10800000" flipH="1">
            <a:off x="4946812" y="2070912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1" name="Google Shape;841;p24"/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2" name="Google Shape;842;p24"/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43" name="Google Shape;843;p24"/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44" name="Google Shape;844;p24"/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45" name="Google Shape;845;p24"/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846" name="Google Shape;846;p24"/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847" name="Google Shape;847;p24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24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24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24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1" name="Google Shape;851;p24"/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852" name="Google Shape;852;p24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24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24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24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6" name="Google Shape;856;p24"/>
          <p:cNvGrpSpPr/>
          <p:nvPr/>
        </p:nvGrpSpPr>
        <p:grpSpPr>
          <a:xfrm>
            <a:off x="3125667" y="220382"/>
            <a:ext cx="4731114" cy="2300486"/>
            <a:chOff x="3125667" y="220382"/>
            <a:chExt cx="4731114" cy="2300486"/>
          </a:xfrm>
        </p:grpSpPr>
        <p:sp>
          <p:nvSpPr>
            <p:cNvPr id="857" name="Google Shape;857;p24"/>
            <p:cNvSpPr txBox="1"/>
            <p:nvPr/>
          </p:nvSpPr>
          <p:spPr>
            <a:xfrm>
              <a:off x="3125667" y="221961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24"/>
            <p:cNvSpPr txBox="1"/>
            <p:nvPr/>
          </p:nvSpPr>
          <p:spPr>
            <a:xfrm>
              <a:off x="3125667" y="8548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24"/>
            <p:cNvSpPr txBox="1"/>
            <p:nvPr/>
          </p:nvSpPr>
          <p:spPr>
            <a:xfrm>
              <a:off x="3125667" y="14878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24"/>
            <p:cNvSpPr txBox="1"/>
            <p:nvPr/>
          </p:nvSpPr>
          <p:spPr>
            <a:xfrm>
              <a:off x="3125667" y="212075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24"/>
            <p:cNvSpPr txBox="1"/>
            <p:nvPr/>
          </p:nvSpPr>
          <p:spPr>
            <a:xfrm>
              <a:off x="3731855" y="220382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24"/>
            <p:cNvSpPr txBox="1"/>
            <p:nvPr/>
          </p:nvSpPr>
          <p:spPr>
            <a:xfrm>
              <a:off x="3731855" y="853314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24"/>
            <p:cNvSpPr txBox="1"/>
            <p:nvPr/>
          </p:nvSpPr>
          <p:spPr>
            <a:xfrm>
              <a:off x="3731855" y="1486249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24"/>
            <p:cNvSpPr txBox="1"/>
            <p:nvPr/>
          </p:nvSpPr>
          <p:spPr>
            <a:xfrm>
              <a:off x="3731855" y="2119179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24"/>
            <p:cNvSpPr txBox="1"/>
            <p:nvPr/>
          </p:nvSpPr>
          <p:spPr>
            <a:xfrm>
              <a:off x="4344839" y="221961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24"/>
            <p:cNvSpPr txBox="1"/>
            <p:nvPr/>
          </p:nvSpPr>
          <p:spPr>
            <a:xfrm>
              <a:off x="4344839" y="8548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9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24"/>
            <p:cNvSpPr txBox="1"/>
            <p:nvPr/>
          </p:nvSpPr>
          <p:spPr>
            <a:xfrm>
              <a:off x="4344839" y="1518606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24"/>
            <p:cNvSpPr txBox="1"/>
            <p:nvPr/>
          </p:nvSpPr>
          <p:spPr>
            <a:xfrm>
              <a:off x="4344839" y="2151536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24"/>
            <p:cNvSpPr txBox="1"/>
            <p:nvPr/>
          </p:nvSpPr>
          <p:spPr>
            <a:xfrm>
              <a:off x="4951027" y="251160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24"/>
            <p:cNvSpPr txBox="1"/>
            <p:nvPr/>
          </p:nvSpPr>
          <p:spPr>
            <a:xfrm>
              <a:off x="4951027" y="884092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24"/>
            <p:cNvSpPr txBox="1"/>
            <p:nvPr/>
          </p:nvSpPr>
          <p:spPr>
            <a:xfrm>
              <a:off x="4951027" y="1517027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24"/>
            <p:cNvSpPr txBox="1"/>
            <p:nvPr/>
          </p:nvSpPr>
          <p:spPr>
            <a:xfrm>
              <a:off x="4951027" y="2149957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73" name="Google Shape;873;p24"/>
            <p:cNvGrpSpPr/>
            <p:nvPr/>
          </p:nvGrpSpPr>
          <p:grpSpPr>
            <a:xfrm>
              <a:off x="5536733" y="251160"/>
              <a:ext cx="1079824" cy="2238930"/>
              <a:chOff x="4375347" y="238662"/>
              <a:chExt cx="1079824" cy="2238930"/>
            </a:xfrm>
          </p:grpSpPr>
          <p:sp>
            <p:nvSpPr>
              <p:cNvPr id="874" name="Google Shape;874;p24"/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16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5" name="Google Shape;875;p24"/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17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6" name="Google Shape;876;p24"/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18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7" name="Google Shape;877;p24"/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19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8" name="Google Shape;878;p24"/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20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9" name="Google Shape;879;p24"/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0" name="Google Shape;880;p24"/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22</a:t>
                </a:r>
                <a:endParaRPr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endParaRPr>
              </a:p>
            </p:txBody>
          </p:sp>
          <p:sp>
            <p:nvSpPr>
              <p:cNvPr id="881" name="Google Shape;881;p24"/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82" name="Google Shape;882;p24"/>
            <p:cNvGrpSpPr/>
            <p:nvPr/>
          </p:nvGrpSpPr>
          <p:grpSpPr>
            <a:xfrm>
              <a:off x="6776957" y="251160"/>
              <a:ext cx="1079824" cy="2238930"/>
              <a:chOff x="4375347" y="238662"/>
              <a:chExt cx="1079824" cy="2238930"/>
            </a:xfrm>
          </p:grpSpPr>
          <p:sp>
            <p:nvSpPr>
              <p:cNvPr id="883" name="Google Shape;883;p24"/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4" name="Google Shape;884;p24"/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25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5" name="Google Shape;885;p24"/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26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6" name="Google Shape;886;p24"/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27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7" name="Google Shape;887;p24"/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28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8" name="Google Shape;888;p24"/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29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9" name="Google Shape;889;p24"/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30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0" name="Google Shape;890;p24"/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31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891" name="Google Shape;891;p24"/>
          <p:cNvCxnSpPr>
            <a:endCxn id="883" idx="1"/>
          </p:cNvCxnSpPr>
          <p:nvPr/>
        </p:nvCxnSpPr>
        <p:spPr>
          <a:xfrm rot="10800000" flipH="1">
            <a:off x="3565757" y="422016"/>
            <a:ext cx="3211200" cy="30582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92" name="Google Shape;892;p24"/>
          <p:cNvSpPr txBox="1"/>
          <p:nvPr/>
        </p:nvSpPr>
        <p:spPr>
          <a:xfrm>
            <a:off x="8223449" y="170812"/>
            <a:ext cx="2435191" cy="954107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인덱스가 데이터 요소 수보다 클 때까지 이러한 방식으로 계속됨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25"/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25"/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25"/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25"/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1" name="Google Shape;901;p25"/>
          <p:cNvGrpSpPr/>
          <p:nvPr/>
        </p:nvGrpSpPr>
        <p:grpSpPr>
          <a:xfrm>
            <a:off x="3390678" y="3480146"/>
            <a:ext cx="4155268" cy="1634807"/>
            <a:chOff x="3390678" y="3480146"/>
            <a:chExt cx="4155268" cy="1634807"/>
          </a:xfrm>
        </p:grpSpPr>
        <p:sp>
          <p:nvSpPr>
            <p:cNvPr id="902" name="Google Shape;902;p25"/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25"/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25"/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25"/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25"/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25"/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25"/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25"/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0" name="Google Shape;910;p25"/>
          <p:cNvGrpSpPr/>
          <p:nvPr/>
        </p:nvGrpSpPr>
        <p:grpSpPr>
          <a:xfrm>
            <a:off x="3103432" y="178922"/>
            <a:ext cx="4765936" cy="2390377"/>
            <a:chOff x="3103432" y="323297"/>
            <a:chExt cx="4765936" cy="2390377"/>
          </a:xfrm>
        </p:grpSpPr>
        <p:sp>
          <p:nvSpPr>
            <p:cNvPr id="911" name="Google Shape;911;p25"/>
            <p:cNvSpPr/>
            <p:nvPr/>
          </p:nvSpPr>
          <p:spPr>
            <a:xfrm rot="10800000" flipH="1">
              <a:off x="5527604" y="32329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25"/>
            <p:cNvSpPr/>
            <p:nvPr/>
          </p:nvSpPr>
          <p:spPr>
            <a:xfrm rot="10800000" flipH="1">
              <a:off x="6137087" y="32329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25"/>
            <p:cNvSpPr/>
            <p:nvPr/>
          </p:nvSpPr>
          <p:spPr>
            <a:xfrm rot="10800000" flipH="1">
              <a:off x="5527604" y="953960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25"/>
            <p:cNvSpPr/>
            <p:nvPr/>
          </p:nvSpPr>
          <p:spPr>
            <a:xfrm rot="10800000" flipH="1">
              <a:off x="6137087" y="953960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25"/>
            <p:cNvSpPr/>
            <p:nvPr/>
          </p:nvSpPr>
          <p:spPr>
            <a:xfrm rot="10800000" flipH="1">
              <a:off x="5527604" y="1584624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25"/>
            <p:cNvSpPr/>
            <p:nvPr/>
          </p:nvSpPr>
          <p:spPr>
            <a:xfrm rot="10800000" flipH="1">
              <a:off x="6137087" y="1584624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25"/>
            <p:cNvSpPr/>
            <p:nvPr/>
          </p:nvSpPr>
          <p:spPr>
            <a:xfrm rot="10800000" flipH="1">
              <a:off x="5527604" y="221528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25"/>
            <p:cNvSpPr/>
            <p:nvPr/>
          </p:nvSpPr>
          <p:spPr>
            <a:xfrm rot="10800000" flipH="1">
              <a:off x="6137087" y="221528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25"/>
            <p:cNvSpPr/>
            <p:nvPr/>
          </p:nvSpPr>
          <p:spPr>
            <a:xfrm rot="10800000" flipH="1">
              <a:off x="6761501" y="32329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25"/>
            <p:cNvSpPr/>
            <p:nvPr/>
          </p:nvSpPr>
          <p:spPr>
            <a:xfrm rot="10800000" flipH="1">
              <a:off x="7370984" y="32329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25"/>
            <p:cNvSpPr/>
            <p:nvPr/>
          </p:nvSpPr>
          <p:spPr>
            <a:xfrm rot="10800000" flipH="1">
              <a:off x="6761501" y="953960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25"/>
            <p:cNvSpPr/>
            <p:nvPr/>
          </p:nvSpPr>
          <p:spPr>
            <a:xfrm rot="10800000" flipH="1">
              <a:off x="7370984" y="953960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25"/>
            <p:cNvSpPr/>
            <p:nvPr/>
          </p:nvSpPr>
          <p:spPr>
            <a:xfrm rot="10800000" flipH="1">
              <a:off x="6761501" y="1584624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25"/>
            <p:cNvSpPr/>
            <p:nvPr/>
          </p:nvSpPr>
          <p:spPr>
            <a:xfrm rot="10800000" flipH="1">
              <a:off x="7370984" y="1584624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25"/>
            <p:cNvSpPr/>
            <p:nvPr/>
          </p:nvSpPr>
          <p:spPr>
            <a:xfrm rot="10800000" flipH="1">
              <a:off x="6761501" y="221528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25"/>
            <p:cNvSpPr/>
            <p:nvPr/>
          </p:nvSpPr>
          <p:spPr>
            <a:xfrm rot="10800000" flipH="1">
              <a:off x="7370984" y="221528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25"/>
            <p:cNvSpPr/>
            <p:nvPr/>
          </p:nvSpPr>
          <p:spPr>
            <a:xfrm rot="10800000" flipH="1">
              <a:off x="3103432" y="32329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25"/>
            <p:cNvSpPr/>
            <p:nvPr/>
          </p:nvSpPr>
          <p:spPr>
            <a:xfrm rot="10800000" flipH="1">
              <a:off x="3712915" y="32329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25"/>
            <p:cNvSpPr/>
            <p:nvPr/>
          </p:nvSpPr>
          <p:spPr>
            <a:xfrm rot="10800000" flipH="1">
              <a:off x="3103432" y="953960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25"/>
            <p:cNvSpPr/>
            <p:nvPr/>
          </p:nvSpPr>
          <p:spPr>
            <a:xfrm rot="10800000" flipH="1">
              <a:off x="3712915" y="953960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25"/>
            <p:cNvSpPr/>
            <p:nvPr/>
          </p:nvSpPr>
          <p:spPr>
            <a:xfrm rot="10800000" flipH="1">
              <a:off x="3103432" y="1584624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25"/>
            <p:cNvSpPr/>
            <p:nvPr/>
          </p:nvSpPr>
          <p:spPr>
            <a:xfrm rot="10800000" flipH="1">
              <a:off x="3712915" y="1584624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25"/>
            <p:cNvSpPr/>
            <p:nvPr/>
          </p:nvSpPr>
          <p:spPr>
            <a:xfrm rot="10800000" flipH="1">
              <a:off x="3103432" y="221528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25"/>
            <p:cNvSpPr/>
            <p:nvPr/>
          </p:nvSpPr>
          <p:spPr>
            <a:xfrm rot="10800000" flipH="1">
              <a:off x="3712915" y="221528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25"/>
            <p:cNvSpPr/>
            <p:nvPr/>
          </p:nvSpPr>
          <p:spPr>
            <a:xfrm rot="10800000" flipH="1">
              <a:off x="4337329" y="32329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25"/>
            <p:cNvSpPr/>
            <p:nvPr/>
          </p:nvSpPr>
          <p:spPr>
            <a:xfrm rot="10800000" flipH="1">
              <a:off x="4946812" y="32329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25"/>
            <p:cNvSpPr/>
            <p:nvPr/>
          </p:nvSpPr>
          <p:spPr>
            <a:xfrm rot="10800000" flipH="1">
              <a:off x="4337329" y="953960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25"/>
            <p:cNvSpPr/>
            <p:nvPr/>
          </p:nvSpPr>
          <p:spPr>
            <a:xfrm rot="10800000" flipH="1">
              <a:off x="4946812" y="953960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25"/>
            <p:cNvSpPr/>
            <p:nvPr/>
          </p:nvSpPr>
          <p:spPr>
            <a:xfrm rot="10800000" flipH="1">
              <a:off x="4337329" y="1584624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25"/>
            <p:cNvSpPr/>
            <p:nvPr/>
          </p:nvSpPr>
          <p:spPr>
            <a:xfrm rot="10800000" flipH="1">
              <a:off x="4946812" y="1584624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25"/>
            <p:cNvSpPr/>
            <p:nvPr/>
          </p:nvSpPr>
          <p:spPr>
            <a:xfrm rot="10800000" flipH="1">
              <a:off x="4337329" y="221528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25"/>
            <p:cNvSpPr/>
            <p:nvPr/>
          </p:nvSpPr>
          <p:spPr>
            <a:xfrm rot="10800000" flipH="1">
              <a:off x="4946812" y="221528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43" name="Google Shape;943;p25"/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44" name="Google Shape;944;p25"/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45" name="Google Shape;945;p25"/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46" name="Google Shape;946;p25"/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47" name="Google Shape;947;p25"/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948" name="Google Shape;948;p25"/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949" name="Google Shape;949;p25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25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25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25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3" name="Google Shape;953;p25"/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954" name="Google Shape;954;p25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25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25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25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8" name="Google Shape;958;p25"/>
          <p:cNvGrpSpPr/>
          <p:nvPr/>
        </p:nvGrpSpPr>
        <p:grpSpPr>
          <a:xfrm>
            <a:off x="3125667" y="220382"/>
            <a:ext cx="4731114" cy="2300486"/>
            <a:chOff x="3125667" y="220382"/>
            <a:chExt cx="4731114" cy="2300486"/>
          </a:xfrm>
        </p:grpSpPr>
        <p:sp>
          <p:nvSpPr>
            <p:cNvPr id="959" name="Google Shape;959;p25"/>
            <p:cNvSpPr txBox="1"/>
            <p:nvPr/>
          </p:nvSpPr>
          <p:spPr>
            <a:xfrm>
              <a:off x="3125667" y="221961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25"/>
            <p:cNvSpPr txBox="1"/>
            <p:nvPr/>
          </p:nvSpPr>
          <p:spPr>
            <a:xfrm>
              <a:off x="3125667" y="8548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25"/>
            <p:cNvSpPr txBox="1"/>
            <p:nvPr/>
          </p:nvSpPr>
          <p:spPr>
            <a:xfrm>
              <a:off x="3125667" y="14878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25"/>
            <p:cNvSpPr txBox="1"/>
            <p:nvPr/>
          </p:nvSpPr>
          <p:spPr>
            <a:xfrm>
              <a:off x="3125667" y="212075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25"/>
            <p:cNvSpPr txBox="1"/>
            <p:nvPr/>
          </p:nvSpPr>
          <p:spPr>
            <a:xfrm>
              <a:off x="3731855" y="220382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25"/>
            <p:cNvSpPr txBox="1"/>
            <p:nvPr/>
          </p:nvSpPr>
          <p:spPr>
            <a:xfrm>
              <a:off x="3731855" y="853314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25"/>
            <p:cNvSpPr txBox="1"/>
            <p:nvPr/>
          </p:nvSpPr>
          <p:spPr>
            <a:xfrm>
              <a:off x="3731855" y="1486249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25"/>
            <p:cNvSpPr txBox="1"/>
            <p:nvPr/>
          </p:nvSpPr>
          <p:spPr>
            <a:xfrm>
              <a:off x="3731855" y="2119179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25"/>
            <p:cNvSpPr txBox="1"/>
            <p:nvPr/>
          </p:nvSpPr>
          <p:spPr>
            <a:xfrm>
              <a:off x="4344839" y="221961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25"/>
            <p:cNvSpPr txBox="1"/>
            <p:nvPr/>
          </p:nvSpPr>
          <p:spPr>
            <a:xfrm>
              <a:off x="4344839" y="8548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9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25"/>
            <p:cNvSpPr txBox="1"/>
            <p:nvPr/>
          </p:nvSpPr>
          <p:spPr>
            <a:xfrm>
              <a:off x="4344839" y="1518606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25"/>
            <p:cNvSpPr txBox="1"/>
            <p:nvPr/>
          </p:nvSpPr>
          <p:spPr>
            <a:xfrm>
              <a:off x="4344839" y="2151536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25"/>
            <p:cNvSpPr txBox="1"/>
            <p:nvPr/>
          </p:nvSpPr>
          <p:spPr>
            <a:xfrm>
              <a:off x="4951027" y="251160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25"/>
            <p:cNvSpPr txBox="1"/>
            <p:nvPr/>
          </p:nvSpPr>
          <p:spPr>
            <a:xfrm>
              <a:off x="4951027" y="884092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25"/>
            <p:cNvSpPr txBox="1"/>
            <p:nvPr/>
          </p:nvSpPr>
          <p:spPr>
            <a:xfrm>
              <a:off x="4951027" y="1517027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25"/>
            <p:cNvSpPr txBox="1"/>
            <p:nvPr/>
          </p:nvSpPr>
          <p:spPr>
            <a:xfrm>
              <a:off x="4951027" y="2149957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75" name="Google Shape;975;p25"/>
            <p:cNvGrpSpPr/>
            <p:nvPr/>
          </p:nvGrpSpPr>
          <p:grpSpPr>
            <a:xfrm>
              <a:off x="5536733" y="251160"/>
              <a:ext cx="1079824" cy="2238930"/>
              <a:chOff x="4375347" y="238662"/>
              <a:chExt cx="1079824" cy="2238930"/>
            </a:xfrm>
          </p:grpSpPr>
          <p:sp>
            <p:nvSpPr>
              <p:cNvPr id="976" name="Google Shape;976;p25"/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16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7" name="Google Shape;977;p25"/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17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8" name="Google Shape;978;p25"/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18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9" name="Google Shape;979;p25"/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19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0" name="Google Shape;980;p25"/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20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1" name="Google Shape;981;p25"/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2" name="Google Shape;982;p25"/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22</a:t>
                </a:r>
                <a:endParaRPr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endParaRPr>
              </a:p>
            </p:txBody>
          </p:sp>
          <p:sp>
            <p:nvSpPr>
              <p:cNvPr id="983" name="Google Shape;983;p25"/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84" name="Google Shape;984;p25"/>
            <p:cNvGrpSpPr/>
            <p:nvPr/>
          </p:nvGrpSpPr>
          <p:grpSpPr>
            <a:xfrm>
              <a:off x="6776957" y="251160"/>
              <a:ext cx="1079824" cy="2238930"/>
              <a:chOff x="4375347" y="238662"/>
              <a:chExt cx="1079824" cy="2238930"/>
            </a:xfrm>
          </p:grpSpPr>
          <p:sp>
            <p:nvSpPr>
              <p:cNvPr id="985" name="Google Shape;985;p25"/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6" name="Google Shape;986;p25"/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25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7" name="Google Shape;987;p25"/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26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8" name="Google Shape;988;p25"/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27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9" name="Google Shape;989;p25"/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28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0" name="Google Shape;990;p25"/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29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1" name="Google Shape;991;p25"/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30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2" name="Google Shape;992;p25"/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31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93" name="Google Shape;993;p25"/>
          <p:cNvSpPr txBox="1"/>
          <p:nvPr/>
        </p:nvSpPr>
        <p:spPr>
          <a:xfrm>
            <a:off x="8248850" y="211756"/>
            <a:ext cx="2435191" cy="738664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모든 스레드가 이와 같은 방식으로 작동하면, 모든 요소들을 작업할 수 있음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26"/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Google Shape;999;p26"/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Google Shape;1000;p26"/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p26"/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p26"/>
          <p:cNvSpPr/>
          <p:nvPr/>
        </p:nvSpPr>
        <p:spPr>
          <a:xfrm>
            <a:off x="3390678" y="3480148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3" name="Google Shape;1003;p26"/>
          <p:cNvSpPr/>
          <p:nvPr/>
        </p:nvSpPr>
        <p:spPr>
          <a:xfrm>
            <a:off x="3887201" y="3480150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4" name="Google Shape;1004;p26"/>
          <p:cNvSpPr/>
          <p:nvPr/>
        </p:nvSpPr>
        <p:spPr>
          <a:xfrm>
            <a:off x="4383725" y="3480150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5" name="Google Shape;1005;p26"/>
          <p:cNvSpPr/>
          <p:nvPr/>
        </p:nvSpPr>
        <p:spPr>
          <a:xfrm>
            <a:off x="4880249" y="3480149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6" name="Google Shape;1006;p26"/>
          <p:cNvSpPr/>
          <p:nvPr/>
        </p:nvSpPr>
        <p:spPr>
          <a:xfrm>
            <a:off x="5706258" y="3480146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7" name="Google Shape;1007;p26"/>
          <p:cNvSpPr/>
          <p:nvPr/>
        </p:nvSpPr>
        <p:spPr>
          <a:xfrm>
            <a:off x="6202781" y="3480148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8" name="Google Shape;1008;p26"/>
          <p:cNvSpPr/>
          <p:nvPr/>
        </p:nvSpPr>
        <p:spPr>
          <a:xfrm>
            <a:off x="6699305" y="3480148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9" name="Google Shape;1009;p26"/>
          <p:cNvSpPr/>
          <p:nvPr/>
        </p:nvSpPr>
        <p:spPr>
          <a:xfrm>
            <a:off x="7195829" y="3480147"/>
            <a:ext cx="350117" cy="163480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0" name="Google Shape;1010;p26"/>
          <p:cNvGrpSpPr/>
          <p:nvPr/>
        </p:nvGrpSpPr>
        <p:grpSpPr>
          <a:xfrm>
            <a:off x="3103432" y="178922"/>
            <a:ext cx="4765936" cy="2390377"/>
            <a:chOff x="3103432" y="323297"/>
            <a:chExt cx="4765936" cy="2390377"/>
          </a:xfrm>
        </p:grpSpPr>
        <p:sp>
          <p:nvSpPr>
            <p:cNvPr id="1011" name="Google Shape;1011;p26"/>
            <p:cNvSpPr/>
            <p:nvPr/>
          </p:nvSpPr>
          <p:spPr>
            <a:xfrm rot="10800000" flipH="1">
              <a:off x="5527604" y="32329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26"/>
            <p:cNvSpPr/>
            <p:nvPr/>
          </p:nvSpPr>
          <p:spPr>
            <a:xfrm rot="10800000" flipH="1">
              <a:off x="6137087" y="32329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26"/>
            <p:cNvSpPr/>
            <p:nvPr/>
          </p:nvSpPr>
          <p:spPr>
            <a:xfrm rot="10800000" flipH="1">
              <a:off x="5527604" y="953960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26"/>
            <p:cNvSpPr/>
            <p:nvPr/>
          </p:nvSpPr>
          <p:spPr>
            <a:xfrm rot="10800000" flipH="1">
              <a:off x="6137087" y="953960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26"/>
            <p:cNvSpPr/>
            <p:nvPr/>
          </p:nvSpPr>
          <p:spPr>
            <a:xfrm rot="10800000" flipH="1">
              <a:off x="5527604" y="1584624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26"/>
            <p:cNvSpPr/>
            <p:nvPr/>
          </p:nvSpPr>
          <p:spPr>
            <a:xfrm rot="10800000" flipH="1">
              <a:off x="6137087" y="1584624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26"/>
            <p:cNvSpPr/>
            <p:nvPr/>
          </p:nvSpPr>
          <p:spPr>
            <a:xfrm rot="10800000" flipH="1">
              <a:off x="5527604" y="221528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26"/>
            <p:cNvSpPr/>
            <p:nvPr/>
          </p:nvSpPr>
          <p:spPr>
            <a:xfrm rot="10800000" flipH="1">
              <a:off x="6137087" y="221528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26"/>
            <p:cNvSpPr/>
            <p:nvPr/>
          </p:nvSpPr>
          <p:spPr>
            <a:xfrm rot="10800000" flipH="1">
              <a:off x="6761501" y="32329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26"/>
            <p:cNvSpPr/>
            <p:nvPr/>
          </p:nvSpPr>
          <p:spPr>
            <a:xfrm rot="10800000" flipH="1">
              <a:off x="7370984" y="32329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26"/>
            <p:cNvSpPr/>
            <p:nvPr/>
          </p:nvSpPr>
          <p:spPr>
            <a:xfrm rot="10800000" flipH="1">
              <a:off x="6761501" y="953960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26"/>
            <p:cNvSpPr/>
            <p:nvPr/>
          </p:nvSpPr>
          <p:spPr>
            <a:xfrm rot="10800000" flipH="1">
              <a:off x="7370984" y="953960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26"/>
            <p:cNvSpPr/>
            <p:nvPr/>
          </p:nvSpPr>
          <p:spPr>
            <a:xfrm rot="10800000" flipH="1">
              <a:off x="6761501" y="1584624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26"/>
            <p:cNvSpPr/>
            <p:nvPr/>
          </p:nvSpPr>
          <p:spPr>
            <a:xfrm rot="10800000" flipH="1">
              <a:off x="7370984" y="1584624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26"/>
            <p:cNvSpPr/>
            <p:nvPr/>
          </p:nvSpPr>
          <p:spPr>
            <a:xfrm rot="10800000" flipH="1">
              <a:off x="6761501" y="221528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26"/>
            <p:cNvSpPr/>
            <p:nvPr/>
          </p:nvSpPr>
          <p:spPr>
            <a:xfrm rot="10800000" flipH="1">
              <a:off x="7370984" y="221528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26"/>
            <p:cNvSpPr/>
            <p:nvPr/>
          </p:nvSpPr>
          <p:spPr>
            <a:xfrm rot="10800000" flipH="1">
              <a:off x="3103432" y="323297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26"/>
            <p:cNvSpPr/>
            <p:nvPr/>
          </p:nvSpPr>
          <p:spPr>
            <a:xfrm rot="10800000" flipH="1">
              <a:off x="3712915" y="323297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26"/>
            <p:cNvSpPr/>
            <p:nvPr/>
          </p:nvSpPr>
          <p:spPr>
            <a:xfrm rot="10800000" flipH="1">
              <a:off x="3103432" y="953960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26"/>
            <p:cNvSpPr/>
            <p:nvPr/>
          </p:nvSpPr>
          <p:spPr>
            <a:xfrm rot="10800000" flipH="1">
              <a:off x="3712915" y="953960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26"/>
            <p:cNvSpPr/>
            <p:nvPr/>
          </p:nvSpPr>
          <p:spPr>
            <a:xfrm rot="10800000" flipH="1">
              <a:off x="3103432" y="1584624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26"/>
            <p:cNvSpPr/>
            <p:nvPr/>
          </p:nvSpPr>
          <p:spPr>
            <a:xfrm rot="10800000" flipH="1">
              <a:off x="3712915" y="1584624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26"/>
            <p:cNvSpPr/>
            <p:nvPr/>
          </p:nvSpPr>
          <p:spPr>
            <a:xfrm rot="10800000" flipH="1">
              <a:off x="3103432" y="2215287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26"/>
            <p:cNvSpPr/>
            <p:nvPr/>
          </p:nvSpPr>
          <p:spPr>
            <a:xfrm rot="10800000" flipH="1">
              <a:off x="3712915" y="2215287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26"/>
            <p:cNvSpPr/>
            <p:nvPr/>
          </p:nvSpPr>
          <p:spPr>
            <a:xfrm rot="10800000" flipH="1">
              <a:off x="4337329" y="32329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26"/>
            <p:cNvSpPr/>
            <p:nvPr/>
          </p:nvSpPr>
          <p:spPr>
            <a:xfrm rot="10800000" flipH="1">
              <a:off x="4946812" y="32329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26"/>
            <p:cNvSpPr/>
            <p:nvPr/>
          </p:nvSpPr>
          <p:spPr>
            <a:xfrm rot="10800000" flipH="1">
              <a:off x="4337329" y="953960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26"/>
            <p:cNvSpPr/>
            <p:nvPr/>
          </p:nvSpPr>
          <p:spPr>
            <a:xfrm rot="10800000" flipH="1">
              <a:off x="4946812" y="953960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26"/>
            <p:cNvSpPr/>
            <p:nvPr/>
          </p:nvSpPr>
          <p:spPr>
            <a:xfrm rot="10800000" flipH="1">
              <a:off x="4337329" y="1584624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26"/>
            <p:cNvSpPr/>
            <p:nvPr/>
          </p:nvSpPr>
          <p:spPr>
            <a:xfrm rot="10800000" flipH="1">
              <a:off x="4946812" y="1584624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26"/>
            <p:cNvSpPr/>
            <p:nvPr/>
          </p:nvSpPr>
          <p:spPr>
            <a:xfrm rot="10800000" flipH="1">
              <a:off x="4337329" y="221528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26"/>
            <p:cNvSpPr/>
            <p:nvPr/>
          </p:nvSpPr>
          <p:spPr>
            <a:xfrm rot="10800000" flipH="1">
              <a:off x="4946812" y="221528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43" name="Google Shape;1043;p26"/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4" name="Google Shape;1044;p26"/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5" name="Google Shape;1045;p26"/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6" name="Google Shape;1046;p26"/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7" name="Google Shape;1047;p26"/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048" name="Google Shape;1048;p26"/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1049" name="Google Shape;1049;p26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26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26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26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3" name="Google Shape;1053;p26"/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1054" name="Google Shape;1054;p26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26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26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26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8" name="Google Shape;1058;p26"/>
          <p:cNvGrpSpPr/>
          <p:nvPr/>
        </p:nvGrpSpPr>
        <p:grpSpPr>
          <a:xfrm>
            <a:off x="3125667" y="220382"/>
            <a:ext cx="4731114" cy="2300486"/>
            <a:chOff x="3125667" y="220382"/>
            <a:chExt cx="4731114" cy="2300486"/>
          </a:xfrm>
        </p:grpSpPr>
        <p:sp>
          <p:nvSpPr>
            <p:cNvPr id="1059" name="Google Shape;1059;p26"/>
            <p:cNvSpPr txBox="1"/>
            <p:nvPr/>
          </p:nvSpPr>
          <p:spPr>
            <a:xfrm>
              <a:off x="3125667" y="221961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26"/>
            <p:cNvSpPr txBox="1"/>
            <p:nvPr/>
          </p:nvSpPr>
          <p:spPr>
            <a:xfrm>
              <a:off x="3125667" y="8548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26"/>
            <p:cNvSpPr txBox="1"/>
            <p:nvPr/>
          </p:nvSpPr>
          <p:spPr>
            <a:xfrm>
              <a:off x="3125667" y="14878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26"/>
            <p:cNvSpPr txBox="1"/>
            <p:nvPr/>
          </p:nvSpPr>
          <p:spPr>
            <a:xfrm>
              <a:off x="3125667" y="212075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26"/>
            <p:cNvSpPr txBox="1"/>
            <p:nvPr/>
          </p:nvSpPr>
          <p:spPr>
            <a:xfrm>
              <a:off x="3731855" y="220382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26"/>
            <p:cNvSpPr txBox="1"/>
            <p:nvPr/>
          </p:nvSpPr>
          <p:spPr>
            <a:xfrm>
              <a:off x="3731855" y="853314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26"/>
            <p:cNvSpPr txBox="1"/>
            <p:nvPr/>
          </p:nvSpPr>
          <p:spPr>
            <a:xfrm>
              <a:off x="3731855" y="1486249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26"/>
            <p:cNvSpPr txBox="1"/>
            <p:nvPr/>
          </p:nvSpPr>
          <p:spPr>
            <a:xfrm>
              <a:off x="3731855" y="2119179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26"/>
            <p:cNvSpPr txBox="1"/>
            <p:nvPr/>
          </p:nvSpPr>
          <p:spPr>
            <a:xfrm>
              <a:off x="4344839" y="221961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26"/>
            <p:cNvSpPr txBox="1"/>
            <p:nvPr/>
          </p:nvSpPr>
          <p:spPr>
            <a:xfrm>
              <a:off x="4344839" y="8548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9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26"/>
            <p:cNvSpPr txBox="1"/>
            <p:nvPr/>
          </p:nvSpPr>
          <p:spPr>
            <a:xfrm>
              <a:off x="4344839" y="1518606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26"/>
            <p:cNvSpPr txBox="1"/>
            <p:nvPr/>
          </p:nvSpPr>
          <p:spPr>
            <a:xfrm>
              <a:off x="4344839" y="2151536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26"/>
            <p:cNvSpPr txBox="1"/>
            <p:nvPr/>
          </p:nvSpPr>
          <p:spPr>
            <a:xfrm>
              <a:off x="4951027" y="251160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26"/>
            <p:cNvSpPr txBox="1"/>
            <p:nvPr/>
          </p:nvSpPr>
          <p:spPr>
            <a:xfrm>
              <a:off x="4951027" y="884092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26"/>
            <p:cNvSpPr txBox="1"/>
            <p:nvPr/>
          </p:nvSpPr>
          <p:spPr>
            <a:xfrm>
              <a:off x="4951027" y="1517027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26"/>
            <p:cNvSpPr txBox="1"/>
            <p:nvPr/>
          </p:nvSpPr>
          <p:spPr>
            <a:xfrm>
              <a:off x="4951027" y="2149957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75" name="Google Shape;1075;p26"/>
            <p:cNvGrpSpPr/>
            <p:nvPr/>
          </p:nvGrpSpPr>
          <p:grpSpPr>
            <a:xfrm>
              <a:off x="5536733" y="251160"/>
              <a:ext cx="1079824" cy="2238930"/>
              <a:chOff x="4375347" y="238662"/>
              <a:chExt cx="1079824" cy="2238930"/>
            </a:xfrm>
          </p:grpSpPr>
          <p:sp>
            <p:nvSpPr>
              <p:cNvPr id="1076" name="Google Shape;1076;p26"/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16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7" name="Google Shape;1077;p26"/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17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8" name="Google Shape;1078;p26"/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18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9" name="Google Shape;1079;p26"/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19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0" name="Google Shape;1080;p26"/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20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1" name="Google Shape;1081;p26"/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2" name="Google Shape;1082;p26"/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22</a:t>
                </a:r>
                <a:endParaRPr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endParaRPr>
              </a:p>
            </p:txBody>
          </p:sp>
          <p:sp>
            <p:nvSpPr>
              <p:cNvPr id="1083" name="Google Shape;1083;p26"/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84" name="Google Shape;1084;p26"/>
            <p:cNvGrpSpPr/>
            <p:nvPr/>
          </p:nvGrpSpPr>
          <p:grpSpPr>
            <a:xfrm>
              <a:off x="6776957" y="251160"/>
              <a:ext cx="1079824" cy="2238930"/>
              <a:chOff x="4375347" y="238662"/>
              <a:chExt cx="1079824" cy="2238930"/>
            </a:xfrm>
          </p:grpSpPr>
          <p:sp>
            <p:nvSpPr>
              <p:cNvPr id="1085" name="Google Shape;1085;p26"/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6" name="Google Shape;1086;p26"/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25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7" name="Google Shape;1087;p26"/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26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8" name="Google Shape;1088;p26"/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27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9" name="Google Shape;1089;p26"/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28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0" name="Google Shape;1090;p26"/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29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1" name="Google Shape;1091;p26"/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30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2" name="Google Shape;1092;p26"/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31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1093" name="Google Shape;1093;p26"/>
          <p:cNvCxnSpPr>
            <a:stCxn id="1002" idx="0"/>
            <a:endCxn id="1059" idx="3"/>
          </p:cNvCxnSpPr>
          <p:nvPr/>
        </p:nvCxnSpPr>
        <p:spPr>
          <a:xfrm rot="10800000" flipH="1">
            <a:off x="3565737" y="421948"/>
            <a:ext cx="33600" cy="30582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94" name="Google Shape;1094;p26"/>
          <p:cNvCxnSpPr>
            <a:stCxn id="1003" idx="0"/>
            <a:endCxn id="1060" idx="3"/>
          </p:cNvCxnSpPr>
          <p:nvPr/>
        </p:nvCxnSpPr>
        <p:spPr>
          <a:xfrm rot="10800000">
            <a:off x="3599360" y="1054950"/>
            <a:ext cx="462900" cy="24252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95" name="Google Shape;1095;p26"/>
          <p:cNvCxnSpPr>
            <a:stCxn id="1004" idx="0"/>
            <a:endCxn id="1061" idx="3"/>
          </p:cNvCxnSpPr>
          <p:nvPr/>
        </p:nvCxnSpPr>
        <p:spPr>
          <a:xfrm rot="10800000">
            <a:off x="3599383" y="1687950"/>
            <a:ext cx="959400" cy="17922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96" name="Google Shape;1096;p26"/>
          <p:cNvCxnSpPr>
            <a:stCxn id="1005" idx="0"/>
            <a:endCxn id="1062" idx="3"/>
          </p:cNvCxnSpPr>
          <p:nvPr/>
        </p:nvCxnSpPr>
        <p:spPr>
          <a:xfrm rot="10800000">
            <a:off x="3599407" y="2320949"/>
            <a:ext cx="1455900" cy="11592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97" name="Google Shape;1097;p26"/>
          <p:cNvCxnSpPr>
            <a:stCxn id="1006" idx="0"/>
            <a:endCxn id="1063" idx="3"/>
          </p:cNvCxnSpPr>
          <p:nvPr/>
        </p:nvCxnSpPr>
        <p:spPr>
          <a:xfrm rot="10800000">
            <a:off x="4205516" y="420446"/>
            <a:ext cx="1675800" cy="30597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98" name="Google Shape;1098;p26"/>
          <p:cNvCxnSpPr>
            <a:stCxn id="1007" idx="0"/>
            <a:endCxn id="1030" idx="3"/>
          </p:cNvCxnSpPr>
          <p:nvPr/>
        </p:nvCxnSpPr>
        <p:spPr>
          <a:xfrm rot="10800000">
            <a:off x="4211239" y="1058848"/>
            <a:ext cx="2166600" cy="24213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99" name="Google Shape;1099;p26"/>
          <p:cNvCxnSpPr>
            <a:stCxn id="1008" idx="0"/>
            <a:endCxn id="1065" idx="3"/>
          </p:cNvCxnSpPr>
          <p:nvPr/>
        </p:nvCxnSpPr>
        <p:spPr>
          <a:xfrm rot="10800000">
            <a:off x="4205563" y="1686448"/>
            <a:ext cx="2668800" cy="17937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00" name="Google Shape;1100;p26"/>
          <p:cNvCxnSpPr>
            <a:stCxn id="1009" idx="0"/>
            <a:endCxn id="1066" idx="3"/>
          </p:cNvCxnSpPr>
          <p:nvPr/>
        </p:nvCxnSpPr>
        <p:spPr>
          <a:xfrm rot="10800000">
            <a:off x="4205587" y="2319147"/>
            <a:ext cx="3165300" cy="11610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01" name="Google Shape;1101;p26"/>
          <p:cNvSpPr txBox="1"/>
          <p:nvPr/>
        </p:nvSpPr>
        <p:spPr>
          <a:xfrm>
            <a:off x="8248850" y="211756"/>
            <a:ext cx="2435191" cy="738664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모든 스레드가 이와 같은 방식으로 작동하면, 모든 요소들을 작업할 수 있음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27"/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27"/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8" name="Google Shape;1108;p27"/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9" name="Google Shape;1109;p27"/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0" name="Google Shape;1110;p27"/>
          <p:cNvSpPr/>
          <p:nvPr/>
        </p:nvSpPr>
        <p:spPr>
          <a:xfrm>
            <a:off x="3390678" y="3480148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1" name="Google Shape;1111;p27"/>
          <p:cNvSpPr/>
          <p:nvPr/>
        </p:nvSpPr>
        <p:spPr>
          <a:xfrm>
            <a:off x="3887201" y="3480150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2" name="Google Shape;1112;p27"/>
          <p:cNvSpPr/>
          <p:nvPr/>
        </p:nvSpPr>
        <p:spPr>
          <a:xfrm>
            <a:off x="4383725" y="3480150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3" name="Google Shape;1113;p27"/>
          <p:cNvSpPr/>
          <p:nvPr/>
        </p:nvSpPr>
        <p:spPr>
          <a:xfrm>
            <a:off x="4880249" y="3480149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4" name="Google Shape;1114;p27"/>
          <p:cNvSpPr/>
          <p:nvPr/>
        </p:nvSpPr>
        <p:spPr>
          <a:xfrm>
            <a:off x="5706258" y="3480146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5" name="Google Shape;1115;p27"/>
          <p:cNvSpPr/>
          <p:nvPr/>
        </p:nvSpPr>
        <p:spPr>
          <a:xfrm>
            <a:off x="6202781" y="3480148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6" name="Google Shape;1116;p27"/>
          <p:cNvSpPr/>
          <p:nvPr/>
        </p:nvSpPr>
        <p:spPr>
          <a:xfrm>
            <a:off x="6699305" y="3480148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7" name="Google Shape;1117;p27"/>
          <p:cNvSpPr/>
          <p:nvPr/>
        </p:nvSpPr>
        <p:spPr>
          <a:xfrm>
            <a:off x="7195829" y="3480147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8" name="Google Shape;1118;p27"/>
          <p:cNvGrpSpPr/>
          <p:nvPr/>
        </p:nvGrpSpPr>
        <p:grpSpPr>
          <a:xfrm>
            <a:off x="3103432" y="178922"/>
            <a:ext cx="4765936" cy="2390377"/>
            <a:chOff x="3103432" y="323297"/>
            <a:chExt cx="4765936" cy="2390377"/>
          </a:xfrm>
        </p:grpSpPr>
        <p:sp>
          <p:nvSpPr>
            <p:cNvPr id="1119" name="Google Shape;1119;p27"/>
            <p:cNvSpPr/>
            <p:nvPr/>
          </p:nvSpPr>
          <p:spPr>
            <a:xfrm rot="10800000" flipH="1">
              <a:off x="5527604" y="32329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27"/>
            <p:cNvSpPr/>
            <p:nvPr/>
          </p:nvSpPr>
          <p:spPr>
            <a:xfrm rot="10800000" flipH="1">
              <a:off x="6137087" y="32329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27"/>
            <p:cNvSpPr/>
            <p:nvPr/>
          </p:nvSpPr>
          <p:spPr>
            <a:xfrm rot="10800000" flipH="1">
              <a:off x="5527604" y="953960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7"/>
            <p:cNvSpPr/>
            <p:nvPr/>
          </p:nvSpPr>
          <p:spPr>
            <a:xfrm rot="10800000" flipH="1">
              <a:off x="6137087" y="953960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27"/>
            <p:cNvSpPr/>
            <p:nvPr/>
          </p:nvSpPr>
          <p:spPr>
            <a:xfrm rot="10800000" flipH="1">
              <a:off x="5527604" y="1584624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27"/>
            <p:cNvSpPr/>
            <p:nvPr/>
          </p:nvSpPr>
          <p:spPr>
            <a:xfrm rot="10800000" flipH="1">
              <a:off x="6137087" y="1584624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27"/>
            <p:cNvSpPr/>
            <p:nvPr/>
          </p:nvSpPr>
          <p:spPr>
            <a:xfrm rot="10800000" flipH="1">
              <a:off x="5527604" y="221528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27"/>
            <p:cNvSpPr/>
            <p:nvPr/>
          </p:nvSpPr>
          <p:spPr>
            <a:xfrm rot="10800000" flipH="1">
              <a:off x="6137087" y="221528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27"/>
            <p:cNvSpPr/>
            <p:nvPr/>
          </p:nvSpPr>
          <p:spPr>
            <a:xfrm rot="10800000" flipH="1">
              <a:off x="6761501" y="32329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27"/>
            <p:cNvSpPr/>
            <p:nvPr/>
          </p:nvSpPr>
          <p:spPr>
            <a:xfrm rot="10800000" flipH="1">
              <a:off x="7370984" y="32329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27"/>
            <p:cNvSpPr/>
            <p:nvPr/>
          </p:nvSpPr>
          <p:spPr>
            <a:xfrm rot="10800000" flipH="1">
              <a:off x="6761501" y="953960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27"/>
            <p:cNvSpPr/>
            <p:nvPr/>
          </p:nvSpPr>
          <p:spPr>
            <a:xfrm rot="10800000" flipH="1">
              <a:off x="7370984" y="953960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27"/>
            <p:cNvSpPr/>
            <p:nvPr/>
          </p:nvSpPr>
          <p:spPr>
            <a:xfrm rot="10800000" flipH="1">
              <a:off x="6761501" y="1584624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27"/>
            <p:cNvSpPr/>
            <p:nvPr/>
          </p:nvSpPr>
          <p:spPr>
            <a:xfrm rot="10800000" flipH="1">
              <a:off x="7370984" y="1584624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27"/>
            <p:cNvSpPr/>
            <p:nvPr/>
          </p:nvSpPr>
          <p:spPr>
            <a:xfrm rot="10800000" flipH="1">
              <a:off x="6761501" y="221528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27"/>
            <p:cNvSpPr/>
            <p:nvPr/>
          </p:nvSpPr>
          <p:spPr>
            <a:xfrm rot="10800000" flipH="1">
              <a:off x="7370984" y="221528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27"/>
            <p:cNvSpPr/>
            <p:nvPr/>
          </p:nvSpPr>
          <p:spPr>
            <a:xfrm rot="10800000" flipH="1">
              <a:off x="3103432" y="323297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27"/>
            <p:cNvSpPr/>
            <p:nvPr/>
          </p:nvSpPr>
          <p:spPr>
            <a:xfrm rot="10800000" flipH="1">
              <a:off x="3712915" y="323297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27"/>
            <p:cNvSpPr/>
            <p:nvPr/>
          </p:nvSpPr>
          <p:spPr>
            <a:xfrm rot="10800000" flipH="1">
              <a:off x="3103432" y="953960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27"/>
            <p:cNvSpPr/>
            <p:nvPr/>
          </p:nvSpPr>
          <p:spPr>
            <a:xfrm rot="10800000" flipH="1">
              <a:off x="3712915" y="953960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27"/>
            <p:cNvSpPr/>
            <p:nvPr/>
          </p:nvSpPr>
          <p:spPr>
            <a:xfrm rot="10800000" flipH="1">
              <a:off x="3103432" y="1584624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27"/>
            <p:cNvSpPr/>
            <p:nvPr/>
          </p:nvSpPr>
          <p:spPr>
            <a:xfrm rot="10800000" flipH="1">
              <a:off x="3712915" y="1584624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27"/>
            <p:cNvSpPr/>
            <p:nvPr/>
          </p:nvSpPr>
          <p:spPr>
            <a:xfrm rot="10800000" flipH="1">
              <a:off x="3103432" y="2215287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27"/>
            <p:cNvSpPr/>
            <p:nvPr/>
          </p:nvSpPr>
          <p:spPr>
            <a:xfrm rot="10800000" flipH="1">
              <a:off x="3712915" y="2215287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27"/>
            <p:cNvSpPr/>
            <p:nvPr/>
          </p:nvSpPr>
          <p:spPr>
            <a:xfrm rot="10800000" flipH="1">
              <a:off x="4337329" y="32329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27"/>
            <p:cNvSpPr/>
            <p:nvPr/>
          </p:nvSpPr>
          <p:spPr>
            <a:xfrm rot="10800000" flipH="1">
              <a:off x="4946812" y="32329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27"/>
            <p:cNvSpPr/>
            <p:nvPr/>
          </p:nvSpPr>
          <p:spPr>
            <a:xfrm rot="10800000" flipH="1">
              <a:off x="4337329" y="953960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27"/>
            <p:cNvSpPr/>
            <p:nvPr/>
          </p:nvSpPr>
          <p:spPr>
            <a:xfrm rot="10800000" flipH="1">
              <a:off x="4946812" y="953960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27"/>
            <p:cNvSpPr/>
            <p:nvPr/>
          </p:nvSpPr>
          <p:spPr>
            <a:xfrm rot="10800000" flipH="1">
              <a:off x="4337329" y="1584624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27"/>
            <p:cNvSpPr/>
            <p:nvPr/>
          </p:nvSpPr>
          <p:spPr>
            <a:xfrm rot="10800000" flipH="1">
              <a:off x="4946812" y="1584624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27"/>
            <p:cNvSpPr/>
            <p:nvPr/>
          </p:nvSpPr>
          <p:spPr>
            <a:xfrm rot="10800000" flipH="1">
              <a:off x="4337329" y="221528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27"/>
            <p:cNvSpPr/>
            <p:nvPr/>
          </p:nvSpPr>
          <p:spPr>
            <a:xfrm rot="10800000" flipH="1">
              <a:off x="4946812" y="2215287"/>
              <a:ext cx="498384" cy="4983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151" name="Google Shape;1151;p27"/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52" name="Google Shape;1152;p27"/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53" name="Google Shape;1153;p27"/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54" name="Google Shape;1154;p27"/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55" name="Google Shape;1155;p27"/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156" name="Google Shape;1156;p27"/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1157" name="Google Shape;1157;p27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27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27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27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1" name="Google Shape;1161;p27"/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1162" name="Google Shape;1162;p27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27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27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27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6" name="Google Shape;1166;p27"/>
          <p:cNvGrpSpPr/>
          <p:nvPr/>
        </p:nvGrpSpPr>
        <p:grpSpPr>
          <a:xfrm>
            <a:off x="3125667" y="220382"/>
            <a:ext cx="4731114" cy="2300486"/>
            <a:chOff x="3125667" y="220382"/>
            <a:chExt cx="4731114" cy="2300486"/>
          </a:xfrm>
        </p:grpSpPr>
        <p:sp>
          <p:nvSpPr>
            <p:cNvPr id="1167" name="Google Shape;1167;p27"/>
            <p:cNvSpPr txBox="1"/>
            <p:nvPr/>
          </p:nvSpPr>
          <p:spPr>
            <a:xfrm>
              <a:off x="3125667" y="221961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27"/>
            <p:cNvSpPr txBox="1"/>
            <p:nvPr/>
          </p:nvSpPr>
          <p:spPr>
            <a:xfrm>
              <a:off x="3125667" y="8548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27"/>
            <p:cNvSpPr txBox="1"/>
            <p:nvPr/>
          </p:nvSpPr>
          <p:spPr>
            <a:xfrm>
              <a:off x="3125667" y="14878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27"/>
            <p:cNvSpPr txBox="1"/>
            <p:nvPr/>
          </p:nvSpPr>
          <p:spPr>
            <a:xfrm>
              <a:off x="3125667" y="212075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27"/>
            <p:cNvSpPr txBox="1"/>
            <p:nvPr/>
          </p:nvSpPr>
          <p:spPr>
            <a:xfrm>
              <a:off x="3731855" y="220382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27"/>
            <p:cNvSpPr txBox="1"/>
            <p:nvPr/>
          </p:nvSpPr>
          <p:spPr>
            <a:xfrm>
              <a:off x="3731855" y="853314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27"/>
            <p:cNvSpPr txBox="1"/>
            <p:nvPr/>
          </p:nvSpPr>
          <p:spPr>
            <a:xfrm>
              <a:off x="3731855" y="1486249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27"/>
            <p:cNvSpPr txBox="1"/>
            <p:nvPr/>
          </p:nvSpPr>
          <p:spPr>
            <a:xfrm>
              <a:off x="3731855" y="2119179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27"/>
            <p:cNvSpPr txBox="1"/>
            <p:nvPr/>
          </p:nvSpPr>
          <p:spPr>
            <a:xfrm>
              <a:off x="4344839" y="221961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27"/>
            <p:cNvSpPr txBox="1"/>
            <p:nvPr/>
          </p:nvSpPr>
          <p:spPr>
            <a:xfrm>
              <a:off x="4344839" y="8548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9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27"/>
            <p:cNvSpPr txBox="1"/>
            <p:nvPr/>
          </p:nvSpPr>
          <p:spPr>
            <a:xfrm>
              <a:off x="4344839" y="1518606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27"/>
            <p:cNvSpPr txBox="1"/>
            <p:nvPr/>
          </p:nvSpPr>
          <p:spPr>
            <a:xfrm>
              <a:off x="4344839" y="2151536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27"/>
            <p:cNvSpPr txBox="1"/>
            <p:nvPr/>
          </p:nvSpPr>
          <p:spPr>
            <a:xfrm>
              <a:off x="4951027" y="251160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27"/>
            <p:cNvSpPr txBox="1"/>
            <p:nvPr/>
          </p:nvSpPr>
          <p:spPr>
            <a:xfrm>
              <a:off x="4951027" y="884092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27"/>
            <p:cNvSpPr txBox="1"/>
            <p:nvPr/>
          </p:nvSpPr>
          <p:spPr>
            <a:xfrm>
              <a:off x="4951027" y="1517027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27"/>
            <p:cNvSpPr txBox="1"/>
            <p:nvPr/>
          </p:nvSpPr>
          <p:spPr>
            <a:xfrm>
              <a:off x="4951027" y="2149957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83" name="Google Shape;1183;p27"/>
            <p:cNvGrpSpPr/>
            <p:nvPr/>
          </p:nvGrpSpPr>
          <p:grpSpPr>
            <a:xfrm>
              <a:off x="5536733" y="251160"/>
              <a:ext cx="1079824" cy="2238930"/>
              <a:chOff x="4375347" y="238662"/>
              <a:chExt cx="1079824" cy="2238930"/>
            </a:xfrm>
          </p:grpSpPr>
          <p:sp>
            <p:nvSpPr>
              <p:cNvPr id="1184" name="Google Shape;1184;p27"/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16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5" name="Google Shape;1185;p27"/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17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6" name="Google Shape;1186;p27"/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18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7" name="Google Shape;1187;p27"/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19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8" name="Google Shape;1188;p27"/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20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9" name="Google Shape;1189;p27"/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0" name="Google Shape;1190;p27"/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22</a:t>
                </a:r>
                <a:endParaRPr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endParaRPr>
              </a:p>
            </p:txBody>
          </p:sp>
          <p:sp>
            <p:nvSpPr>
              <p:cNvPr id="1191" name="Google Shape;1191;p27"/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92" name="Google Shape;1192;p27"/>
            <p:cNvGrpSpPr/>
            <p:nvPr/>
          </p:nvGrpSpPr>
          <p:grpSpPr>
            <a:xfrm>
              <a:off x="6776957" y="251160"/>
              <a:ext cx="1079824" cy="2238930"/>
              <a:chOff x="4375347" y="238662"/>
              <a:chExt cx="1079824" cy="2238930"/>
            </a:xfrm>
          </p:grpSpPr>
          <p:sp>
            <p:nvSpPr>
              <p:cNvPr id="1193" name="Google Shape;1193;p27"/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4" name="Google Shape;1194;p27"/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25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5" name="Google Shape;1195;p27"/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26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6" name="Google Shape;1196;p27"/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27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7" name="Google Shape;1197;p27"/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28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8" name="Google Shape;1198;p27"/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29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9" name="Google Shape;1199;p27"/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30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0" name="Google Shape;1200;p27"/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31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01" name="Google Shape;1201;p27"/>
          <p:cNvSpPr txBox="1"/>
          <p:nvPr/>
        </p:nvSpPr>
        <p:spPr>
          <a:xfrm>
            <a:off x="8248850" y="211756"/>
            <a:ext cx="2435191" cy="738664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모든 스레드가 이와 같은 방식으로 작동하면, 모든 요소들을 작업할 수 있음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28"/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7" name="Google Shape;1207;p28"/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8" name="Google Shape;1208;p28"/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9" name="Google Shape;1209;p28"/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0" name="Google Shape;1210;p28"/>
          <p:cNvGrpSpPr/>
          <p:nvPr/>
        </p:nvGrpSpPr>
        <p:grpSpPr>
          <a:xfrm>
            <a:off x="3390678" y="3480146"/>
            <a:ext cx="4155268" cy="1634807"/>
            <a:chOff x="3390678" y="3480146"/>
            <a:chExt cx="4155268" cy="1634807"/>
          </a:xfrm>
        </p:grpSpPr>
        <p:sp>
          <p:nvSpPr>
            <p:cNvPr id="1211" name="Google Shape;1211;p28"/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28"/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28"/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28"/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28"/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28"/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28"/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28"/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9" name="Google Shape;1219;p28"/>
          <p:cNvSpPr/>
          <p:nvPr/>
        </p:nvSpPr>
        <p:spPr>
          <a:xfrm rot="10800000" flipH="1">
            <a:off x="5527604" y="178922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0" name="Google Shape;1220;p28"/>
          <p:cNvSpPr/>
          <p:nvPr/>
        </p:nvSpPr>
        <p:spPr>
          <a:xfrm rot="10800000" flipH="1">
            <a:off x="6137087" y="178922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1" name="Google Shape;1221;p28"/>
          <p:cNvSpPr/>
          <p:nvPr/>
        </p:nvSpPr>
        <p:spPr>
          <a:xfrm rot="10800000" flipH="1">
            <a:off x="5527604" y="809585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2" name="Google Shape;1222;p28"/>
          <p:cNvSpPr/>
          <p:nvPr/>
        </p:nvSpPr>
        <p:spPr>
          <a:xfrm rot="10800000" flipH="1">
            <a:off x="6137087" y="809585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3" name="Google Shape;1223;p28"/>
          <p:cNvSpPr/>
          <p:nvPr/>
        </p:nvSpPr>
        <p:spPr>
          <a:xfrm rot="10800000" flipH="1">
            <a:off x="5527604" y="1440249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4" name="Google Shape;1224;p28"/>
          <p:cNvSpPr/>
          <p:nvPr/>
        </p:nvSpPr>
        <p:spPr>
          <a:xfrm rot="10800000" flipH="1">
            <a:off x="6137087" y="1440249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5" name="Google Shape;1225;p28"/>
          <p:cNvSpPr/>
          <p:nvPr/>
        </p:nvSpPr>
        <p:spPr>
          <a:xfrm rot="10800000" flipH="1">
            <a:off x="5527604" y="2070912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6" name="Google Shape;1226;p28"/>
          <p:cNvSpPr/>
          <p:nvPr/>
        </p:nvSpPr>
        <p:spPr>
          <a:xfrm rot="10800000" flipH="1">
            <a:off x="6137087" y="2070912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7" name="Google Shape;1227;p28"/>
          <p:cNvSpPr/>
          <p:nvPr/>
        </p:nvSpPr>
        <p:spPr>
          <a:xfrm rot="10800000" flipH="1">
            <a:off x="6761501" y="178922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8" name="Google Shape;1228;p28"/>
          <p:cNvSpPr/>
          <p:nvPr/>
        </p:nvSpPr>
        <p:spPr>
          <a:xfrm rot="10800000" flipH="1">
            <a:off x="7370984" y="178922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9" name="Google Shape;1229;p28"/>
          <p:cNvSpPr/>
          <p:nvPr/>
        </p:nvSpPr>
        <p:spPr>
          <a:xfrm rot="10800000" flipH="1">
            <a:off x="6761501" y="809585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0" name="Google Shape;1230;p28"/>
          <p:cNvSpPr/>
          <p:nvPr/>
        </p:nvSpPr>
        <p:spPr>
          <a:xfrm rot="10800000" flipH="1">
            <a:off x="7370984" y="809585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1" name="Google Shape;1231;p28"/>
          <p:cNvSpPr/>
          <p:nvPr/>
        </p:nvSpPr>
        <p:spPr>
          <a:xfrm rot="10800000" flipH="1">
            <a:off x="6761501" y="1440249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2" name="Google Shape;1232;p28"/>
          <p:cNvSpPr/>
          <p:nvPr/>
        </p:nvSpPr>
        <p:spPr>
          <a:xfrm rot="10800000" flipH="1">
            <a:off x="7370984" y="1440249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3" name="Google Shape;1233;p28"/>
          <p:cNvSpPr/>
          <p:nvPr/>
        </p:nvSpPr>
        <p:spPr>
          <a:xfrm rot="10800000" flipH="1">
            <a:off x="6761501" y="2070912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4" name="Google Shape;1234;p28"/>
          <p:cNvSpPr/>
          <p:nvPr/>
        </p:nvSpPr>
        <p:spPr>
          <a:xfrm rot="10800000" flipH="1">
            <a:off x="7370984" y="2070912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5" name="Google Shape;1235;p28"/>
          <p:cNvSpPr/>
          <p:nvPr/>
        </p:nvSpPr>
        <p:spPr>
          <a:xfrm rot="10800000" flipH="1">
            <a:off x="3103432" y="178922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6" name="Google Shape;1236;p28"/>
          <p:cNvSpPr/>
          <p:nvPr/>
        </p:nvSpPr>
        <p:spPr>
          <a:xfrm rot="10800000" flipH="1">
            <a:off x="3712915" y="178922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7" name="Google Shape;1237;p28"/>
          <p:cNvSpPr/>
          <p:nvPr/>
        </p:nvSpPr>
        <p:spPr>
          <a:xfrm rot="10800000" flipH="1">
            <a:off x="3103432" y="809585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8" name="Google Shape;1238;p28"/>
          <p:cNvSpPr/>
          <p:nvPr/>
        </p:nvSpPr>
        <p:spPr>
          <a:xfrm rot="10800000" flipH="1">
            <a:off x="3712915" y="809585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9" name="Google Shape;1239;p28"/>
          <p:cNvSpPr/>
          <p:nvPr/>
        </p:nvSpPr>
        <p:spPr>
          <a:xfrm rot="10800000" flipH="1">
            <a:off x="3103432" y="1440249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0" name="Google Shape;1240;p28"/>
          <p:cNvSpPr/>
          <p:nvPr/>
        </p:nvSpPr>
        <p:spPr>
          <a:xfrm rot="10800000" flipH="1">
            <a:off x="3712915" y="1440249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1" name="Google Shape;1241;p28"/>
          <p:cNvSpPr/>
          <p:nvPr/>
        </p:nvSpPr>
        <p:spPr>
          <a:xfrm rot="10800000" flipH="1">
            <a:off x="3103432" y="2070912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2" name="Google Shape;1242;p28"/>
          <p:cNvSpPr/>
          <p:nvPr/>
        </p:nvSpPr>
        <p:spPr>
          <a:xfrm rot="10800000" flipH="1">
            <a:off x="3712915" y="2070912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3" name="Google Shape;1243;p28"/>
          <p:cNvSpPr/>
          <p:nvPr/>
        </p:nvSpPr>
        <p:spPr>
          <a:xfrm rot="10800000" flipH="1">
            <a:off x="4337329" y="178922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4" name="Google Shape;1244;p28"/>
          <p:cNvSpPr/>
          <p:nvPr/>
        </p:nvSpPr>
        <p:spPr>
          <a:xfrm rot="10800000" flipH="1">
            <a:off x="4946812" y="178922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5" name="Google Shape;1245;p28"/>
          <p:cNvSpPr/>
          <p:nvPr/>
        </p:nvSpPr>
        <p:spPr>
          <a:xfrm rot="10800000" flipH="1">
            <a:off x="4337329" y="809585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6" name="Google Shape;1246;p28"/>
          <p:cNvSpPr/>
          <p:nvPr/>
        </p:nvSpPr>
        <p:spPr>
          <a:xfrm rot="10800000" flipH="1">
            <a:off x="4946812" y="809585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7" name="Google Shape;1247;p28"/>
          <p:cNvSpPr/>
          <p:nvPr/>
        </p:nvSpPr>
        <p:spPr>
          <a:xfrm rot="10800000" flipH="1">
            <a:off x="4337329" y="1440249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8" name="Google Shape;1248;p28"/>
          <p:cNvSpPr/>
          <p:nvPr/>
        </p:nvSpPr>
        <p:spPr>
          <a:xfrm rot="10800000" flipH="1">
            <a:off x="4946812" y="1440249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9" name="Google Shape;1249;p28"/>
          <p:cNvSpPr/>
          <p:nvPr/>
        </p:nvSpPr>
        <p:spPr>
          <a:xfrm rot="10800000" flipH="1">
            <a:off x="4337329" y="2070912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0" name="Google Shape;1250;p28"/>
          <p:cNvSpPr/>
          <p:nvPr/>
        </p:nvSpPr>
        <p:spPr>
          <a:xfrm rot="10800000" flipH="1">
            <a:off x="4946812" y="2070912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1" name="Google Shape;1251;p28"/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52" name="Google Shape;1252;p28"/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53" name="Google Shape;1253;p28"/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54" name="Google Shape;1254;p28"/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55" name="Google Shape;1255;p28"/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256" name="Google Shape;1256;p28"/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1257" name="Google Shape;1257;p28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28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28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28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1" name="Google Shape;1261;p28"/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1262" name="Google Shape;1262;p28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28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28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28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6" name="Google Shape;1266;p28"/>
          <p:cNvGrpSpPr/>
          <p:nvPr/>
        </p:nvGrpSpPr>
        <p:grpSpPr>
          <a:xfrm>
            <a:off x="3125667" y="220382"/>
            <a:ext cx="4731114" cy="2300486"/>
            <a:chOff x="3125667" y="220382"/>
            <a:chExt cx="4731114" cy="2300486"/>
          </a:xfrm>
        </p:grpSpPr>
        <p:sp>
          <p:nvSpPr>
            <p:cNvPr id="1267" name="Google Shape;1267;p28"/>
            <p:cNvSpPr txBox="1"/>
            <p:nvPr/>
          </p:nvSpPr>
          <p:spPr>
            <a:xfrm>
              <a:off x="3125667" y="221961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28"/>
            <p:cNvSpPr txBox="1"/>
            <p:nvPr/>
          </p:nvSpPr>
          <p:spPr>
            <a:xfrm>
              <a:off x="3125667" y="8548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28"/>
            <p:cNvSpPr txBox="1"/>
            <p:nvPr/>
          </p:nvSpPr>
          <p:spPr>
            <a:xfrm>
              <a:off x="3125667" y="14878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28"/>
            <p:cNvSpPr txBox="1"/>
            <p:nvPr/>
          </p:nvSpPr>
          <p:spPr>
            <a:xfrm>
              <a:off x="3125667" y="212075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28"/>
            <p:cNvSpPr txBox="1"/>
            <p:nvPr/>
          </p:nvSpPr>
          <p:spPr>
            <a:xfrm>
              <a:off x="3731855" y="220382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28"/>
            <p:cNvSpPr txBox="1"/>
            <p:nvPr/>
          </p:nvSpPr>
          <p:spPr>
            <a:xfrm>
              <a:off x="3731855" y="853314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28"/>
            <p:cNvSpPr txBox="1"/>
            <p:nvPr/>
          </p:nvSpPr>
          <p:spPr>
            <a:xfrm>
              <a:off x="3731855" y="1486249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28"/>
            <p:cNvSpPr txBox="1"/>
            <p:nvPr/>
          </p:nvSpPr>
          <p:spPr>
            <a:xfrm>
              <a:off x="3731855" y="2119179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28"/>
            <p:cNvSpPr txBox="1"/>
            <p:nvPr/>
          </p:nvSpPr>
          <p:spPr>
            <a:xfrm>
              <a:off x="4344839" y="221961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28"/>
            <p:cNvSpPr txBox="1"/>
            <p:nvPr/>
          </p:nvSpPr>
          <p:spPr>
            <a:xfrm>
              <a:off x="4344839" y="8548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9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28"/>
            <p:cNvSpPr txBox="1"/>
            <p:nvPr/>
          </p:nvSpPr>
          <p:spPr>
            <a:xfrm>
              <a:off x="4344839" y="1518606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28"/>
            <p:cNvSpPr txBox="1"/>
            <p:nvPr/>
          </p:nvSpPr>
          <p:spPr>
            <a:xfrm>
              <a:off x="4344839" y="2151536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28"/>
            <p:cNvSpPr txBox="1"/>
            <p:nvPr/>
          </p:nvSpPr>
          <p:spPr>
            <a:xfrm>
              <a:off x="4951027" y="251160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28"/>
            <p:cNvSpPr txBox="1"/>
            <p:nvPr/>
          </p:nvSpPr>
          <p:spPr>
            <a:xfrm>
              <a:off x="4951027" y="884092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28"/>
            <p:cNvSpPr txBox="1"/>
            <p:nvPr/>
          </p:nvSpPr>
          <p:spPr>
            <a:xfrm>
              <a:off x="4951027" y="1517027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28"/>
            <p:cNvSpPr txBox="1"/>
            <p:nvPr/>
          </p:nvSpPr>
          <p:spPr>
            <a:xfrm>
              <a:off x="4951027" y="2149957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83" name="Google Shape;1283;p28"/>
            <p:cNvGrpSpPr/>
            <p:nvPr/>
          </p:nvGrpSpPr>
          <p:grpSpPr>
            <a:xfrm>
              <a:off x="5536733" y="251160"/>
              <a:ext cx="1079824" cy="2238930"/>
              <a:chOff x="4375347" y="238662"/>
              <a:chExt cx="1079824" cy="2238930"/>
            </a:xfrm>
          </p:grpSpPr>
          <p:sp>
            <p:nvSpPr>
              <p:cNvPr id="1284" name="Google Shape;1284;p28"/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16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5" name="Google Shape;1285;p28"/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17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6" name="Google Shape;1286;p28"/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18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7" name="Google Shape;1287;p28"/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19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8" name="Google Shape;1288;p28"/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20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9" name="Google Shape;1289;p28"/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0" name="Google Shape;1290;p28"/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22</a:t>
                </a:r>
                <a:endParaRPr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endParaRPr>
              </a:p>
            </p:txBody>
          </p:sp>
          <p:sp>
            <p:nvSpPr>
              <p:cNvPr id="1291" name="Google Shape;1291;p28"/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92" name="Google Shape;1292;p28"/>
            <p:cNvGrpSpPr/>
            <p:nvPr/>
          </p:nvGrpSpPr>
          <p:grpSpPr>
            <a:xfrm>
              <a:off x="6776957" y="251160"/>
              <a:ext cx="1079824" cy="2238930"/>
              <a:chOff x="4375347" y="238662"/>
              <a:chExt cx="1079824" cy="2238930"/>
            </a:xfrm>
          </p:grpSpPr>
          <p:sp>
            <p:nvSpPr>
              <p:cNvPr id="1293" name="Google Shape;1293;p28"/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4" name="Google Shape;1294;p28"/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25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5" name="Google Shape;1295;p28"/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26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6" name="Google Shape;1296;p28"/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27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7" name="Google Shape;1297;p28"/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28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8" name="Google Shape;1298;p28"/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29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9" name="Google Shape;1299;p28"/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30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0" name="Google Shape;1300;p28"/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31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1301" name="Google Shape;1301;p28"/>
          <p:cNvCxnSpPr>
            <a:endCxn id="1275" idx="1"/>
          </p:cNvCxnSpPr>
          <p:nvPr/>
        </p:nvCxnSpPr>
        <p:spPr>
          <a:xfrm rot="10800000" flipH="1">
            <a:off x="3565739" y="422016"/>
            <a:ext cx="779100" cy="30582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02" name="Google Shape;1302;p28"/>
          <p:cNvCxnSpPr>
            <a:stCxn id="1212" idx="0"/>
            <a:endCxn id="1276" idx="1"/>
          </p:cNvCxnSpPr>
          <p:nvPr/>
        </p:nvCxnSpPr>
        <p:spPr>
          <a:xfrm rot="10800000" flipH="1">
            <a:off x="4062260" y="1054950"/>
            <a:ext cx="282600" cy="24252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03" name="Google Shape;1303;p28"/>
          <p:cNvCxnSpPr>
            <a:stCxn id="1213" idx="0"/>
            <a:endCxn id="1277" idx="3"/>
          </p:cNvCxnSpPr>
          <p:nvPr/>
        </p:nvCxnSpPr>
        <p:spPr>
          <a:xfrm rot="10800000" flipH="1">
            <a:off x="4558783" y="1687950"/>
            <a:ext cx="259800" cy="17922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04" name="Google Shape;1304;p28"/>
          <p:cNvCxnSpPr>
            <a:stCxn id="1214" idx="0"/>
            <a:endCxn id="1278" idx="3"/>
          </p:cNvCxnSpPr>
          <p:nvPr/>
        </p:nvCxnSpPr>
        <p:spPr>
          <a:xfrm rot="10800000">
            <a:off x="4818607" y="2320949"/>
            <a:ext cx="236700" cy="11592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05" name="Google Shape;1305;p28"/>
          <p:cNvCxnSpPr>
            <a:stCxn id="1215" idx="0"/>
            <a:endCxn id="1244" idx="3"/>
          </p:cNvCxnSpPr>
          <p:nvPr/>
        </p:nvCxnSpPr>
        <p:spPr>
          <a:xfrm rot="10800000">
            <a:off x="5445116" y="428246"/>
            <a:ext cx="436200" cy="30519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06" name="Google Shape;1306;p28"/>
          <p:cNvCxnSpPr>
            <a:stCxn id="1216" idx="0"/>
            <a:endCxn id="1280" idx="3"/>
          </p:cNvCxnSpPr>
          <p:nvPr/>
        </p:nvCxnSpPr>
        <p:spPr>
          <a:xfrm rot="10800000">
            <a:off x="5424739" y="1053448"/>
            <a:ext cx="953100" cy="24267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07" name="Google Shape;1307;p28"/>
          <p:cNvCxnSpPr>
            <a:stCxn id="1217" idx="0"/>
            <a:endCxn id="1281" idx="3"/>
          </p:cNvCxnSpPr>
          <p:nvPr/>
        </p:nvCxnSpPr>
        <p:spPr>
          <a:xfrm rot="10800000">
            <a:off x="5424763" y="1686448"/>
            <a:ext cx="1449600" cy="17937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08" name="Google Shape;1308;p28"/>
          <p:cNvCxnSpPr>
            <a:stCxn id="1218" idx="0"/>
            <a:endCxn id="1250" idx="3"/>
          </p:cNvCxnSpPr>
          <p:nvPr/>
        </p:nvCxnSpPr>
        <p:spPr>
          <a:xfrm rot="10800000">
            <a:off x="5445187" y="2320047"/>
            <a:ext cx="1925700" cy="11601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09" name="Google Shape;1309;p28"/>
          <p:cNvSpPr txBox="1"/>
          <p:nvPr/>
        </p:nvSpPr>
        <p:spPr>
          <a:xfrm>
            <a:off x="8248850" y="211756"/>
            <a:ext cx="2435191" cy="738664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모든 스레드가 이와 같은 방식으로 작동하면, 모든 요소들을 작업할 수 있음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0" name="Google Shape;350;p24"/>
          <p:cNvCxnSpPr/>
          <p:nvPr/>
        </p:nvCxnSpPr>
        <p:spPr>
          <a:xfrm rot="10800000">
            <a:off x="1007211" y="741146"/>
            <a:ext cx="0" cy="4494998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351" name="Google Shape;351;p24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352" name="Google Shape;352;p24"/>
          <p:cNvCxnSpPr/>
          <p:nvPr/>
        </p:nvCxnSpPr>
        <p:spPr>
          <a:xfrm>
            <a:off x="647051" y="3662413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353" name="Google Shape;353;p24"/>
          <p:cNvSpPr/>
          <p:nvPr/>
        </p:nvSpPr>
        <p:spPr>
          <a:xfrm>
            <a:off x="86781" y="398679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4"/>
          <p:cNvSpPr/>
          <p:nvPr/>
        </p:nvSpPr>
        <p:spPr>
          <a:xfrm>
            <a:off x="-4617299" y="1530747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5" name="Google Shape;355;p24"/>
          <p:cNvCxnSpPr/>
          <p:nvPr/>
        </p:nvCxnSpPr>
        <p:spPr>
          <a:xfrm>
            <a:off x="620231" y="251131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6" name="Google Shape;356;p24"/>
          <p:cNvSpPr/>
          <p:nvPr/>
        </p:nvSpPr>
        <p:spPr>
          <a:xfrm>
            <a:off x="86781" y="1570985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57" name="Google Shape;357;p24"/>
          <p:cNvCxnSpPr/>
          <p:nvPr/>
        </p:nvCxnSpPr>
        <p:spPr>
          <a:xfrm>
            <a:off x="1081174" y="1780923"/>
            <a:ext cx="8857509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358" name="Google Shape;358;p24"/>
          <p:cNvSpPr/>
          <p:nvPr/>
        </p:nvSpPr>
        <p:spPr>
          <a:xfrm>
            <a:off x="86780" y="293203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9" name="Google Shape;359;p24"/>
          <p:cNvSpPr/>
          <p:nvPr/>
        </p:nvSpPr>
        <p:spPr>
          <a:xfrm>
            <a:off x="949075" y="177324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68686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sz="1200" b="1" i="0" u="none" strike="noStrike" cap="none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0" name="Google Shape;360;p24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4"/>
          <p:cNvSpPr txBox="1"/>
          <p:nvPr/>
        </p:nvSpPr>
        <p:spPr>
          <a:xfrm>
            <a:off x="1200443" y="4045271"/>
            <a:ext cx="2139523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initialize()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4"/>
          <p:cNvSpPr txBox="1"/>
          <p:nvPr/>
        </p:nvSpPr>
        <p:spPr>
          <a:xfrm>
            <a:off x="3445844" y="2987998"/>
            <a:ext cx="1590434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3" name="Google Shape;363;p24"/>
          <p:cNvGrpSpPr/>
          <p:nvPr/>
        </p:nvGrpSpPr>
        <p:grpSpPr>
          <a:xfrm rot="10800000" flipH="1">
            <a:off x="1200442" y="2047567"/>
            <a:ext cx="2139523" cy="208548"/>
            <a:chOff x="2156059" y="1114463"/>
            <a:chExt cx="1403679" cy="136822"/>
          </a:xfrm>
        </p:grpSpPr>
        <p:grpSp>
          <p:nvGrpSpPr>
            <p:cNvPr id="364" name="Google Shape;364;p24"/>
            <p:cNvGrpSpPr/>
            <p:nvPr/>
          </p:nvGrpSpPr>
          <p:grpSpPr>
            <a:xfrm>
              <a:off x="2156059" y="1115497"/>
              <a:ext cx="678579" cy="135788"/>
              <a:chOff x="2156059" y="1115497"/>
              <a:chExt cx="678579" cy="135788"/>
            </a:xfrm>
          </p:grpSpPr>
          <p:grpSp>
            <p:nvGrpSpPr>
              <p:cNvPr id="365" name="Google Shape;365;p24"/>
              <p:cNvGrpSpPr/>
              <p:nvPr/>
            </p:nvGrpSpPr>
            <p:grpSpPr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366" name="Google Shape;366;p24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7" name="Google Shape;367;p24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68" name="Google Shape;368;p24"/>
              <p:cNvGrpSpPr/>
              <p:nvPr/>
            </p:nvGrpSpPr>
            <p:grpSpPr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369" name="Google Shape;369;p24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0" name="Google Shape;370;p24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71" name="Google Shape;371;p24"/>
            <p:cNvGrpSpPr/>
            <p:nvPr/>
          </p:nvGrpSpPr>
          <p:grpSpPr>
            <a:xfrm>
              <a:off x="2881159" y="1114463"/>
              <a:ext cx="678579" cy="135788"/>
              <a:chOff x="2156059" y="1115497"/>
              <a:chExt cx="678579" cy="135788"/>
            </a:xfrm>
          </p:grpSpPr>
          <p:grpSp>
            <p:nvGrpSpPr>
              <p:cNvPr id="372" name="Google Shape;372;p24"/>
              <p:cNvGrpSpPr/>
              <p:nvPr/>
            </p:nvGrpSpPr>
            <p:grpSpPr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373" name="Google Shape;373;p24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4" name="Google Shape;374;p24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75" name="Google Shape;375;p24"/>
              <p:cNvGrpSpPr/>
              <p:nvPr/>
            </p:nvGrpSpPr>
            <p:grpSpPr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376" name="Google Shape;376;p24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7" name="Google Shape;377;p24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378" name="Google Shape;378;p24"/>
          <p:cNvGrpSpPr/>
          <p:nvPr/>
        </p:nvGrpSpPr>
        <p:grpSpPr>
          <a:xfrm>
            <a:off x="4012773" y="555909"/>
            <a:ext cx="456576" cy="985126"/>
            <a:chOff x="3648495" y="622523"/>
            <a:chExt cx="456576" cy="985126"/>
          </a:xfrm>
        </p:grpSpPr>
        <p:sp>
          <p:nvSpPr>
            <p:cNvPr id="379" name="Google Shape;379;p24"/>
            <p:cNvSpPr/>
            <p:nvPr/>
          </p:nvSpPr>
          <p:spPr>
            <a:xfrm rot="10800000" flipH="1">
              <a:off x="3648495" y="62252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4"/>
            <p:cNvSpPr/>
            <p:nvPr/>
          </p:nvSpPr>
          <p:spPr>
            <a:xfrm rot="10800000" flipH="1">
              <a:off x="3899676" y="62252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4"/>
            <p:cNvSpPr/>
            <p:nvPr/>
          </p:nvSpPr>
          <p:spPr>
            <a:xfrm rot="10800000" flipH="1">
              <a:off x="3648495" y="88243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4"/>
            <p:cNvSpPr/>
            <p:nvPr/>
          </p:nvSpPr>
          <p:spPr>
            <a:xfrm rot="10800000" flipH="1">
              <a:off x="3899676" y="88243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4"/>
            <p:cNvSpPr/>
            <p:nvPr/>
          </p:nvSpPr>
          <p:spPr>
            <a:xfrm rot="10800000" flipH="1">
              <a:off x="3648495" y="114234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4"/>
            <p:cNvSpPr/>
            <p:nvPr/>
          </p:nvSpPr>
          <p:spPr>
            <a:xfrm rot="10800000" flipH="1">
              <a:off x="3899676" y="114234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4"/>
            <p:cNvSpPr/>
            <p:nvPr/>
          </p:nvSpPr>
          <p:spPr>
            <a:xfrm rot="10800000" flipH="1">
              <a:off x="3648495" y="140225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4"/>
            <p:cNvSpPr/>
            <p:nvPr/>
          </p:nvSpPr>
          <p:spPr>
            <a:xfrm rot="10800000" flipH="1">
              <a:off x="3899676" y="140225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7" name="Google Shape;387;p24"/>
          <p:cNvGrpSpPr/>
          <p:nvPr/>
        </p:nvGrpSpPr>
        <p:grpSpPr>
          <a:xfrm>
            <a:off x="4834379" y="231006"/>
            <a:ext cx="307777" cy="5005138"/>
            <a:chOff x="4834379" y="231006"/>
            <a:chExt cx="307777" cy="5005138"/>
          </a:xfrm>
        </p:grpSpPr>
        <p:cxnSp>
          <p:nvCxnSpPr>
            <p:cNvPr id="388" name="Google Shape;388;p24"/>
            <p:cNvCxnSpPr/>
            <p:nvPr/>
          </p:nvCxnSpPr>
          <p:spPr>
            <a:xfrm>
              <a:off x="5081441" y="231006"/>
              <a:ext cx="0" cy="5005138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89" name="Google Shape;389;p24"/>
            <p:cNvSpPr txBox="1"/>
            <p:nvPr/>
          </p:nvSpPr>
          <p:spPr>
            <a:xfrm rot="5400000">
              <a:off x="4402159" y="4049472"/>
              <a:ext cx="117221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synchronize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0" name="Google Shape;390;p24"/>
          <p:cNvSpPr/>
          <p:nvPr/>
        </p:nvSpPr>
        <p:spPr>
          <a:xfrm>
            <a:off x="950679" y="156309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1" name="Google Shape;391;p24"/>
          <p:cNvSpPr txBox="1"/>
          <p:nvPr/>
        </p:nvSpPr>
        <p:spPr>
          <a:xfrm>
            <a:off x="7421078" y="211756"/>
            <a:ext cx="3262964" cy="954107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CPU 코드는 GPU 작업이 끝나기를 기다리기 위해  cudaDeviceSynchronize()를 통해 비동기식 GPU와 동기화될 수 있음</a:t>
            </a:r>
            <a:endParaRPr/>
          </a:p>
        </p:txBody>
      </p:sp>
      <p:sp>
        <p:nvSpPr>
          <p:cNvPr id="392" name="Google Shape;392;p24"/>
          <p:cNvSpPr txBox="1"/>
          <p:nvPr/>
        </p:nvSpPr>
        <p:spPr>
          <a:xfrm>
            <a:off x="3415180" y="4045269"/>
            <a:ext cx="1419199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cpuWork()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29"/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5" name="Google Shape;1315;p29"/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6" name="Google Shape;1316;p29"/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7" name="Google Shape;1317;p29"/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18" name="Google Shape;1318;p29"/>
          <p:cNvGrpSpPr/>
          <p:nvPr/>
        </p:nvGrpSpPr>
        <p:grpSpPr>
          <a:xfrm>
            <a:off x="3390678" y="3480146"/>
            <a:ext cx="4155268" cy="1634807"/>
            <a:chOff x="3390678" y="3480146"/>
            <a:chExt cx="4155268" cy="1634807"/>
          </a:xfrm>
        </p:grpSpPr>
        <p:sp>
          <p:nvSpPr>
            <p:cNvPr id="1319" name="Google Shape;1319;p29"/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29"/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29"/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29"/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29"/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29"/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29"/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29"/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7" name="Google Shape;1327;p29"/>
          <p:cNvSpPr/>
          <p:nvPr/>
        </p:nvSpPr>
        <p:spPr>
          <a:xfrm rot="10800000" flipH="1">
            <a:off x="5527604" y="178922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8" name="Google Shape;1328;p29"/>
          <p:cNvSpPr/>
          <p:nvPr/>
        </p:nvSpPr>
        <p:spPr>
          <a:xfrm rot="10800000" flipH="1">
            <a:off x="6137087" y="178922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9" name="Google Shape;1329;p29"/>
          <p:cNvSpPr/>
          <p:nvPr/>
        </p:nvSpPr>
        <p:spPr>
          <a:xfrm rot="10800000" flipH="1">
            <a:off x="5527604" y="809585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0" name="Google Shape;1330;p29"/>
          <p:cNvSpPr/>
          <p:nvPr/>
        </p:nvSpPr>
        <p:spPr>
          <a:xfrm rot="10800000" flipH="1">
            <a:off x="6137087" y="809585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1" name="Google Shape;1331;p29"/>
          <p:cNvSpPr/>
          <p:nvPr/>
        </p:nvSpPr>
        <p:spPr>
          <a:xfrm rot="10800000" flipH="1">
            <a:off x="5527604" y="1440249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2" name="Google Shape;1332;p29"/>
          <p:cNvSpPr/>
          <p:nvPr/>
        </p:nvSpPr>
        <p:spPr>
          <a:xfrm rot="10800000" flipH="1">
            <a:off x="6137087" y="1440249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3" name="Google Shape;1333;p29"/>
          <p:cNvSpPr/>
          <p:nvPr/>
        </p:nvSpPr>
        <p:spPr>
          <a:xfrm rot="10800000" flipH="1">
            <a:off x="5527604" y="2070912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4" name="Google Shape;1334;p29"/>
          <p:cNvSpPr/>
          <p:nvPr/>
        </p:nvSpPr>
        <p:spPr>
          <a:xfrm rot="10800000" flipH="1">
            <a:off x="6137087" y="2070912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5" name="Google Shape;1335;p29"/>
          <p:cNvSpPr/>
          <p:nvPr/>
        </p:nvSpPr>
        <p:spPr>
          <a:xfrm rot="10800000" flipH="1">
            <a:off x="6761501" y="178922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6" name="Google Shape;1336;p29"/>
          <p:cNvSpPr/>
          <p:nvPr/>
        </p:nvSpPr>
        <p:spPr>
          <a:xfrm rot="10800000" flipH="1">
            <a:off x="7370984" y="178922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7" name="Google Shape;1337;p29"/>
          <p:cNvSpPr/>
          <p:nvPr/>
        </p:nvSpPr>
        <p:spPr>
          <a:xfrm rot="10800000" flipH="1">
            <a:off x="6761501" y="809585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8" name="Google Shape;1338;p29"/>
          <p:cNvSpPr/>
          <p:nvPr/>
        </p:nvSpPr>
        <p:spPr>
          <a:xfrm rot="10800000" flipH="1">
            <a:off x="7370984" y="809585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9" name="Google Shape;1339;p29"/>
          <p:cNvSpPr/>
          <p:nvPr/>
        </p:nvSpPr>
        <p:spPr>
          <a:xfrm rot="10800000" flipH="1">
            <a:off x="6761501" y="1440249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0" name="Google Shape;1340;p29"/>
          <p:cNvSpPr/>
          <p:nvPr/>
        </p:nvSpPr>
        <p:spPr>
          <a:xfrm rot="10800000" flipH="1">
            <a:off x="7370984" y="1440249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1" name="Google Shape;1341;p29"/>
          <p:cNvSpPr/>
          <p:nvPr/>
        </p:nvSpPr>
        <p:spPr>
          <a:xfrm rot="10800000" flipH="1">
            <a:off x="6761501" y="2070912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2" name="Google Shape;1342;p29"/>
          <p:cNvSpPr/>
          <p:nvPr/>
        </p:nvSpPr>
        <p:spPr>
          <a:xfrm rot="10800000" flipH="1">
            <a:off x="7370984" y="2070912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3" name="Google Shape;1343;p29"/>
          <p:cNvSpPr/>
          <p:nvPr/>
        </p:nvSpPr>
        <p:spPr>
          <a:xfrm rot="10800000" flipH="1">
            <a:off x="3103432" y="178922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4" name="Google Shape;1344;p29"/>
          <p:cNvSpPr/>
          <p:nvPr/>
        </p:nvSpPr>
        <p:spPr>
          <a:xfrm rot="10800000" flipH="1">
            <a:off x="3712915" y="178922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5" name="Google Shape;1345;p29"/>
          <p:cNvSpPr/>
          <p:nvPr/>
        </p:nvSpPr>
        <p:spPr>
          <a:xfrm rot="10800000" flipH="1">
            <a:off x="3103432" y="809585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6" name="Google Shape;1346;p29"/>
          <p:cNvSpPr/>
          <p:nvPr/>
        </p:nvSpPr>
        <p:spPr>
          <a:xfrm rot="10800000" flipH="1">
            <a:off x="3712915" y="809585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7" name="Google Shape;1347;p29"/>
          <p:cNvSpPr/>
          <p:nvPr/>
        </p:nvSpPr>
        <p:spPr>
          <a:xfrm rot="10800000" flipH="1">
            <a:off x="3103432" y="1440249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8" name="Google Shape;1348;p29"/>
          <p:cNvSpPr/>
          <p:nvPr/>
        </p:nvSpPr>
        <p:spPr>
          <a:xfrm rot="10800000" flipH="1">
            <a:off x="3712915" y="1440249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9" name="Google Shape;1349;p29"/>
          <p:cNvSpPr/>
          <p:nvPr/>
        </p:nvSpPr>
        <p:spPr>
          <a:xfrm rot="10800000" flipH="1">
            <a:off x="3103432" y="2070912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0" name="Google Shape;1350;p29"/>
          <p:cNvSpPr/>
          <p:nvPr/>
        </p:nvSpPr>
        <p:spPr>
          <a:xfrm rot="10800000" flipH="1">
            <a:off x="3712915" y="2070912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1" name="Google Shape;1351;p29"/>
          <p:cNvSpPr/>
          <p:nvPr/>
        </p:nvSpPr>
        <p:spPr>
          <a:xfrm rot="10800000" flipH="1">
            <a:off x="4337329" y="178922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2" name="Google Shape;1352;p29"/>
          <p:cNvSpPr/>
          <p:nvPr/>
        </p:nvSpPr>
        <p:spPr>
          <a:xfrm rot="10800000" flipH="1">
            <a:off x="4946812" y="178922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3" name="Google Shape;1353;p29"/>
          <p:cNvSpPr/>
          <p:nvPr/>
        </p:nvSpPr>
        <p:spPr>
          <a:xfrm rot="10800000" flipH="1">
            <a:off x="4337329" y="809585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4" name="Google Shape;1354;p29"/>
          <p:cNvSpPr/>
          <p:nvPr/>
        </p:nvSpPr>
        <p:spPr>
          <a:xfrm rot="10800000" flipH="1">
            <a:off x="4946812" y="809585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5" name="Google Shape;1355;p29"/>
          <p:cNvSpPr/>
          <p:nvPr/>
        </p:nvSpPr>
        <p:spPr>
          <a:xfrm rot="10800000" flipH="1">
            <a:off x="4337329" y="1440249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6" name="Google Shape;1356;p29"/>
          <p:cNvSpPr/>
          <p:nvPr/>
        </p:nvSpPr>
        <p:spPr>
          <a:xfrm rot="10800000" flipH="1">
            <a:off x="4946812" y="1440249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7" name="Google Shape;1357;p29"/>
          <p:cNvSpPr/>
          <p:nvPr/>
        </p:nvSpPr>
        <p:spPr>
          <a:xfrm rot="10800000" flipH="1">
            <a:off x="4337329" y="2070912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8" name="Google Shape;1358;p29"/>
          <p:cNvSpPr/>
          <p:nvPr/>
        </p:nvSpPr>
        <p:spPr>
          <a:xfrm rot="10800000" flipH="1">
            <a:off x="4946812" y="2070912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9" name="Google Shape;1359;p29"/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60" name="Google Shape;1360;p29"/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61" name="Google Shape;1361;p29"/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62" name="Google Shape;1362;p29"/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63" name="Google Shape;1363;p29"/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364" name="Google Shape;1364;p29"/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1365" name="Google Shape;1365;p29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29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29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29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9" name="Google Shape;1369;p29"/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1370" name="Google Shape;1370;p29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29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29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29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4" name="Google Shape;1374;p29"/>
          <p:cNvGrpSpPr/>
          <p:nvPr/>
        </p:nvGrpSpPr>
        <p:grpSpPr>
          <a:xfrm>
            <a:off x="3125667" y="220382"/>
            <a:ext cx="4731114" cy="2300486"/>
            <a:chOff x="3125667" y="220382"/>
            <a:chExt cx="4731114" cy="2300486"/>
          </a:xfrm>
        </p:grpSpPr>
        <p:sp>
          <p:nvSpPr>
            <p:cNvPr id="1375" name="Google Shape;1375;p29"/>
            <p:cNvSpPr txBox="1"/>
            <p:nvPr/>
          </p:nvSpPr>
          <p:spPr>
            <a:xfrm>
              <a:off x="3125667" y="221961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29"/>
            <p:cNvSpPr txBox="1"/>
            <p:nvPr/>
          </p:nvSpPr>
          <p:spPr>
            <a:xfrm>
              <a:off x="3125667" y="8548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29"/>
            <p:cNvSpPr txBox="1"/>
            <p:nvPr/>
          </p:nvSpPr>
          <p:spPr>
            <a:xfrm>
              <a:off x="3125667" y="14878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29"/>
            <p:cNvSpPr txBox="1"/>
            <p:nvPr/>
          </p:nvSpPr>
          <p:spPr>
            <a:xfrm>
              <a:off x="3125667" y="212075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29"/>
            <p:cNvSpPr txBox="1"/>
            <p:nvPr/>
          </p:nvSpPr>
          <p:spPr>
            <a:xfrm>
              <a:off x="3731855" y="220382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29"/>
            <p:cNvSpPr txBox="1"/>
            <p:nvPr/>
          </p:nvSpPr>
          <p:spPr>
            <a:xfrm>
              <a:off x="3731855" y="853314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29"/>
            <p:cNvSpPr txBox="1"/>
            <p:nvPr/>
          </p:nvSpPr>
          <p:spPr>
            <a:xfrm>
              <a:off x="3731855" y="1486249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29"/>
            <p:cNvSpPr txBox="1"/>
            <p:nvPr/>
          </p:nvSpPr>
          <p:spPr>
            <a:xfrm>
              <a:off x="3731855" y="2119179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29"/>
            <p:cNvSpPr txBox="1"/>
            <p:nvPr/>
          </p:nvSpPr>
          <p:spPr>
            <a:xfrm>
              <a:off x="4344839" y="221961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29"/>
            <p:cNvSpPr txBox="1"/>
            <p:nvPr/>
          </p:nvSpPr>
          <p:spPr>
            <a:xfrm>
              <a:off x="4344839" y="8548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9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29"/>
            <p:cNvSpPr txBox="1"/>
            <p:nvPr/>
          </p:nvSpPr>
          <p:spPr>
            <a:xfrm>
              <a:off x="4344839" y="1518606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29"/>
            <p:cNvSpPr txBox="1"/>
            <p:nvPr/>
          </p:nvSpPr>
          <p:spPr>
            <a:xfrm>
              <a:off x="4344839" y="2151536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29"/>
            <p:cNvSpPr txBox="1"/>
            <p:nvPr/>
          </p:nvSpPr>
          <p:spPr>
            <a:xfrm>
              <a:off x="4951027" y="251160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29"/>
            <p:cNvSpPr txBox="1"/>
            <p:nvPr/>
          </p:nvSpPr>
          <p:spPr>
            <a:xfrm>
              <a:off x="4951027" y="884092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29"/>
            <p:cNvSpPr txBox="1"/>
            <p:nvPr/>
          </p:nvSpPr>
          <p:spPr>
            <a:xfrm>
              <a:off x="4951027" y="1517027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29"/>
            <p:cNvSpPr txBox="1"/>
            <p:nvPr/>
          </p:nvSpPr>
          <p:spPr>
            <a:xfrm>
              <a:off x="4951027" y="2149957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91" name="Google Shape;1391;p29"/>
            <p:cNvGrpSpPr/>
            <p:nvPr/>
          </p:nvGrpSpPr>
          <p:grpSpPr>
            <a:xfrm>
              <a:off x="5536733" y="251160"/>
              <a:ext cx="1079824" cy="2238930"/>
              <a:chOff x="4375347" y="238662"/>
              <a:chExt cx="1079824" cy="2238930"/>
            </a:xfrm>
          </p:grpSpPr>
          <p:sp>
            <p:nvSpPr>
              <p:cNvPr id="1392" name="Google Shape;1392;p29"/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16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3" name="Google Shape;1393;p29"/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17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4" name="Google Shape;1394;p29"/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18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5" name="Google Shape;1395;p29"/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19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6" name="Google Shape;1396;p29"/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20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7" name="Google Shape;1397;p29"/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8" name="Google Shape;1398;p29"/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22</a:t>
                </a:r>
                <a:endParaRPr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endParaRPr>
              </a:p>
            </p:txBody>
          </p:sp>
          <p:sp>
            <p:nvSpPr>
              <p:cNvPr id="1399" name="Google Shape;1399;p29"/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00" name="Google Shape;1400;p29"/>
            <p:cNvGrpSpPr/>
            <p:nvPr/>
          </p:nvGrpSpPr>
          <p:grpSpPr>
            <a:xfrm>
              <a:off x="6776957" y="251160"/>
              <a:ext cx="1079824" cy="2238930"/>
              <a:chOff x="4375347" y="238662"/>
              <a:chExt cx="1079824" cy="2238930"/>
            </a:xfrm>
          </p:grpSpPr>
          <p:sp>
            <p:nvSpPr>
              <p:cNvPr id="1401" name="Google Shape;1401;p29"/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2" name="Google Shape;1402;p29"/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25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3" name="Google Shape;1403;p29"/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26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4" name="Google Shape;1404;p29"/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27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5" name="Google Shape;1405;p29"/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28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6" name="Google Shape;1406;p29"/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29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7" name="Google Shape;1407;p29"/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30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8" name="Google Shape;1408;p29"/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31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409" name="Google Shape;1409;p29"/>
          <p:cNvSpPr txBox="1"/>
          <p:nvPr/>
        </p:nvSpPr>
        <p:spPr>
          <a:xfrm>
            <a:off x="8248850" y="211756"/>
            <a:ext cx="2435191" cy="738664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모든 스레드가 이와 같은 방식으로 작동하면, 모든 요소들을 작업할 수 있음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p30"/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5" name="Google Shape;1415;p30"/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6" name="Google Shape;1416;p30"/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7" name="Google Shape;1417;p30"/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18" name="Google Shape;1418;p30"/>
          <p:cNvGrpSpPr/>
          <p:nvPr/>
        </p:nvGrpSpPr>
        <p:grpSpPr>
          <a:xfrm>
            <a:off x="3390678" y="3480146"/>
            <a:ext cx="4155268" cy="1634807"/>
            <a:chOff x="3390678" y="3480146"/>
            <a:chExt cx="4155268" cy="1634807"/>
          </a:xfrm>
        </p:grpSpPr>
        <p:sp>
          <p:nvSpPr>
            <p:cNvPr id="1419" name="Google Shape;1419;p30"/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30"/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30"/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30"/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30"/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30"/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30"/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30"/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7" name="Google Shape;1427;p30"/>
          <p:cNvSpPr/>
          <p:nvPr/>
        </p:nvSpPr>
        <p:spPr>
          <a:xfrm rot="10800000" flipH="1">
            <a:off x="5527604" y="178922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8" name="Google Shape;1428;p30"/>
          <p:cNvSpPr/>
          <p:nvPr/>
        </p:nvSpPr>
        <p:spPr>
          <a:xfrm rot="10800000" flipH="1">
            <a:off x="6137087" y="178922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9" name="Google Shape;1429;p30"/>
          <p:cNvSpPr/>
          <p:nvPr/>
        </p:nvSpPr>
        <p:spPr>
          <a:xfrm rot="10800000" flipH="1">
            <a:off x="5527604" y="809585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0" name="Google Shape;1430;p30"/>
          <p:cNvSpPr/>
          <p:nvPr/>
        </p:nvSpPr>
        <p:spPr>
          <a:xfrm rot="10800000" flipH="1">
            <a:off x="6137087" y="809585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1" name="Google Shape;1431;p30"/>
          <p:cNvSpPr/>
          <p:nvPr/>
        </p:nvSpPr>
        <p:spPr>
          <a:xfrm rot="10800000" flipH="1">
            <a:off x="5527604" y="1440249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2" name="Google Shape;1432;p30"/>
          <p:cNvSpPr/>
          <p:nvPr/>
        </p:nvSpPr>
        <p:spPr>
          <a:xfrm rot="10800000" flipH="1">
            <a:off x="6137087" y="1440249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3" name="Google Shape;1433;p30"/>
          <p:cNvSpPr/>
          <p:nvPr/>
        </p:nvSpPr>
        <p:spPr>
          <a:xfrm rot="10800000" flipH="1">
            <a:off x="5527604" y="2070912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4" name="Google Shape;1434;p30"/>
          <p:cNvSpPr/>
          <p:nvPr/>
        </p:nvSpPr>
        <p:spPr>
          <a:xfrm rot="10800000" flipH="1">
            <a:off x="6137087" y="2070912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5" name="Google Shape;1435;p30"/>
          <p:cNvSpPr/>
          <p:nvPr/>
        </p:nvSpPr>
        <p:spPr>
          <a:xfrm rot="10800000" flipH="1">
            <a:off x="6761501" y="178922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6" name="Google Shape;1436;p30"/>
          <p:cNvSpPr/>
          <p:nvPr/>
        </p:nvSpPr>
        <p:spPr>
          <a:xfrm rot="10800000" flipH="1">
            <a:off x="7370984" y="178922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7" name="Google Shape;1437;p30"/>
          <p:cNvSpPr/>
          <p:nvPr/>
        </p:nvSpPr>
        <p:spPr>
          <a:xfrm rot="10800000" flipH="1">
            <a:off x="6761501" y="809585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8" name="Google Shape;1438;p30"/>
          <p:cNvSpPr/>
          <p:nvPr/>
        </p:nvSpPr>
        <p:spPr>
          <a:xfrm rot="10800000" flipH="1">
            <a:off x="7370984" y="809585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9" name="Google Shape;1439;p30"/>
          <p:cNvSpPr/>
          <p:nvPr/>
        </p:nvSpPr>
        <p:spPr>
          <a:xfrm rot="10800000" flipH="1">
            <a:off x="6761501" y="1440249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0" name="Google Shape;1440;p30"/>
          <p:cNvSpPr/>
          <p:nvPr/>
        </p:nvSpPr>
        <p:spPr>
          <a:xfrm rot="10800000" flipH="1">
            <a:off x="7370984" y="1440249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1" name="Google Shape;1441;p30"/>
          <p:cNvSpPr/>
          <p:nvPr/>
        </p:nvSpPr>
        <p:spPr>
          <a:xfrm rot="10800000" flipH="1">
            <a:off x="6761501" y="2070912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2" name="Google Shape;1442;p30"/>
          <p:cNvSpPr/>
          <p:nvPr/>
        </p:nvSpPr>
        <p:spPr>
          <a:xfrm rot="10800000" flipH="1">
            <a:off x="7370984" y="2070912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3" name="Google Shape;1443;p30"/>
          <p:cNvSpPr/>
          <p:nvPr/>
        </p:nvSpPr>
        <p:spPr>
          <a:xfrm rot="10800000" flipH="1">
            <a:off x="3103432" y="178922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4" name="Google Shape;1444;p30"/>
          <p:cNvSpPr/>
          <p:nvPr/>
        </p:nvSpPr>
        <p:spPr>
          <a:xfrm rot="10800000" flipH="1">
            <a:off x="3712915" y="178922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5" name="Google Shape;1445;p30"/>
          <p:cNvSpPr/>
          <p:nvPr/>
        </p:nvSpPr>
        <p:spPr>
          <a:xfrm rot="10800000" flipH="1">
            <a:off x="3103432" y="809585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6" name="Google Shape;1446;p30"/>
          <p:cNvSpPr/>
          <p:nvPr/>
        </p:nvSpPr>
        <p:spPr>
          <a:xfrm rot="10800000" flipH="1">
            <a:off x="3712915" y="809585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7" name="Google Shape;1447;p30"/>
          <p:cNvSpPr/>
          <p:nvPr/>
        </p:nvSpPr>
        <p:spPr>
          <a:xfrm rot="10800000" flipH="1">
            <a:off x="3103432" y="1440249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8" name="Google Shape;1448;p30"/>
          <p:cNvSpPr/>
          <p:nvPr/>
        </p:nvSpPr>
        <p:spPr>
          <a:xfrm rot="10800000" flipH="1">
            <a:off x="3712915" y="1440249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9" name="Google Shape;1449;p30"/>
          <p:cNvSpPr/>
          <p:nvPr/>
        </p:nvSpPr>
        <p:spPr>
          <a:xfrm rot="10800000" flipH="1">
            <a:off x="3103432" y="2070912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0" name="Google Shape;1450;p30"/>
          <p:cNvSpPr/>
          <p:nvPr/>
        </p:nvSpPr>
        <p:spPr>
          <a:xfrm rot="10800000" flipH="1">
            <a:off x="3712915" y="2070912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1" name="Google Shape;1451;p30"/>
          <p:cNvSpPr/>
          <p:nvPr/>
        </p:nvSpPr>
        <p:spPr>
          <a:xfrm rot="10800000" flipH="1">
            <a:off x="4337329" y="178922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2" name="Google Shape;1452;p30"/>
          <p:cNvSpPr/>
          <p:nvPr/>
        </p:nvSpPr>
        <p:spPr>
          <a:xfrm rot="10800000" flipH="1">
            <a:off x="4946812" y="178922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3" name="Google Shape;1453;p30"/>
          <p:cNvSpPr/>
          <p:nvPr/>
        </p:nvSpPr>
        <p:spPr>
          <a:xfrm rot="10800000" flipH="1">
            <a:off x="4337329" y="809585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4" name="Google Shape;1454;p30"/>
          <p:cNvSpPr/>
          <p:nvPr/>
        </p:nvSpPr>
        <p:spPr>
          <a:xfrm rot="10800000" flipH="1">
            <a:off x="4946812" y="809585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5" name="Google Shape;1455;p30"/>
          <p:cNvSpPr/>
          <p:nvPr/>
        </p:nvSpPr>
        <p:spPr>
          <a:xfrm rot="10800000" flipH="1">
            <a:off x="4337329" y="1440249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6" name="Google Shape;1456;p30"/>
          <p:cNvSpPr/>
          <p:nvPr/>
        </p:nvSpPr>
        <p:spPr>
          <a:xfrm rot="10800000" flipH="1">
            <a:off x="4946812" y="1440249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7" name="Google Shape;1457;p30"/>
          <p:cNvSpPr/>
          <p:nvPr/>
        </p:nvSpPr>
        <p:spPr>
          <a:xfrm rot="10800000" flipH="1">
            <a:off x="4337329" y="2070912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8" name="Google Shape;1458;p30"/>
          <p:cNvSpPr/>
          <p:nvPr/>
        </p:nvSpPr>
        <p:spPr>
          <a:xfrm rot="10800000" flipH="1">
            <a:off x="4946812" y="2070912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59" name="Google Shape;1459;p30"/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60" name="Google Shape;1460;p30"/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61" name="Google Shape;1461;p30"/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62" name="Google Shape;1462;p30"/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63" name="Google Shape;1463;p30"/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464" name="Google Shape;1464;p30"/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1465" name="Google Shape;1465;p30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30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30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30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69" name="Google Shape;1469;p30"/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1470" name="Google Shape;1470;p30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30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30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30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4" name="Google Shape;1474;p30"/>
          <p:cNvGrpSpPr/>
          <p:nvPr/>
        </p:nvGrpSpPr>
        <p:grpSpPr>
          <a:xfrm>
            <a:off x="3125667" y="220382"/>
            <a:ext cx="4731114" cy="2300486"/>
            <a:chOff x="3125667" y="220382"/>
            <a:chExt cx="4731114" cy="2300486"/>
          </a:xfrm>
        </p:grpSpPr>
        <p:sp>
          <p:nvSpPr>
            <p:cNvPr id="1475" name="Google Shape;1475;p30"/>
            <p:cNvSpPr txBox="1"/>
            <p:nvPr/>
          </p:nvSpPr>
          <p:spPr>
            <a:xfrm>
              <a:off x="3125667" y="221961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30"/>
            <p:cNvSpPr txBox="1"/>
            <p:nvPr/>
          </p:nvSpPr>
          <p:spPr>
            <a:xfrm>
              <a:off x="3125667" y="8548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30"/>
            <p:cNvSpPr txBox="1"/>
            <p:nvPr/>
          </p:nvSpPr>
          <p:spPr>
            <a:xfrm>
              <a:off x="3125667" y="14878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30"/>
            <p:cNvSpPr txBox="1"/>
            <p:nvPr/>
          </p:nvSpPr>
          <p:spPr>
            <a:xfrm>
              <a:off x="3125667" y="212075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30"/>
            <p:cNvSpPr txBox="1"/>
            <p:nvPr/>
          </p:nvSpPr>
          <p:spPr>
            <a:xfrm>
              <a:off x="3731855" y="220382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30"/>
            <p:cNvSpPr txBox="1"/>
            <p:nvPr/>
          </p:nvSpPr>
          <p:spPr>
            <a:xfrm>
              <a:off x="3731855" y="853314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30"/>
            <p:cNvSpPr txBox="1"/>
            <p:nvPr/>
          </p:nvSpPr>
          <p:spPr>
            <a:xfrm>
              <a:off x="3731855" y="1486249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30"/>
            <p:cNvSpPr txBox="1"/>
            <p:nvPr/>
          </p:nvSpPr>
          <p:spPr>
            <a:xfrm>
              <a:off x="3731855" y="2119179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30"/>
            <p:cNvSpPr txBox="1"/>
            <p:nvPr/>
          </p:nvSpPr>
          <p:spPr>
            <a:xfrm>
              <a:off x="4344839" y="221961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30"/>
            <p:cNvSpPr txBox="1"/>
            <p:nvPr/>
          </p:nvSpPr>
          <p:spPr>
            <a:xfrm>
              <a:off x="4344839" y="8548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9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30"/>
            <p:cNvSpPr txBox="1"/>
            <p:nvPr/>
          </p:nvSpPr>
          <p:spPr>
            <a:xfrm>
              <a:off x="4344839" y="1518606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30"/>
            <p:cNvSpPr txBox="1"/>
            <p:nvPr/>
          </p:nvSpPr>
          <p:spPr>
            <a:xfrm>
              <a:off x="4344839" y="2151536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30"/>
            <p:cNvSpPr txBox="1"/>
            <p:nvPr/>
          </p:nvSpPr>
          <p:spPr>
            <a:xfrm>
              <a:off x="4951027" y="251160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30"/>
            <p:cNvSpPr txBox="1"/>
            <p:nvPr/>
          </p:nvSpPr>
          <p:spPr>
            <a:xfrm>
              <a:off x="4951027" y="884092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30"/>
            <p:cNvSpPr txBox="1"/>
            <p:nvPr/>
          </p:nvSpPr>
          <p:spPr>
            <a:xfrm>
              <a:off x="4951027" y="1517027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30"/>
            <p:cNvSpPr txBox="1"/>
            <p:nvPr/>
          </p:nvSpPr>
          <p:spPr>
            <a:xfrm>
              <a:off x="4951027" y="2149957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91" name="Google Shape;1491;p30"/>
            <p:cNvGrpSpPr/>
            <p:nvPr/>
          </p:nvGrpSpPr>
          <p:grpSpPr>
            <a:xfrm>
              <a:off x="5536733" y="251160"/>
              <a:ext cx="1079824" cy="2238930"/>
              <a:chOff x="4375347" y="238662"/>
              <a:chExt cx="1079824" cy="2238930"/>
            </a:xfrm>
          </p:grpSpPr>
          <p:sp>
            <p:nvSpPr>
              <p:cNvPr id="1492" name="Google Shape;1492;p30"/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16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3" name="Google Shape;1493;p30"/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17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4" name="Google Shape;1494;p30"/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18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5" name="Google Shape;1495;p30"/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19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6" name="Google Shape;1496;p30"/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20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7" name="Google Shape;1497;p30"/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8" name="Google Shape;1498;p30"/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22</a:t>
                </a:r>
                <a:endParaRPr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endParaRPr>
              </a:p>
            </p:txBody>
          </p:sp>
          <p:sp>
            <p:nvSpPr>
              <p:cNvPr id="1499" name="Google Shape;1499;p30"/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00" name="Google Shape;1500;p30"/>
            <p:cNvGrpSpPr/>
            <p:nvPr/>
          </p:nvGrpSpPr>
          <p:grpSpPr>
            <a:xfrm>
              <a:off x="6776957" y="251160"/>
              <a:ext cx="1079824" cy="2238930"/>
              <a:chOff x="4375347" y="238662"/>
              <a:chExt cx="1079824" cy="2238930"/>
            </a:xfrm>
          </p:grpSpPr>
          <p:sp>
            <p:nvSpPr>
              <p:cNvPr id="1501" name="Google Shape;1501;p30"/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2" name="Google Shape;1502;p30"/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25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3" name="Google Shape;1503;p30"/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26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4" name="Google Shape;1504;p30"/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27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5" name="Google Shape;1505;p30"/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28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6" name="Google Shape;1506;p30"/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29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7" name="Google Shape;1507;p30"/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30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8" name="Google Shape;1508;p30"/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31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1509" name="Google Shape;1509;p30"/>
          <p:cNvCxnSpPr>
            <a:endCxn id="1427" idx="1"/>
          </p:cNvCxnSpPr>
          <p:nvPr/>
        </p:nvCxnSpPr>
        <p:spPr>
          <a:xfrm rot="10800000" flipH="1">
            <a:off x="3565604" y="428115"/>
            <a:ext cx="1962000" cy="30519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10" name="Google Shape;1510;p30"/>
          <p:cNvCxnSpPr>
            <a:stCxn id="1420" idx="0"/>
            <a:endCxn id="1493" idx="1"/>
          </p:cNvCxnSpPr>
          <p:nvPr/>
        </p:nvCxnSpPr>
        <p:spPr>
          <a:xfrm rot="10800000" flipH="1">
            <a:off x="4062260" y="1054950"/>
            <a:ext cx="1474500" cy="24252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11" name="Google Shape;1511;p30"/>
          <p:cNvCxnSpPr>
            <a:stCxn id="1421" idx="0"/>
            <a:endCxn id="1494" idx="1"/>
          </p:cNvCxnSpPr>
          <p:nvPr/>
        </p:nvCxnSpPr>
        <p:spPr>
          <a:xfrm rot="10800000" flipH="1">
            <a:off x="4558783" y="1687950"/>
            <a:ext cx="978000" cy="17922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12" name="Google Shape;1512;p30"/>
          <p:cNvCxnSpPr>
            <a:stCxn id="1422" idx="0"/>
            <a:endCxn id="1495" idx="1"/>
          </p:cNvCxnSpPr>
          <p:nvPr/>
        </p:nvCxnSpPr>
        <p:spPr>
          <a:xfrm rot="10800000" flipH="1">
            <a:off x="5055307" y="2320949"/>
            <a:ext cx="481500" cy="11592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13" name="Google Shape;1513;p30"/>
          <p:cNvCxnSpPr>
            <a:stCxn id="1423" idx="0"/>
            <a:endCxn id="1496" idx="1"/>
          </p:cNvCxnSpPr>
          <p:nvPr/>
        </p:nvCxnSpPr>
        <p:spPr>
          <a:xfrm rot="10800000" flipH="1">
            <a:off x="5881316" y="420446"/>
            <a:ext cx="261600" cy="30597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14" name="Google Shape;1514;p30"/>
          <p:cNvCxnSpPr>
            <a:stCxn id="1424" idx="0"/>
            <a:endCxn id="1497" idx="3"/>
          </p:cNvCxnSpPr>
          <p:nvPr/>
        </p:nvCxnSpPr>
        <p:spPr>
          <a:xfrm rot="10800000" flipH="1">
            <a:off x="6377839" y="1053448"/>
            <a:ext cx="238800" cy="24267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15" name="Google Shape;1515;p30"/>
          <p:cNvCxnSpPr>
            <a:stCxn id="1425" idx="0"/>
            <a:endCxn id="1498" idx="3"/>
          </p:cNvCxnSpPr>
          <p:nvPr/>
        </p:nvCxnSpPr>
        <p:spPr>
          <a:xfrm rot="10800000">
            <a:off x="6616663" y="1686448"/>
            <a:ext cx="257700" cy="17937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16" name="Google Shape;1516;p30"/>
          <p:cNvCxnSpPr>
            <a:stCxn id="1426" idx="0"/>
            <a:endCxn id="1499" idx="3"/>
          </p:cNvCxnSpPr>
          <p:nvPr/>
        </p:nvCxnSpPr>
        <p:spPr>
          <a:xfrm rot="10800000">
            <a:off x="6616687" y="2319147"/>
            <a:ext cx="754200" cy="11610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17" name="Google Shape;1517;p30"/>
          <p:cNvSpPr txBox="1"/>
          <p:nvPr/>
        </p:nvSpPr>
        <p:spPr>
          <a:xfrm>
            <a:off x="8248850" y="211756"/>
            <a:ext cx="2435191" cy="738664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모든 스레드가 이와 같은 방식으로 작동하면, 모든 요소들을 작업할 수 있음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p31"/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3" name="Google Shape;1523;p31"/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4" name="Google Shape;1524;p31"/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5" name="Google Shape;1525;p31"/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6" name="Google Shape;1526;p31"/>
          <p:cNvGrpSpPr/>
          <p:nvPr/>
        </p:nvGrpSpPr>
        <p:grpSpPr>
          <a:xfrm>
            <a:off x="3390678" y="3480146"/>
            <a:ext cx="4155268" cy="1634807"/>
            <a:chOff x="3390678" y="3480146"/>
            <a:chExt cx="4155268" cy="1634807"/>
          </a:xfrm>
        </p:grpSpPr>
        <p:sp>
          <p:nvSpPr>
            <p:cNvPr id="1527" name="Google Shape;1527;p31"/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31"/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31"/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31"/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31"/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31"/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31"/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31"/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5" name="Google Shape;1535;p31"/>
          <p:cNvSpPr/>
          <p:nvPr/>
        </p:nvSpPr>
        <p:spPr>
          <a:xfrm rot="10800000" flipH="1">
            <a:off x="5527604" y="178922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6" name="Google Shape;1536;p31"/>
          <p:cNvSpPr/>
          <p:nvPr/>
        </p:nvSpPr>
        <p:spPr>
          <a:xfrm rot="10800000" flipH="1">
            <a:off x="6137087" y="178922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7" name="Google Shape;1537;p31"/>
          <p:cNvSpPr/>
          <p:nvPr/>
        </p:nvSpPr>
        <p:spPr>
          <a:xfrm rot="10800000" flipH="1">
            <a:off x="5527604" y="809585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8" name="Google Shape;1538;p31"/>
          <p:cNvSpPr/>
          <p:nvPr/>
        </p:nvSpPr>
        <p:spPr>
          <a:xfrm rot="10800000" flipH="1">
            <a:off x="6137087" y="809585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9" name="Google Shape;1539;p31"/>
          <p:cNvSpPr/>
          <p:nvPr/>
        </p:nvSpPr>
        <p:spPr>
          <a:xfrm rot="10800000" flipH="1">
            <a:off x="5527604" y="1440249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0" name="Google Shape;1540;p31"/>
          <p:cNvSpPr/>
          <p:nvPr/>
        </p:nvSpPr>
        <p:spPr>
          <a:xfrm rot="10800000" flipH="1">
            <a:off x="6137087" y="1440249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1" name="Google Shape;1541;p31"/>
          <p:cNvSpPr/>
          <p:nvPr/>
        </p:nvSpPr>
        <p:spPr>
          <a:xfrm rot="10800000" flipH="1">
            <a:off x="5527604" y="2070912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2" name="Google Shape;1542;p31"/>
          <p:cNvSpPr/>
          <p:nvPr/>
        </p:nvSpPr>
        <p:spPr>
          <a:xfrm rot="10800000" flipH="1">
            <a:off x="6137087" y="2070912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3" name="Google Shape;1543;p31"/>
          <p:cNvSpPr/>
          <p:nvPr/>
        </p:nvSpPr>
        <p:spPr>
          <a:xfrm rot="10800000" flipH="1">
            <a:off x="6761501" y="178922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4" name="Google Shape;1544;p31"/>
          <p:cNvSpPr/>
          <p:nvPr/>
        </p:nvSpPr>
        <p:spPr>
          <a:xfrm rot="10800000" flipH="1">
            <a:off x="7370984" y="178922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5" name="Google Shape;1545;p31"/>
          <p:cNvSpPr/>
          <p:nvPr/>
        </p:nvSpPr>
        <p:spPr>
          <a:xfrm rot="10800000" flipH="1">
            <a:off x="6761501" y="809585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6" name="Google Shape;1546;p31"/>
          <p:cNvSpPr/>
          <p:nvPr/>
        </p:nvSpPr>
        <p:spPr>
          <a:xfrm rot="10800000" flipH="1">
            <a:off x="7370984" y="809585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7" name="Google Shape;1547;p31"/>
          <p:cNvSpPr/>
          <p:nvPr/>
        </p:nvSpPr>
        <p:spPr>
          <a:xfrm rot="10800000" flipH="1">
            <a:off x="6761501" y="1440249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8" name="Google Shape;1548;p31"/>
          <p:cNvSpPr/>
          <p:nvPr/>
        </p:nvSpPr>
        <p:spPr>
          <a:xfrm rot="10800000" flipH="1">
            <a:off x="7370984" y="1440249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9" name="Google Shape;1549;p31"/>
          <p:cNvSpPr/>
          <p:nvPr/>
        </p:nvSpPr>
        <p:spPr>
          <a:xfrm rot="10800000" flipH="1">
            <a:off x="6761501" y="2070912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0" name="Google Shape;1550;p31"/>
          <p:cNvSpPr/>
          <p:nvPr/>
        </p:nvSpPr>
        <p:spPr>
          <a:xfrm rot="10800000" flipH="1">
            <a:off x="7370984" y="2070912"/>
            <a:ext cx="498384" cy="4983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1" name="Google Shape;1551;p31"/>
          <p:cNvSpPr/>
          <p:nvPr/>
        </p:nvSpPr>
        <p:spPr>
          <a:xfrm rot="10800000" flipH="1">
            <a:off x="3103432" y="178922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2" name="Google Shape;1552;p31"/>
          <p:cNvSpPr/>
          <p:nvPr/>
        </p:nvSpPr>
        <p:spPr>
          <a:xfrm rot="10800000" flipH="1">
            <a:off x="3712915" y="178922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3" name="Google Shape;1553;p31"/>
          <p:cNvSpPr/>
          <p:nvPr/>
        </p:nvSpPr>
        <p:spPr>
          <a:xfrm rot="10800000" flipH="1">
            <a:off x="3103432" y="809585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4" name="Google Shape;1554;p31"/>
          <p:cNvSpPr/>
          <p:nvPr/>
        </p:nvSpPr>
        <p:spPr>
          <a:xfrm rot="10800000" flipH="1">
            <a:off x="3712915" y="809585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5" name="Google Shape;1555;p31"/>
          <p:cNvSpPr/>
          <p:nvPr/>
        </p:nvSpPr>
        <p:spPr>
          <a:xfrm rot="10800000" flipH="1">
            <a:off x="3103432" y="1440249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6" name="Google Shape;1556;p31"/>
          <p:cNvSpPr/>
          <p:nvPr/>
        </p:nvSpPr>
        <p:spPr>
          <a:xfrm rot="10800000" flipH="1">
            <a:off x="3712915" y="1440249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7" name="Google Shape;1557;p31"/>
          <p:cNvSpPr/>
          <p:nvPr/>
        </p:nvSpPr>
        <p:spPr>
          <a:xfrm rot="10800000" flipH="1">
            <a:off x="3103432" y="2070912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8" name="Google Shape;1558;p31"/>
          <p:cNvSpPr/>
          <p:nvPr/>
        </p:nvSpPr>
        <p:spPr>
          <a:xfrm rot="10800000" flipH="1">
            <a:off x="3712915" y="2070912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9" name="Google Shape;1559;p31"/>
          <p:cNvSpPr/>
          <p:nvPr/>
        </p:nvSpPr>
        <p:spPr>
          <a:xfrm rot="10800000" flipH="1">
            <a:off x="4337329" y="178922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0" name="Google Shape;1560;p31"/>
          <p:cNvSpPr/>
          <p:nvPr/>
        </p:nvSpPr>
        <p:spPr>
          <a:xfrm rot="10800000" flipH="1">
            <a:off x="4946812" y="178922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1" name="Google Shape;1561;p31"/>
          <p:cNvSpPr/>
          <p:nvPr/>
        </p:nvSpPr>
        <p:spPr>
          <a:xfrm rot="10800000" flipH="1">
            <a:off x="4337329" y="809585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2" name="Google Shape;1562;p31"/>
          <p:cNvSpPr/>
          <p:nvPr/>
        </p:nvSpPr>
        <p:spPr>
          <a:xfrm rot="10800000" flipH="1">
            <a:off x="4946812" y="809585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3" name="Google Shape;1563;p31"/>
          <p:cNvSpPr/>
          <p:nvPr/>
        </p:nvSpPr>
        <p:spPr>
          <a:xfrm rot="10800000" flipH="1">
            <a:off x="4337329" y="1440249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4" name="Google Shape;1564;p31"/>
          <p:cNvSpPr/>
          <p:nvPr/>
        </p:nvSpPr>
        <p:spPr>
          <a:xfrm rot="10800000" flipH="1">
            <a:off x="4946812" y="1440249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5" name="Google Shape;1565;p31"/>
          <p:cNvSpPr/>
          <p:nvPr/>
        </p:nvSpPr>
        <p:spPr>
          <a:xfrm rot="10800000" flipH="1">
            <a:off x="4337329" y="2070912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6" name="Google Shape;1566;p31"/>
          <p:cNvSpPr/>
          <p:nvPr/>
        </p:nvSpPr>
        <p:spPr>
          <a:xfrm rot="10800000" flipH="1">
            <a:off x="4946812" y="2070912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7" name="Google Shape;1567;p31"/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68" name="Google Shape;1568;p31"/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69" name="Google Shape;1569;p31"/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70" name="Google Shape;1570;p31"/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71" name="Google Shape;1571;p31"/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572" name="Google Shape;1572;p31"/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1573" name="Google Shape;1573;p31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31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31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31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7" name="Google Shape;1577;p31"/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1578" name="Google Shape;1578;p31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31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31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31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2" name="Google Shape;1582;p31"/>
          <p:cNvGrpSpPr/>
          <p:nvPr/>
        </p:nvGrpSpPr>
        <p:grpSpPr>
          <a:xfrm>
            <a:off x="3125667" y="220382"/>
            <a:ext cx="4731114" cy="2300486"/>
            <a:chOff x="3125667" y="220382"/>
            <a:chExt cx="4731114" cy="2300486"/>
          </a:xfrm>
        </p:grpSpPr>
        <p:sp>
          <p:nvSpPr>
            <p:cNvPr id="1583" name="Google Shape;1583;p31"/>
            <p:cNvSpPr txBox="1"/>
            <p:nvPr/>
          </p:nvSpPr>
          <p:spPr>
            <a:xfrm>
              <a:off x="3125667" y="221961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31"/>
            <p:cNvSpPr txBox="1"/>
            <p:nvPr/>
          </p:nvSpPr>
          <p:spPr>
            <a:xfrm>
              <a:off x="3125667" y="8548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31"/>
            <p:cNvSpPr txBox="1"/>
            <p:nvPr/>
          </p:nvSpPr>
          <p:spPr>
            <a:xfrm>
              <a:off x="3125667" y="14878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31"/>
            <p:cNvSpPr txBox="1"/>
            <p:nvPr/>
          </p:nvSpPr>
          <p:spPr>
            <a:xfrm>
              <a:off x="3125667" y="212075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31"/>
            <p:cNvSpPr txBox="1"/>
            <p:nvPr/>
          </p:nvSpPr>
          <p:spPr>
            <a:xfrm>
              <a:off x="3731855" y="220382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31"/>
            <p:cNvSpPr txBox="1"/>
            <p:nvPr/>
          </p:nvSpPr>
          <p:spPr>
            <a:xfrm>
              <a:off x="3731855" y="853314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31"/>
            <p:cNvSpPr txBox="1"/>
            <p:nvPr/>
          </p:nvSpPr>
          <p:spPr>
            <a:xfrm>
              <a:off x="3731855" y="1486249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31"/>
            <p:cNvSpPr txBox="1"/>
            <p:nvPr/>
          </p:nvSpPr>
          <p:spPr>
            <a:xfrm>
              <a:off x="3731855" y="2119179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31"/>
            <p:cNvSpPr txBox="1"/>
            <p:nvPr/>
          </p:nvSpPr>
          <p:spPr>
            <a:xfrm>
              <a:off x="4344839" y="221961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31"/>
            <p:cNvSpPr txBox="1"/>
            <p:nvPr/>
          </p:nvSpPr>
          <p:spPr>
            <a:xfrm>
              <a:off x="4344839" y="8548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9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31"/>
            <p:cNvSpPr txBox="1"/>
            <p:nvPr/>
          </p:nvSpPr>
          <p:spPr>
            <a:xfrm>
              <a:off x="4344839" y="1518606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31"/>
            <p:cNvSpPr txBox="1"/>
            <p:nvPr/>
          </p:nvSpPr>
          <p:spPr>
            <a:xfrm>
              <a:off x="4344839" y="2151536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31"/>
            <p:cNvSpPr txBox="1"/>
            <p:nvPr/>
          </p:nvSpPr>
          <p:spPr>
            <a:xfrm>
              <a:off x="4951027" y="251160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31"/>
            <p:cNvSpPr txBox="1"/>
            <p:nvPr/>
          </p:nvSpPr>
          <p:spPr>
            <a:xfrm>
              <a:off x="4951027" y="884092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31"/>
            <p:cNvSpPr txBox="1"/>
            <p:nvPr/>
          </p:nvSpPr>
          <p:spPr>
            <a:xfrm>
              <a:off x="4951027" y="1517027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31"/>
            <p:cNvSpPr txBox="1"/>
            <p:nvPr/>
          </p:nvSpPr>
          <p:spPr>
            <a:xfrm>
              <a:off x="4951027" y="2149957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99" name="Google Shape;1599;p31"/>
            <p:cNvGrpSpPr/>
            <p:nvPr/>
          </p:nvGrpSpPr>
          <p:grpSpPr>
            <a:xfrm>
              <a:off x="5536733" y="251160"/>
              <a:ext cx="1079824" cy="2238930"/>
              <a:chOff x="4375347" y="238662"/>
              <a:chExt cx="1079824" cy="2238930"/>
            </a:xfrm>
          </p:grpSpPr>
          <p:sp>
            <p:nvSpPr>
              <p:cNvPr id="1600" name="Google Shape;1600;p31"/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16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1" name="Google Shape;1601;p31"/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17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2" name="Google Shape;1602;p31"/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18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3" name="Google Shape;1603;p31"/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19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4" name="Google Shape;1604;p31"/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20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5" name="Google Shape;1605;p31"/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6" name="Google Shape;1606;p31"/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22</a:t>
                </a:r>
                <a:endParaRPr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endParaRPr>
              </a:p>
            </p:txBody>
          </p:sp>
          <p:sp>
            <p:nvSpPr>
              <p:cNvPr id="1607" name="Google Shape;1607;p31"/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08" name="Google Shape;1608;p31"/>
            <p:cNvGrpSpPr/>
            <p:nvPr/>
          </p:nvGrpSpPr>
          <p:grpSpPr>
            <a:xfrm>
              <a:off x="6776957" y="251160"/>
              <a:ext cx="1079824" cy="2238930"/>
              <a:chOff x="4375347" y="238662"/>
              <a:chExt cx="1079824" cy="2238930"/>
            </a:xfrm>
          </p:grpSpPr>
          <p:sp>
            <p:nvSpPr>
              <p:cNvPr id="1609" name="Google Shape;1609;p31"/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0" name="Google Shape;1610;p31"/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25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1" name="Google Shape;1611;p31"/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26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2" name="Google Shape;1612;p31"/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27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3" name="Google Shape;1613;p31"/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28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4" name="Google Shape;1614;p31"/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29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5" name="Google Shape;1615;p31"/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30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6" name="Google Shape;1616;p31"/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31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617" name="Google Shape;1617;p31"/>
          <p:cNvSpPr txBox="1"/>
          <p:nvPr/>
        </p:nvSpPr>
        <p:spPr>
          <a:xfrm>
            <a:off x="8248850" y="211756"/>
            <a:ext cx="2435191" cy="738664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모든 스레드가 이와 같은 방식으로 작동하면, 모든 요소들을 작업할 수 있음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p32"/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3" name="Google Shape;1623;p32"/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4" name="Google Shape;1624;p32"/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5" name="Google Shape;1625;p32"/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6" name="Google Shape;1626;p32"/>
          <p:cNvGrpSpPr/>
          <p:nvPr/>
        </p:nvGrpSpPr>
        <p:grpSpPr>
          <a:xfrm>
            <a:off x="3390678" y="3480146"/>
            <a:ext cx="4155268" cy="1634807"/>
            <a:chOff x="3390678" y="3480146"/>
            <a:chExt cx="4155268" cy="1634807"/>
          </a:xfrm>
        </p:grpSpPr>
        <p:sp>
          <p:nvSpPr>
            <p:cNvPr id="1627" name="Google Shape;1627;p32"/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32"/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32"/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32"/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32"/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32"/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32"/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32"/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35" name="Google Shape;1635;p32"/>
          <p:cNvSpPr/>
          <p:nvPr/>
        </p:nvSpPr>
        <p:spPr>
          <a:xfrm rot="10800000" flipH="1">
            <a:off x="5527604" y="178922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6" name="Google Shape;1636;p32"/>
          <p:cNvSpPr/>
          <p:nvPr/>
        </p:nvSpPr>
        <p:spPr>
          <a:xfrm rot="10800000" flipH="1">
            <a:off x="6137087" y="178922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7" name="Google Shape;1637;p32"/>
          <p:cNvSpPr/>
          <p:nvPr/>
        </p:nvSpPr>
        <p:spPr>
          <a:xfrm rot="10800000" flipH="1">
            <a:off x="5527604" y="809585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8" name="Google Shape;1638;p32"/>
          <p:cNvSpPr/>
          <p:nvPr/>
        </p:nvSpPr>
        <p:spPr>
          <a:xfrm rot="10800000" flipH="1">
            <a:off x="6137087" y="809585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9" name="Google Shape;1639;p32"/>
          <p:cNvSpPr/>
          <p:nvPr/>
        </p:nvSpPr>
        <p:spPr>
          <a:xfrm rot="10800000" flipH="1">
            <a:off x="5527604" y="1440249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0" name="Google Shape;1640;p32"/>
          <p:cNvSpPr/>
          <p:nvPr/>
        </p:nvSpPr>
        <p:spPr>
          <a:xfrm rot="10800000" flipH="1">
            <a:off x="6137087" y="1440249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1" name="Google Shape;1641;p32"/>
          <p:cNvSpPr/>
          <p:nvPr/>
        </p:nvSpPr>
        <p:spPr>
          <a:xfrm rot="10800000" flipH="1">
            <a:off x="5527604" y="2070912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2" name="Google Shape;1642;p32"/>
          <p:cNvSpPr/>
          <p:nvPr/>
        </p:nvSpPr>
        <p:spPr>
          <a:xfrm rot="10800000" flipH="1">
            <a:off x="6137087" y="2070912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3" name="Google Shape;1643;p32"/>
          <p:cNvSpPr/>
          <p:nvPr/>
        </p:nvSpPr>
        <p:spPr>
          <a:xfrm rot="10800000" flipH="1">
            <a:off x="6761501" y="178922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4" name="Google Shape;1644;p32"/>
          <p:cNvSpPr/>
          <p:nvPr/>
        </p:nvSpPr>
        <p:spPr>
          <a:xfrm rot="10800000" flipH="1">
            <a:off x="7370984" y="178922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5" name="Google Shape;1645;p32"/>
          <p:cNvSpPr/>
          <p:nvPr/>
        </p:nvSpPr>
        <p:spPr>
          <a:xfrm rot="10800000" flipH="1">
            <a:off x="6761501" y="809585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6" name="Google Shape;1646;p32"/>
          <p:cNvSpPr/>
          <p:nvPr/>
        </p:nvSpPr>
        <p:spPr>
          <a:xfrm rot="10800000" flipH="1">
            <a:off x="7370984" y="809585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7" name="Google Shape;1647;p32"/>
          <p:cNvSpPr/>
          <p:nvPr/>
        </p:nvSpPr>
        <p:spPr>
          <a:xfrm rot="10800000" flipH="1">
            <a:off x="6761501" y="1440249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8" name="Google Shape;1648;p32"/>
          <p:cNvSpPr/>
          <p:nvPr/>
        </p:nvSpPr>
        <p:spPr>
          <a:xfrm rot="10800000" flipH="1">
            <a:off x="7370984" y="1440249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9" name="Google Shape;1649;p32"/>
          <p:cNvSpPr/>
          <p:nvPr/>
        </p:nvSpPr>
        <p:spPr>
          <a:xfrm rot="10800000" flipH="1">
            <a:off x="6761501" y="2070912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0" name="Google Shape;1650;p32"/>
          <p:cNvSpPr/>
          <p:nvPr/>
        </p:nvSpPr>
        <p:spPr>
          <a:xfrm rot="10800000" flipH="1">
            <a:off x="7370984" y="2070912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1" name="Google Shape;1651;p32"/>
          <p:cNvSpPr/>
          <p:nvPr/>
        </p:nvSpPr>
        <p:spPr>
          <a:xfrm rot="10800000" flipH="1">
            <a:off x="3103432" y="178922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2" name="Google Shape;1652;p32"/>
          <p:cNvSpPr/>
          <p:nvPr/>
        </p:nvSpPr>
        <p:spPr>
          <a:xfrm rot="10800000" flipH="1">
            <a:off x="3712915" y="178922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3" name="Google Shape;1653;p32"/>
          <p:cNvSpPr/>
          <p:nvPr/>
        </p:nvSpPr>
        <p:spPr>
          <a:xfrm rot="10800000" flipH="1">
            <a:off x="3103432" y="809585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4" name="Google Shape;1654;p32"/>
          <p:cNvSpPr/>
          <p:nvPr/>
        </p:nvSpPr>
        <p:spPr>
          <a:xfrm rot="10800000" flipH="1">
            <a:off x="3712915" y="809585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5" name="Google Shape;1655;p32"/>
          <p:cNvSpPr/>
          <p:nvPr/>
        </p:nvSpPr>
        <p:spPr>
          <a:xfrm rot="10800000" flipH="1">
            <a:off x="3103432" y="1440249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6" name="Google Shape;1656;p32"/>
          <p:cNvSpPr/>
          <p:nvPr/>
        </p:nvSpPr>
        <p:spPr>
          <a:xfrm rot="10800000" flipH="1">
            <a:off x="3712915" y="1440249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7" name="Google Shape;1657;p32"/>
          <p:cNvSpPr/>
          <p:nvPr/>
        </p:nvSpPr>
        <p:spPr>
          <a:xfrm rot="10800000" flipH="1">
            <a:off x="3103432" y="2070912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8" name="Google Shape;1658;p32"/>
          <p:cNvSpPr/>
          <p:nvPr/>
        </p:nvSpPr>
        <p:spPr>
          <a:xfrm rot="10800000" flipH="1">
            <a:off x="3712915" y="2070912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9" name="Google Shape;1659;p32"/>
          <p:cNvSpPr/>
          <p:nvPr/>
        </p:nvSpPr>
        <p:spPr>
          <a:xfrm rot="10800000" flipH="1">
            <a:off x="4337329" y="178922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0" name="Google Shape;1660;p32"/>
          <p:cNvSpPr/>
          <p:nvPr/>
        </p:nvSpPr>
        <p:spPr>
          <a:xfrm rot="10800000" flipH="1">
            <a:off x="4946812" y="178922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1" name="Google Shape;1661;p32"/>
          <p:cNvSpPr/>
          <p:nvPr/>
        </p:nvSpPr>
        <p:spPr>
          <a:xfrm rot="10800000" flipH="1">
            <a:off x="4337329" y="809585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2" name="Google Shape;1662;p32"/>
          <p:cNvSpPr/>
          <p:nvPr/>
        </p:nvSpPr>
        <p:spPr>
          <a:xfrm rot="10800000" flipH="1">
            <a:off x="4946812" y="809585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3" name="Google Shape;1663;p32"/>
          <p:cNvSpPr/>
          <p:nvPr/>
        </p:nvSpPr>
        <p:spPr>
          <a:xfrm rot="10800000" flipH="1">
            <a:off x="4337329" y="1440249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4" name="Google Shape;1664;p32"/>
          <p:cNvSpPr/>
          <p:nvPr/>
        </p:nvSpPr>
        <p:spPr>
          <a:xfrm rot="10800000" flipH="1">
            <a:off x="4946812" y="1440249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5" name="Google Shape;1665;p32"/>
          <p:cNvSpPr/>
          <p:nvPr/>
        </p:nvSpPr>
        <p:spPr>
          <a:xfrm rot="10800000" flipH="1">
            <a:off x="4337329" y="2070912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6" name="Google Shape;1666;p32"/>
          <p:cNvSpPr/>
          <p:nvPr/>
        </p:nvSpPr>
        <p:spPr>
          <a:xfrm rot="10800000" flipH="1">
            <a:off x="4946812" y="2070912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67" name="Google Shape;1667;p32"/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68" name="Google Shape;1668;p32"/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69" name="Google Shape;1669;p32"/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70" name="Google Shape;1670;p32"/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71" name="Google Shape;1671;p32"/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672" name="Google Shape;1672;p32"/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1673" name="Google Shape;1673;p32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32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32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32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77" name="Google Shape;1677;p32"/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1678" name="Google Shape;1678;p32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32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32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32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2" name="Google Shape;1682;p32"/>
          <p:cNvGrpSpPr/>
          <p:nvPr/>
        </p:nvGrpSpPr>
        <p:grpSpPr>
          <a:xfrm>
            <a:off x="3125667" y="220382"/>
            <a:ext cx="4731114" cy="2300486"/>
            <a:chOff x="3125667" y="220382"/>
            <a:chExt cx="4731114" cy="2300486"/>
          </a:xfrm>
        </p:grpSpPr>
        <p:sp>
          <p:nvSpPr>
            <p:cNvPr id="1683" name="Google Shape;1683;p32"/>
            <p:cNvSpPr txBox="1"/>
            <p:nvPr/>
          </p:nvSpPr>
          <p:spPr>
            <a:xfrm>
              <a:off x="3125667" y="221961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32"/>
            <p:cNvSpPr txBox="1"/>
            <p:nvPr/>
          </p:nvSpPr>
          <p:spPr>
            <a:xfrm>
              <a:off x="3125667" y="8548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32"/>
            <p:cNvSpPr txBox="1"/>
            <p:nvPr/>
          </p:nvSpPr>
          <p:spPr>
            <a:xfrm>
              <a:off x="3125667" y="14878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32"/>
            <p:cNvSpPr txBox="1"/>
            <p:nvPr/>
          </p:nvSpPr>
          <p:spPr>
            <a:xfrm>
              <a:off x="3125667" y="212075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32"/>
            <p:cNvSpPr txBox="1"/>
            <p:nvPr/>
          </p:nvSpPr>
          <p:spPr>
            <a:xfrm>
              <a:off x="3731855" y="220382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32"/>
            <p:cNvSpPr txBox="1"/>
            <p:nvPr/>
          </p:nvSpPr>
          <p:spPr>
            <a:xfrm>
              <a:off x="3731855" y="853314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32"/>
            <p:cNvSpPr txBox="1"/>
            <p:nvPr/>
          </p:nvSpPr>
          <p:spPr>
            <a:xfrm>
              <a:off x="3731855" y="1486249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32"/>
            <p:cNvSpPr txBox="1"/>
            <p:nvPr/>
          </p:nvSpPr>
          <p:spPr>
            <a:xfrm>
              <a:off x="3731855" y="2119179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32"/>
            <p:cNvSpPr txBox="1"/>
            <p:nvPr/>
          </p:nvSpPr>
          <p:spPr>
            <a:xfrm>
              <a:off x="4344839" y="221961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32"/>
            <p:cNvSpPr txBox="1"/>
            <p:nvPr/>
          </p:nvSpPr>
          <p:spPr>
            <a:xfrm>
              <a:off x="4344839" y="8548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9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32"/>
            <p:cNvSpPr txBox="1"/>
            <p:nvPr/>
          </p:nvSpPr>
          <p:spPr>
            <a:xfrm>
              <a:off x="4344839" y="1518606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32"/>
            <p:cNvSpPr txBox="1"/>
            <p:nvPr/>
          </p:nvSpPr>
          <p:spPr>
            <a:xfrm>
              <a:off x="4344839" y="2151536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32"/>
            <p:cNvSpPr txBox="1"/>
            <p:nvPr/>
          </p:nvSpPr>
          <p:spPr>
            <a:xfrm>
              <a:off x="4951027" y="251160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32"/>
            <p:cNvSpPr txBox="1"/>
            <p:nvPr/>
          </p:nvSpPr>
          <p:spPr>
            <a:xfrm>
              <a:off x="4951027" y="884092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32"/>
            <p:cNvSpPr txBox="1"/>
            <p:nvPr/>
          </p:nvSpPr>
          <p:spPr>
            <a:xfrm>
              <a:off x="4951027" y="1517027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32"/>
            <p:cNvSpPr txBox="1"/>
            <p:nvPr/>
          </p:nvSpPr>
          <p:spPr>
            <a:xfrm>
              <a:off x="4951027" y="2149957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99" name="Google Shape;1699;p32"/>
            <p:cNvGrpSpPr/>
            <p:nvPr/>
          </p:nvGrpSpPr>
          <p:grpSpPr>
            <a:xfrm>
              <a:off x="5536733" y="251160"/>
              <a:ext cx="1079824" cy="2238930"/>
              <a:chOff x="4375347" y="238662"/>
              <a:chExt cx="1079824" cy="2238930"/>
            </a:xfrm>
          </p:grpSpPr>
          <p:sp>
            <p:nvSpPr>
              <p:cNvPr id="1700" name="Google Shape;1700;p32"/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16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1" name="Google Shape;1701;p32"/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17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2" name="Google Shape;1702;p32"/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18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3" name="Google Shape;1703;p32"/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19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4" name="Google Shape;1704;p32"/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20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5" name="Google Shape;1705;p32"/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6" name="Google Shape;1706;p32"/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22</a:t>
                </a:r>
                <a:endParaRPr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endParaRPr>
              </a:p>
            </p:txBody>
          </p:sp>
          <p:sp>
            <p:nvSpPr>
              <p:cNvPr id="1707" name="Google Shape;1707;p32"/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08" name="Google Shape;1708;p32"/>
            <p:cNvGrpSpPr/>
            <p:nvPr/>
          </p:nvGrpSpPr>
          <p:grpSpPr>
            <a:xfrm>
              <a:off x="6776957" y="251160"/>
              <a:ext cx="1079824" cy="2238930"/>
              <a:chOff x="4375347" y="238662"/>
              <a:chExt cx="1079824" cy="2238930"/>
            </a:xfrm>
          </p:grpSpPr>
          <p:sp>
            <p:nvSpPr>
              <p:cNvPr id="1709" name="Google Shape;1709;p32"/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0" name="Google Shape;1710;p32"/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25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1" name="Google Shape;1711;p32"/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26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2" name="Google Shape;1712;p32"/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27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3" name="Google Shape;1713;p32"/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28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4" name="Google Shape;1714;p32"/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29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5" name="Google Shape;1715;p32"/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30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6" name="Google Shape;1716;p32"/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31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1717" name="Google Shape;1717;p32"/>
          <p:cNvCxnSpPr>
            <a:endCxn id="1643" idx="1"/>
          </p:cNvCxnSpPr>
          <p:nvPr/>
        </p:nvCxnSpPr>
        <p:spPr>
          <a:xfrm rot="10800000" flipH="1">
            <a:off x="3565601" y="428115"/>
            <a:ext cx="3195900" cy="30519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18" name="Google Shape;1718;p32"/>
          <p:cNvCxnSpPr>
            <a:stCxn id="1628" idx="0"/>
            <a:endCxn id="1710" idx="1"/>
          </p:cNvCxnSpPr>
          <p:nvPr/>
        </p:nvCxnSpPr>
        <p:spPr>
          <a:xfrm rot="10800000" flipH="1">
            <a:off x="4062260" y="1054950"/>
            <a:ext cx="2714700" cy="24252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19" name="Google Shape;1719;p32"/>
          <p:cNvCxnSpPr>
            <a:stCxn id="1629" idx="0"/>
            <a:endCxn id="1711" idx="1"/>
          </p:cNvCxnSpPr>
          <p:nvPr/>
        </p:nvCxnSpPr>
        <p:spPr>
          <a:xfrm rot="10800000" flipH="1">
            <a:off x="4558783" y="1687950"/>
            <a:ext cx="2218200" cy="17922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20" name="Google Shape;1720;p32"/>
          <p:cNvCxnSpPr>
            <a:stCxn id="1630" idx="0"/>
            <a:endCxn id="1649" idx="1"/>
          </p:cNvCxnSpPr>
          <p:nvPr/>
        </p:nvCxnSpPr>
        <p:spPr>
          <a:xfrm rot="10800000" flipH="1">
            <a:off x="5055307" y="2320049"/>
            <a:ext cx="1706100" cy="11601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21" name="Google Shape;1721;p32"/>
          <p:cNvCxnSpPr>
            <a:stCxn id="1631" idx="0"/>
            <a:endCxn id="1713" idx="1"/>
          </p:cNvCxnSpPr>
          <p:nvPr/>
        </p:nvCxnSpPr>
        <p:spPr>
          <a:xfrm rot="10800000" flipH="1">
            <a:off x="5881316" y="420446"/>
            <a:ext cx="1501800" cy="30597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22" name="Google Shape;1722;p32"/>
          <p:cNvCxnSpPr>
            <a:stCxn id="1632" idx="0"/>
            <a:endCxn id="1714" idx="1"/>
          </p:cNvCxnSpPr>
          <p:nvPr/>
        </p:nvCxnSpPr>
        <p:spPr>
          <a:xfrm rot="10800000" flipH="1">
            <a:off x="6377839" y="1053448"/>
            <a:ext cx="1005300" cy="24267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23" name="Google Shape;1723;p32"/>
          <p:cNvCxnSpPr>
            <a:stCxn id="1633" idx="0"/>
            <a:endCxn id="1715" idx="1"/>
          </p:cNvCxnSpPr>
          <p:nvPr/>
        </p:nvCxnSpPr>
        <p:spPr>
          <a:xfrm rot="10800000" flipH="1">
            <a:off x="6874363" y="1686448"/>
            <a:ext cx="508800" cy="17937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24" name="Google Shape;1724;p32"/>
          <p:cNvCxnSpPr>
            <a:stCxn id="1634" idx="0"/>
            <a:endCxn id="1716" idx="1"/>
          </p:cNvCxnSpPr>
          <p:nvPr/>
        </p:nvCxnSpPr>
        <p:spPr>
          <a:xfrm rot="10800000" flipH="1">
            <a:off x="7370887" y="2319147"/>
            <a:ext cx="12300" cy="11610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25" name="Google Shape;1725;p32"/>
          <p:cNvSpPr txBox="1"/>
          <p:nvPr/>
        </p:nvSpPr>
        <p:spPr>
          <a:xfrm>
            <a:off x="8248850" y="211756"/>
            <a:ext cx="2435191" cy="738664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모든 스레드가 이와 같은 방식으로 작동하면, 모든 요소들을 작업할 수 있음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p33"/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1" name="Google Shape;1731;p33"/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2" name="Google Shape;1732;p33"/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3" name="Google Shape;1733;p33"/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34" name="Google Shape;1734;p33"/>
          <p:cNvGrpSpPr/>
          <p:nvPr/>
        </p:nvGrpSpPr>
        <p:grpSpPr>
          <a:xfrm>
            <a:off x="3390678" y="3480146"/>
            <a:ext cx="4155268" cy="1634807"/>
            <a:chOff x="3390678" y="3480146"/>
            <a:chExt cx="4155268" cy="1634807"/>
          </a:xfrm>
        </p:grpSpPr>
        <p:sp>
          <p:nvSpPr>
            <p:cNvPr id="1735" name="Google Shape;1735;p33"/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33"/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33"/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33"/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33"/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33"/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33"/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33"/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43" name="Google Shape;1743;p33"/>
          <p:cNvSpPr/>
          <p:nvPr/>
        </p:nvSpPr>
        <p:spPr>
          <a:xfrm rot="10800000" flipH="1">
            <a:off x="5527604" y="178922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4" name="Google Shape;1744;p33"/>
          <p:cNvSpPr/>
          <p:nvPr/>
        </p:nvSpPr>
        <p:spPr>
          <a:xfrm rot="10800000" flipH="1">
            <a:off x="6137087" y="178922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5" name="Google Shape;1745;p33"/>
          <p:cNvSpPr/>
          <p:nvPr/>
        </p:nvSpPr>
        <p:spPr>
          <a:xfrm rot="10800000" flipH="1">
            <a:off x="5527604" y="809585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6" name="Google Shape;1746;p33"/>
          <p:cNvSpPr/>
          <p:nvPr/>
        </p:nvSpPr>
        <p:spPr>
          <a:xfrm rot="10800000" flipH="1">
            <a:off x="6137087" y="809585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7" name="Google Shape;1747;p33"/>
          <p:cNvSpPr/>
          <p:nvPr/>
        </p:nvSpPr>
        <p:spPr>
          <a:xfrm rot="10800000" flipH="1">
            <a:off x="5527604" y="1440249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8" name="Google Shape;1748;p33"/>
          <p:cNvSpPr/>
          <p:nvPr/>
        </p:nvSpPr>
        <p:spPr>
          <a:xfrm rot="10800000" flipH="1">
            <a:off x="6137087" y="1440249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9" name="Google Shape;1749;p33"/>
          <p:cNvSpPr/>
          <p:nvPr/>
        </p:nvSpPr>
        <p:spPr>
          <a:xfrm rot="10800000" flipH="1">
            <a:off x="5527604" y="2070912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0" name="Google Shape;1750;p33"/>
          <p:cNvSpPr/>
          <p:nvPr/>
        </p:nvSpPr>
        <p:spPr>
          <a:xfrm rot="10800000" flipH="1">
            <a:off x="6137087" y="2070912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1" name="Google Shape;1751;p33"/>
          <p:cNvSpPr/>
          <p:nvPr/>
        </p:nvSpPr>
        <p:spPr>
          <a:xfrm rot="10800000" flipH="1">
            <a:off x="6761501" y="178922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2" name="Google Shape;1752;p33"/>
          <p:cNvSpPr/>
          <p:nvPr/>
        </p:nvSpPr>
        <p:spPr>
          <a:xfrm rot="10800000" flipH="1">
            <a:off x="7370984" y="178922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3" name="Google Shape;1753;p33"/>
          <p:cNvSpPr/>
          <p:nvPr/>
        </p:nvSpPr>
        <p:spPr>
          <a:xfrm rot="10800000" flipH="1">
            <a:off x="6761501" y="809585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4" name="Google Shape;1754;p33"/>
          <p:cNvSpPr/>
          <p:nvPr/>
        </p:nvSpPr>
        <p:spPr>
          <a:xfrm rot="10800000" flipH="1">
            <a:off x="7370984" y="809585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5" name="Google Shape;1755;p33"/>
          <p:cNvSpPr/>
          <p:nvPr/>
        </p:nvSpPr>
        <p:spPr>
          <a:xfrm rot="10800000" flipH="1">
            <a:off x="6761501" y="1440249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6" name="Google Shape;1756;p33"/>
          <p:cNvSpPr/>
          <p:nvPr/>
        </p:nvSpPr>
        <p:spPr>
          <a:xfrm rot="10800000" flipH="1">
            <a:off x="7370984" y="1440249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7" name="Google Shape;1757;p33"/>
          <p:cNvSpPr/>
          <p:nvPr/>
        </p:nvSpPr>
        <p:spPr>
          <a:xfrm rot="10800000" flipH="1">
            <a:off x="6761501" y="2070912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8" name="Google Shape;1758;p33"/>
          <p:cNvSpPr/>
          <p:nvPr/>
        </p:nvSpPr>
        <p:spPr>
          <a:xfrm rot="10800000" flipH="1">
            <a:off x="7370984" y="2070912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9" name="Google Shape;1759;p33"/>
          <p:cNvSpPr/>
          <p:nvPr/>
        </p:nvSpPr>
        <p:spPr>
          <a:xfrm rot="10800000" flipH="1">
            <a:off x="3103432" y="178922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0" name="Google Shape;1760;p33"/>
          <p:cNvSpPr/>
          <p:nvPr/>
        </p:nvSpPr>
        <p:spPr>
          <a:xfrm rot="10800000" flipH="1">
            <a:off x="3712915" y="178922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1" name="Google Shape;1761;p33"/>
          <p:cNvSpPr/>
          <p:nvPr/>
        </p:nvSpPr>
        <p:spPr>
          <a:xfrm rot="10800000" flipH="1">
            <a:off x="3103432" y="809585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2" name="Google Shape;1762;p33"/>
          <p:cNvSpPr/>
          <p:nvPr/>
        </p:nvSpPr>
        <p:spPr>
          <a:xfrm rot="10800000" flipH="1">
            <a:off x="3712915" y="809585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3" name="Google Shape;1763;p33"/>
          <p:cNvSpPr/>
          <p:nvPr/>
        </p:nvSpPr>
        <p:spPr>
          <a:xfrm rot="10800000" flipH="1">
            <a:off x="3103432" y="1440249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4" name="Google Shape;1764;p33"/>
          <p:cNvSpPr/>
          <p:nvPr/>
        </p:nvSpPr>
        <p:spPr>
          <a:xfrm rot="10800000" flipH="1">
            <a:off x="3712915" y="1440249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5" name="Google Shape;1765;p33"/>
          <p:cNvSpPr/>
          <p:nvPr/>
        </p:nvSpPr>
        <p:spPr>
          <a:xfrm rot="10800000" flipH="1">
            <a:off x="3103432" y="2070912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6" name="Google Shape;1766;p33"/>
          <p:cNvSpPr/>
          <p:nvPr/>
        </p:nvSpPr>
        <p:spPr>
          <a:xfrm rot="10800000" flipH="1">
            <a:off x="3712915" y="2070912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7" name="Google Shape;1767;p33"/>
          <p:cNvSpPr/>
          <p:nvPr/>
        </p:nvSpPr>
        <p:spPr>
          <a:xfrm rot="10800000" flipH="1">
            <a:off x="4337329" y="178922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8" name="Google Shape;1768;p33"/>
          <p:cNvSpPr/>
          <p:nvPr/>
        </p:nvSpPr>
        <p:spPr>
          <a:xfrm rot="10800000" flipH="1">
            <a:off x="4946812" y="178922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9" name="Google Shape;1769;p33"/>
          <p:cNvSpPr/>
          <p:nvPr/>
        </p:nvSpPr>
        <p:spPr>
          <a:xfrm rot="10800000" flipH="1">
            <a:off x="4337329" y="809585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0" name="Google Shape;1770;p33"/>
          <p:cNvSpPr/>
          <p:nvPr/>
        </p:nvSpPr>
        <p:spPr>
          <a:xfrm rot="10800000" flipH="1">
            <a:off x="4946812" y="809585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1" name="Google Shape;1771;p33"/>
          <p:cNvSpPr/>
          <p:nvPr/>
        </p:nvSpPr>
        <p:spPr>
          <a:xfrm rot="10800000" flipH="1">
            <a:off x="4337329" y="1440249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2" name="Google Shape;1772;p33"/>
          <p:cNvSpPr/>
          <p:nvPr/>
        </p:nvSpPr>
        <p:spPr>
          <a:xfrm rot="10800000" flipH="1">
            <a:off x="4946812" y="1440249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3" name="Google Shape;1773;p33"/>
          <p:cNvSpPr/>
          <p:nvPr/>
        </p:nvSpPr>
        <p:spPr>
          <a:xfrm rot="10800000" flipH="1">
            <a:off x="4337329" y="2070912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4" name="Google Shape;1774;p33"/>
          <p:cNvSpPr/>
          <p:nvPr/>
        </p:nvSpPr>
        <p:spPr>
          <a:xfrm rot="10800000" flipH="1">
            <a:off x="4946812" y="2070912"/>
            <a:ext cx="498384" cy="498387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75" name="Google Shape;1775;p33"/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76" name="Google Shape;1776;p33"/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77" name="Google Shape;1777;p33"/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78" name="Google Shape;1778;p33"/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79" name="Google Shape;1779;p33"/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780" name="Google Shape;1780;p33"/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1781" name="Google Shape;1781;p33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33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33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33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85" name="Google Shape;1785;p33"/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1786" name="Google Shape;1786;p33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33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33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33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90" name="Google Shape;1790;p33"/>
          <p:cNvGrpSpPr/>
          <p:nvPr/>
        </p:nvGrpSpPr>
        <p:grpSpPr>
          <a:xfrm>
            <a:off x="3125667" y="220382"/>
            <a:ext cx="4731114" cy="2300486"/>
            <a:chOff x="3125667" y="220382"/>
            <a:chExt cx="4731114" cy="2300486"/>
          </a:xfrm>
        </p:grpSpPr>
        <p:sp>
          <p:nvSpPr>
            <p:cNvPr id="1791" name="Google Shape;1791;p33"/>
            <p:cNvSpPr txBox="1"/>
            <p:nvPr/>
          </p:nvSpPr>
          <p:spPr>
            <a:xfrm>
              <a:off x="3125667" y="221961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33"/>
            <p:cNvSpPr txBox="1"/>
            <p:nvPr/>
          </p:nvSpPr>
          <p:spPr>
            <a:xfrm>
              <a:off x="3125667" y="8548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33"/>
            <p:cNvSpPr txBox="1"/>
            <p:nvPr/>
          </p:nvSpPr>
          <p:spPr>
            <a:xfrm>
              <a:off x="3125667" y="14878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33"/>
            <p:cNvSpPr txBox="1"/>
            <p:nvPr/>
          </p:nvSpPr>
          <p:spPr>
            <a:xfrm>
              <a:off x="3125667" y="212075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33"/>
            <p:cNvSpPr txBox="1"/>
            <p:nvPr/>
          </p:nvSpPr>
          <p:spPr>
            <a:xfrm>
              <a:off x="3731855" y="220382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33"/>
            <p:cNvSpPr txBox="1"/>
            <p:nvPr/>
          </p:nvSpPr>
          <p:spPr>
            <a:xfrm>
              <a:off x="3731855" y="853314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33"/>
            <p:cNvSpPr txBox="1"/>
            <p:nvPr/>
          </p:nvSpPr>
          <p:spPr>
            <a:xfrm>
              <a:off x="3731855" y="1486249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33"/>
            <p:cNvSpPr txBox="1"/>
            <p:nvPr/>
          </p:nvSpPr>
          <p:spPr>
            <a:xfrm>
              <a:off x="3731855" y="2119179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33"/>
            <p:cNvSpPr txBox="1"/>
            <p:nvPr/>
          </p:nvSpPr>
          <p:spPr>
            <a:xfrm>
              <a:off x="4344839" y="221961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33"/>
            <p:cNvSpPr txBox="1"/>
            <p:nvPr/>
          </p:nvSpPr>
          <p:spPr>
            <a:xfrm>
              <a:off x="4344839" y="8548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9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33"/>
            <p:cNvSpPr txBox="1"/>
            <p:nvPr/>
          </p:nvSpPr>
          <p:spPr>
            <a:xfrm>
              <a:off x="4344839" y="1518606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33"/>
            <p:cNvSpPr txBox="1"/>
            <p:nvPr/>
          </p:nvSpPr>
          <p:spPr>
            <a:xfrm>
              <a:off x="4344839" y="2151536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33"/>
            <p:cNvSpPr txBox="1"/>
            <p:nvPr/>
          </p:nvSpPr>
          <p:spPr>
            <a:xfrm>
              <a:off x="4951027" y="251160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33"/>
            <p:cNvSpPr txBox="1"/>
            <p:nvPr/>
          </p:nvSpPr>
          <p:spPr>
            <a:xfrm>
              <a:off x="4951027" y="884092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p33"/>
            <p:cNvSpPr txBox="1"/>
            <p:nvPr/>
          </p:nvSpPr>
          <p:spPr>
            <a:xfrm>
              <a:off x="4951027" y="1517027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33"/>
            <p:cNvSpPr txBox="1"/>
            <p:nvPr/>
          </p:nvSpPr>
          <p:spPr>
            <a:xfrm>
              <a:off x="4951027" y="2149957"/>
              <a:ext cx="4736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07" name="Google Shape;1807;p33"/>
            <p:cNvGrpSpPr/>
            <p:nvPr/>
          </p:nvGrpSpPr>
          <p:grpSpPr>
            <a:xfrm>
              <a:off x="5536733" y="251160"/>
              <a:ext cx="1079824" cy="2238930"/>
              <a:chOff x="4375347" y="238662"/>
              <a:chExt cx="1079824" cy="2238930"/>
            </a:xfrm>
          </p:grpSpPr>
          <p:sp>
            <p:nvSpPr>
              <p:cNvPr id="1808" name="Google Shape;1808;p33"/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16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9" name="Google Shape;1809;p33"/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17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0" name="Google Shape;1810;p33"/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18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1" name="Google Shape;1811;p33"/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19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2" name="Google Shape;1812;p33"/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20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3" name="Google Shape;1813;p33"/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4" name="Google Shape;1814;p33"/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22</a:t>
                </a:r>
                <a:endParaRPr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endParaRPr>
              </a:p>
            </p:txBody>
          </p:sp>
          <p:sp>
            <p:nvSpPr>
              <p:cNvPr id="1815" name="Google Shape;1815;p33"/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16" name="Google Shape;1816;p33"/>
            <p:cNvGrpSpPr/>
            <p:nvPr/>
          </p:nvGrpSpPr>
          <p:grpSpPr>
            <a:xfrm>
              <a:off x="6776957" y="251160"/>
              <a:ext cx="1079824" cy="2238930"/>
              <a:chOff x="4375347" y="238662"/>
              <a:chExt cx="1079824" cy="2238930"/>
            </a:xfrm>
          </p:grpSpPr>
          <p:sp>
            <p:nvSpPr>
              <p:cNvPr id="1817" name="Google Shape;1817;p33"/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8" name="Google Shape;1818;p33"/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25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9" name="Google Shape;1819;p33"/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26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0" name="Google Shape;1820;p33"/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27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1" name="Google Shape;1821;p33"/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28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2" name="Google Shape;1822;p33"/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29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3" name="Google Shape;1823;p33"/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30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4" name="Google Shape;1824;p33"/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31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825" name="Google Shape;1825;p33"/>
          <p:cNvSpPr txBox="1"/>
          <p:nvPr/>
        </p:nvSpPr>
        <p:spPr>
          <a:xfrm>
            <a:off x="8248850" y="211756"/>
            <a:ext cx="2435191" cy="738664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모든 스레드가 이와 같은 방식으로 작동하면, 모든 요소들을 작업할 수 있음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Title &amp; Bullet">
  <a:themeElements>
    <a:clrScheme name="2015 WHITE Template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71C5"/>
      </a:accent1>
      <a:accent2>
        <a:srgbClr val="007450"/>
      </a:accent2>
      <a:accent3>
        <a:srgbClr val="9A4216"/>
      </a:accent3>
      <a:accent4>
        <a:srgbClr val="505050"/>
      </a:accent4>
      <a:accent5>
        <a:srgbClr val="9E1212"/>
      </a:accent5>
      <a:accent6>
        <a:srgbClr val="0D3481"/>
      </a:accent6>
      <a:hlink>
        <a:srgbClr val="76B900"/>
      </a:hlink>
      <a:folHlink>
        <a:srgbClr val="00482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 &amp; Bullet">
  <a:themeElements>
    <a:clrScheme name="2015 WHITE Template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71C5"/>
      </a:accent1>
      <a:accent2>
        <a:srgbClr val="007450"/>
      </a:accent2>
      <a:accent3>
        <a:srgbClr val="9A4216"/>
      </a:accent3>
      <a:accent4>
        <a:srgbClr val="505050"/>
      </a:accent4>
      <a:accent5>
        <a:srgbClr val="9E1212"/>
      </a:accent5>
      <a:accent6>
        <a:srgbClr val="0D3481"/>
      </a:accent6>
      <a:hlink>
        <a:srgbClr val="76B900"/>
      </a:hlink>
      <a:folHlink>
        <a:srgbClr val="00482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3391</Words>
  <Application>Microsoft Macintosh PowerPoint</Application>
  <PresentationFormat>Custom</PresentationFormat>
  <Paragraphs>2127</Paragraphs>
  <Slides>95</Slides>
  <Notes>95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95</vt:i4>
      </vt:variant>
    </vt:vector>
  </HeadingPairs>
  <TitlesOfParts>
    <vt:vector size="101" baseType="lpstr">
      <vt:lpstr>Arial</vt:lpstr>
      <vt:lpstr>Courier</vt:lpstr>
      <vt:lpstr>Noto Sans Symbols</vt:lpstr>
      <vt:lpstr>Trebuchet MS</vt:lpstr>
      <vt:lpstr>Title &amp; Bullet</vt:lpstr>
      <vt:lpstr>Title &amp; Bullet</vt:lpstr>
      <vt:lpstr>GPU 가속화 시스템 vs. CPU-only 시스템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CUDA 스레드 계층 CUDA Thread Hierarchy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CUDA가 제공하는 스레드 계층 변수 CUDA-Provided Thread Hierarchy 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병렬 스레드 협력 Coordinating Parallel Threads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그리드 크기와 작업량 간의 불일치  Grid Size Work Amount Mismatch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그리드 폭 반복문 Grid-Stride Loops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GPU 가속화 시스템 vs. CPU-only 시스템</dc:title>
  <cp:lastModifiedBy>Josh Wyatt</cp:lastModifiedBy>
  <cp:revision>1</cp:revision>
  <dcterms:modified xsi:type="dcterms:W3CDTF">2021-04-06T16:19:14Z</dcterms:modified>
</cp:coreProperties>
</file>