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8" r:id="rId36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23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35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01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117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동시 CUDA 스트림</a:t>
            </a:r>
            <a:b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Concurrent CUDA Streams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그러나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서로 다른 비 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에서의 커널은 동시에 상호 작용 가능하다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1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8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18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8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85" name="Google Shape;185;p18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87" name="Google Shape;187;p18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그러나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서로 다른 비 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에서의 커널은 동시에 상호 작용 가능하다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9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9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9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19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9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08" name="Google Shape;208;p19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4967968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그러나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서로 다른 비 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에서의 커널은 동시에 상호 작용 가능하다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2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20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20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0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0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0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30" name="Google Shape;230;p20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967968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4383592" y="3385074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1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21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21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611840" y="3384971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1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57" name="Google Shape;257;p22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p2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2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22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22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22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69" name="Google Shape;269;p22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Google Shape;276;p23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2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3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23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3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23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23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86" name="Google Shape;286;p23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87" name="Google Shape;287;p23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88" name="Google Shape;288;p23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96" name="Google Shape;296;p24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2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4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24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p24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06" name="Google Shape;306;p24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17" name="Google Shape;317;p25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2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5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25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25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25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27" name="Google Shape;327;p25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29" name="Google Shape;329;p25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31" name="Google Shape;331;p25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5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9" name="Google Shape;339;p26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2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26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" name="Google Shape;344;p26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26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26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26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49" name="Google Shape;349;p26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50" name="Google Shape;350;p26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51" name="Google Shape;351;p26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54" name="Google Shape;354;p26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26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62" name="Google Shape;362;p27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3" name="Google Shape;363;p2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7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27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27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27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27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72" name="Google Shape;372;p27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74" name="Google Shape;374;p27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77" name="Google Shape;377;p27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27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27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일련의 명령(instructions)이고 CUDA에는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있다</a:t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" name="Google Shape;56;p1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2190" y="4029643"/>
            <a:ext cx="884502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/>
              <a:t>DEFAULT STREAM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2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86" name="Google Shape;386;p28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28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8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8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28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28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97" name="Google Shape;397;p28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98" name="Google Shape;398;p28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28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Google Shape;404;p28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2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1" name="Google Shape;411;p29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2" name="Google Shape;412;p2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9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6" name="Google Shape;416;p29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9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29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29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421" name="Google Shape;421;p29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22" name="Google Shape;422;p29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423" name="Google Shape;423;p29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6693652" y="3385074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7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28" name="Google Shape;428;p29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29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3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7" name="Google Shape;437;p3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8" name="Google Shape;438;p3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30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2" name="Google Shape;442;p30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30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30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30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447" name="Google Shape;447;p30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48" name="Google Shape;448;p30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449" name="Google Shape;449;p30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6693652" y="3385074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7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스트림은 특별하다.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모든 비 디폴트 스트림의 모든 커널을 차단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비통합 메모리</a:t>
            </a:r>
            <a:br>
              <a:rPr lang="en-US"/>
            </a:br>
            <a:r>
              <a:rPr lang="en-US"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Non-Unified Memory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1200443" y="4045271"/>
            <a:ext cx="1723627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 rot="10800000" flipH="1">
            <a:off x="1506168" y="1429372"/>
            <a:ext cx="1034307" cy="206972"/>
            <a:chOff x="2156059" y="1115497"/>
            <a:chExt cx="678579" cy="135788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67" name="Google Shape;67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72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`cudaMalloc’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통해 GPU에 직접 메모리를 할당할 수 있음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79" name="Google Shape;79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0" name="Google Shape;80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1" name="Google Shape;81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5" name="Google Shape;85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6" name="Google Shape;86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91" name="Google Shape;91;p11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92" name="Google Shape;92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Google Shape;94;p11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95" name="Google Shape;95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`cudaMallocHost`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사용하여 호스트에 직접 메모리를 할당할 수 있음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4" name="Google Shape;104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5" name="Google Shape;105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6" name="Google Shape;106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0" name="Google Shape;110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1" name="Google Shape;111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2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16" name="Google Shape;116;p12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17" name="Google Shape;117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2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0" name="Google Shape;120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" name="Google Shape;122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3281199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cudaMemcpy(HtoD)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2"/>
          <p:cNvGrpSpPr/>
          <p:nvPr/>
        </p:nvGrpSpPr>
        <p:grpSpPr>
          <a:xfrm rot="5400000" flipH="1">
            <a:off x="4605203" y="941754"/>
            <a:ext cx="1034307" cy="206972"/>
            <a:chOff x="2156059" y="1115497"/>
            <a:chExt cx="678579" cy="135788"/>
          </a:xfrm>
        </p:grpSpPr>
        <p:grpSp>
          <p:nvGrpSpPr>
            <p:cNvPr id="125" name="Google Shape;125;p12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26" name="Google Shape;126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2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9" name="Google Shape;129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p12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 가지 방법 중 하나로 할당된 메모리는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`cudaMemCpy`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시스템의 다른 위치에 복사될 수 있음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8" name="Google Shape;138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9" name="Google Shape;139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4" name="Google Shape;144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3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13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" name="Google Shape;155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3281199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cudaMemcpy(HtoD)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 rot="5400000" flipH="1">
            <a:off x="5018871" y="1356998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 rot="5400000" flipH="1">
            <a:off x="5018871" y="1080694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 rot="5400000" flipH="1">
            <a:off x="5018871" y="804390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 rot="5400000" flipH="1">
            <a:off x="5018871" y="528086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복사하면 시스템에 2개의 복사본을 남김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cudaMemcpyAsync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67" name="Google Shape;67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72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3281199" y="4045271"/>
            <a:ext cx="268752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cudaMemcpyAsync(HtoD)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`cudaMemcpyAsync`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디폴트가 아닌 스트림에서 비동기식으로 메모리를 전송할 수 있음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기본적으로, CUDA 커널은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 실행됨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66" name="Google Shape;66;p11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611840" y="4203121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1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0" name="Google Shape;80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1" name="Google Shape;81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2" name="Google Shape;82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6" name="Google Shape;86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7" name="Google Shape;87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1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92" name="Google Shape;92;p11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93" name="Google Shape;93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11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96" name="Google Shape;96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" name="Google Shape;100;p11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통해 메모리 복사와 계산을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중복되게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수행할 수 있음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7" name="Google Shape;107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8" name="Google Shape;108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9" name="Google Shape;109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3" name="Google Shape;113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4" name="Google Shape;114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2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19" name="Google Shape;119;p12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20" name="Google Shape;120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2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3" name="Google Shape;123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7" name="Google Shape;127;p12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 rot="5400000" flipH="1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통해 메모리 복사와 계산을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중복되게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수행할 수 있음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8" name="Google Shape;138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2" name="Google Shape;142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3" name="Google Shape;143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3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52" name="Google Shape;152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Google Shape;154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6" name="Google Shape;156;p13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 rot="5400000" flipH="1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 rot="5400000" flipH="1">
            <a:off x="4254223" y="863234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 rot="5400000" flipH="1">
            <a:off x="4504380" y="863234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4332706" y="3061568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통해 메모리 복사와 계산을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중복되게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수행할 수 있음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0" name="Google Shape;170;p1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1" name="Google Shape;171;p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1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5" name="Google Shape;175;p1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6" name="Google Shape;176;p1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4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81" name="Google Shape;181;p14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7" name="Google Shape;187;p1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9" name="Google Shape;189;p14"/>
          <p:cNvSpPr/>
          <p:nvPr/>
        </p:nvSpPr>
        <p:spPr>
          <a:xfrm rot="5400000" flipH="1">
            <a:off x="4084377" y="598422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 rot="5400000" flipH="1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 rot="5400000" flipH="1">
            <a:off x="4254223" y="863234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 rot="5400000" flipH="1">
            <a:off x="4504380" y="863234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 rot="5400000" flipH="1">
            <a:off x="4552699" y="1115403"/>
            <a:ext cx="205395" cy="2053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 rot="5400000" flipH="1">
            <a:off x="4802856" y="1115403"/>
            <a:ext cx="205395" cy="205396"/>
          </a:xfrm>
          <a:prstGeom prst="rect">
            <a:avLst/>
          </a:prstGeom>
          <a:solidFill>
            <a:srgbClr val="C0E3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449291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4332706" y="3061568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5080083" y="3051176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통해 메모리 복사와 계산을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중복되게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수행할 수 있음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1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8" name="Google Shape;208;p1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1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24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2" name="Google Shape;212;p1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3" name="Google Shape;213;p1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24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200" b="1" i="0" u="none" strike="noStrike" cap="non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5"/>
          <p:cNvGrpSpPr/>
          <p:nvPr/>
        </p:nvGrpSpPr>
        <p:grpSpPr>
          <a:xfrm rot="10800000" flipH="1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218" name="Google Shape;218;p15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219" name="Google Shape;219;p15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5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4" name="Google Shape;224;p1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sz="1200" b="1" i="0" u="none" strike="noStrike" cap="non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26" name="Google Shape;226;p15"/>
          <p:cNvGrpSpPr/>
          <p:nvPr/>
        </p:nvGrpSpPr>
        <p:grpSpPr>
          <a:xfrm>
            <a:off x="4084377" y="598422"/>
            <a:ext cx="1080953" cy="974019"/>
            <a:chOff x="4084377" y="598422"/>
            <a:chExt cx="1080953" cy="974019"/>
          </a:xfrm>
        </p:grpSpPr>
        <p:sp>
          <p:nvSpPr>
            <p:cNvPr id="227" name="Google Shape;227;p15"/>
            <p:cNvSpPr/>
            <p:nvPr/>
          </p:nvSpPr>
          <p:spPr>
            <a:xfrm rot="5400000" flipH="1">
              <a:off x="4709777" y="1367046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 rot="5400000" flipH="1">
              <a:off x="4084377" y="598422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 rot="5400000" flipH="1">
              <a:off x="4959934" y="1367046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 rot="5400000" flipH="1">
              <a:off x="4334537" y="598422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 rot="5400000" flipH="1">
              <a:off x="4254223" y="863234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 rot="5400000" flipH="1">
              <a:off x="4504380" y="863234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 rot="5400000" flipH="1">
              <a:off x="4552699" y="1115403"/>
              <a:ext cx="205395" cy="20539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 rot="5400000" flipH="1">
              <a:off x="4802856" y="111540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5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449291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09297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sz="14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38" name="Google Shape;238;p15"/>
          <p:cNvGrpSpPr/>
          <p:nvPr/>
        </p:nvGrpSpPr>
        <p:grpSpPr>
          <a:xfrm>
            <a:off x="3602623" y="3051176"/>
            <a:ext cx="2888606" cy="318169"/>
            <a:chOff x="3602626" y="3051176"/>
            <a:chExt cx="2369040" cy="318169"/>
          </a:xfrm>
        </p:grpSpPr>
        <p:sp>
          <p:nvSpPr>
            <p:cNvPr id="239" name="Google Shape;239;p15"/>
            <p:cNvSpPr txBox="1"/>
            <p:nvPr/>
          </p:nvSpPr>
          <p:spPr>
            <a:xfrm>
              <a:off x="3602626" y="3057643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4201391" y="3061568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 txBox="1"/>
            <p:nvPr/>
          </p:nvSpPr>
          <p:spPr>
            <a:xfrm>
              <a:off x="4814339" y="3051176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 txBox="1"/>
            <p:nvPr/>
          </p:nvSpPr>
          <p:spPr>
            <a:xfrm>
              <a:off x="5414395" y="3051176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통해 메모리 복사와 계산을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중복되게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수행할 수 있음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7421075" y="211748"/>
            <a:ext cx="3263100" cy="990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디폴트를 포함한 모든 스트림에서 해당 스트림의 명령(여기서 커널 실행)이 완료되어야 다음 명령이 시작될 수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77" name="Google Shape;77;p12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2"/>
          <p:cNvGrpSpPr/>
          <p:nvPr/>
        </p:nvGrpSpPr>
        <p:grpSpPr>
          <a:xfrm>
            <a:off x="611840" y="4203121"/>
            <a:ext cx="3394296" cy="447224"/>
            <a:chOff x="611841" y="4203121"/>
            <a:chExt cx="3063467" cy="447224"/>
          </a:xfrm>
        </p:grpSpPr>
        <p:sp>
          <p:nvSpPr>
            <p:cNvPr id="80" name="Google Shape;80;p12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9" name="Google Shape;89;p13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611840" y="4203121"/>
            <a:ext cx="9051925" cy="447224"/>
            <a:chOff x="611841" y="4203121"/>
            <a:chExt cx="8169668" cy="447224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611841" y="4203121"/>
              <a:ext cx="3063467" cy="447224"/>
              <a:chOff x="611841" y="4203121"/>
              <a:chExt cx="3063467" cy="447224"/>
            </a:xfrm>
          </p:grpSpPr>
          <p:sp>
            <p:nvSpPr>
              <p:cNvPr id="93" name="Google Shape;93;p13"/>
              <p:cNvSpPr txBox="1"/>
              <p:nvPr/>
            </p:nvSpPr>
            <p:spPr>
              <a:xfrm>
                <a:off x="611841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"/>
                  <a:buNone/>
                </a:pPr>
                <a:r>
                  <a:rPr lang="en-US" sz="1800" b="0" i="0" u="none" strike="noStrike" cap="none">
                    <a:solidFill>
                      <a:schemeClr val="dk2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kernel 1</a:t>
                </a:r>
                <a:endParaRPr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2313908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"/>
                  <a:buNone/>
                </a:pPr>
                <a:r>
                  <a:rPr lang="en-US" sz="1800" b="0" i="0" u="none" strike="noStrike" cap="none">
                    <a:solidFill>
                      <a:schemeClr val="dk2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kernel 2</a:t>
                </a:r>
                <a:endParaRPr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</p:grpSp>
        <p:sp>
          <p:nvSpPr>
            <p:cNvPr id="95" name="Google Shape;95;p13"/>
            <p:cNvSpPr txBox="1"/>
            <p:nvPr/>
          </p:nvSpPr>
          <p:spPr>
            <a:xfrm>
              <a:off x="4015975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3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718042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4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7420109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5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endParaRPr sz="1200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421075" y="211748"/>
            <a:ext cx="3263100" cy="990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디폴트를 포함한 모든 스트림에서 해당 스트림의 명령(여기서 커널 실행)이 완료되어야 다음 명령이 시작될 수 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실행을 위해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생성될 수도 있다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커널 실행을 위해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 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생성될 수도 있다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5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5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단일 스트림 내의 커널은 순서대로 실행되어야 한다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37" name="Google Shape;137;p1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6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6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46" name="Google Shape;146;p16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그러나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서로 다른 비 디폴트 스트림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에서의 커널은 동시에 상호 작용 가능하다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7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6" name="Google Shape;156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7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7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7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NON-DEFAULT STREAM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7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67" name="Google Shape;167;p17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sz="1800" b="0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Macintosh PowerPoint</Application>
  <PresentationFormat>Custom</PresentationFormat>
  <Paragraphs>287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</vt:lpstr>
      <vt:lpstr>Noto Sans Symbols</vt:lpstr>
      <vt:lpstr>Trebuchet MS</vt:lpstr>
      <vt:lpstr>Title &amp; Bullet</vt:lpstr>
      <vt:lpstr>동시 CUDA 스트림 Concurrent CUDA Streams</vt:lpstr>
      <vt:lpstr>DEFAULT STREAM</vt:lpstr>
      <vt:lpstr>DEFAULT STREAM</vt:lpstr>
      <vt:lpstr>DEFAULT STREAM</vt:lpstr>
      <vt:lpstr>PowerPoint Presentation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DEFAULT STREAM</vt:lpstr>
      <vt:lpstr>비통합 메모리 Non-Unified Memory</vt:lpstr>
      <vt:lpstr>PowerPoint Presentation</vt:lpstr>
      <vt:lpstr>PowerPoint Presentation</vt:lpstr>
      <vt:lpstr>PowerPoint Presentation</vt:lpstr>
      <vt:lpstr>PowerPoint Presentation</vt:lpstr>
      <vt:lpstr>cudaMemcpyAsync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동시 CUDA 스트림 Concurrent CUDA Streams</dc:title>
  <cp:lastModifiedBy>Josh Wyatt</cp:lastModifiedBy>
  <cp:revision>1</cp:revision>
  <dcterms:modified xsi:type="dcterms:W3CDTF">2021-04-06T16:52:54Z</dcterms:modified>
</cp:coreProperties>
</file>