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9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4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5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p6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7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11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42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67" name="Google Shape;67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68" name="Google Shape;6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" name="Google Shape;70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1" name="Google Shape;71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" name="Google Shape;73;p1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74" name="Google Shape;74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75" name="Google Shape;75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oogle Shape;77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78" name="Google Shape;7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" name="Google Shape;80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data accesses by the CPU will automatically be migrated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할당되면, 처음에는 CPU와 GPU 둘 중 어느 곳에도 없을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Google Shape;84;p10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0" name="Google Shape;9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1" name="Google Shape;9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2" name="Google Shape;9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1"/>
          <p:cNvGrpSpPr/>
          <p:nvPr/>
        </p:nvGrpSpPr>
        <p:grpSpPr>
          <a:xfrm rot="10800000" flipH="1">
            <a:off x="1375540" y="987247"/>
            <a:ext cx="2139523" cy="208548"/>
            <a:chOff x="2156059" y="1114463"/>
            <a:chExt cx="1403679" cy="136822"/>
          </a:xfrm>
        </p:grpSpPr>
        <p:grpSp>
          <p:nvGrpSpPr>
            <p:cNvPr id="102" name="Google Shape;102;p1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3" name="Google Shape;103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4" name="Google Shape;10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7" name="Google Shape;107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10" name="Google Shape;110;p1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11" name="Google Shape;111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4" name="Google Shape;114;p1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6" name="Google Shape;116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7" name="Google Shape;117;p11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8" name="Google Shape;118;p11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작업에서 처음 메모리를 요청하면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 오류(page fault)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발생할 것이다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917924" y="3565873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40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7" name="Google Shape;12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8" name="Google Shape;12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9" name="Google Shape;12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4" name="Google Shape;13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 rot="10800000" flipH="1">
            <a:off x="3747226" y="2010233"/>
            <a:ext cx="481694" cy="205396"/>
            <a:chOff x="2156062" y="1116531"/>
            <a:chExt cx="316026" cy="134754"/>
          </a:xfrm>
        </p:grpSpPr>
        <p:sp>
          <p:nvSpPr>
            <p:cNvPr id="139" name="Google Shape;139;p12"/>
            <p:cNvSpPr/>
            <p:nvPr/>
          </p:nvSpPr>
          <p:spPr>
            <a:xfrm>
              <a:off x="2156062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2"/>
          <p:cNvSpPr/>
          <p:nvPr/>
        </p:nvSpPr>
        <p:spPr>
          <a:xfrm rot="10800000" flipH="1">
            <a:off x="4299832" y="2010233"/>
            <a:ext cx="205395" cy="20539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12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 오류는 요청된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메모리의 마이그레이션을 트리거</a:t>
            </a:r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48" name="Google Shape;148;p12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2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8" name="Google Shape;15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" name="Google Shape;159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4" name="Google Shape;164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13"/>
          <p:cNvGrpSpPr/>
          <p:nvPr/>
        </p:nvGrpSpPr>
        <p:grpSpPr>
          <a:xfrm rot="10800000" flipH="1">
            <a:off x="3747224" y="2010233"/>
            <a:ext cx="481699" cy="205396"/>
            <a:chOff x="2156059" y="1116531"/>
            <a:chExt cx="316029" cy="134754"/>
          </a:xfrm>
        </p:grpSpPr>
        <p:sp>
          <p:nvSpPr>
            <p:cNvPr id="170" name="Google Shape;170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/>
          <p:nvPr/>
        </p:nvSpPr>
        <p:spPr>
          <a:xfrm rot="10800000" flipH="1">
            <a:off x="4299832" y="2010233"/>
            <a:ext cx="205395" cy="20539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4" name="Google Shape;174;p13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13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178" name="Google Shape;178;p13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프로세스는 메모리가 상주하지 않은 디바이스에서 요청될 때마다 반복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630312" y="2605902"/>
            <a:ext cx="471768" cy="5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40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8" name="Google Shape;198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4" name="Google Shape;204;p14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4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07" name="Google Shape;207;p14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4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프로세스는 메모리가 상주하지 않은 디바이스에서 요청될 때마다 반복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 rot="10800000" flipH="1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 rot="10800000" flipH="1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 rot="10800000" flipH="1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23" name="Google Shape;223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4" name="Google Shape;224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9" name="Google Shape;229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rot="10800000" flipH="1">
            <a:off x="4710264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542640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rot="10800000" flipH="1">
            <a:off x="6142543" y="1407113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7" name="Google Shape;237;p15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8" name="Google Shape;238;p15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5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41" name="Google Shape;241;p15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421078" y="211756"/>
            <a:ext cx="3262964" cy="95481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메모리가 상주하지 않는 곳에서 액세스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될 것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이미 알려진 경우, 비동기 프리페칭(asynchronous prefetching) 방식이 사용될 수 있음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16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5" name="Google Shape;255;p16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6" name="Google Shape;256;p16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6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16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16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1" name="Google Shape;261;p16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200443" y="4045271"/>
            <a:ext cx="2314620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 rot="10800000" flipH="1">
            <a:off x="8271657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rot="10800000" flipH="1">
            <a:off x="8484833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 rot="10800000" flipH="1">
            <a:off x="8705211" y="2017582"/>
            <a:ext cx="205395" cy="205396"/>
          </a:xfrm>
          <a:prstGeom prst="rect">
            <a:avLst/>
          </a:prstGeom>
          <a:solidFill>
            <a:srgbClr val="C0E3FE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9" name="Google Shape;269;p16"/>
          <p:cNvCxnSpPr/>
          <p:nvPr/>
        </p:nvCxnSpPr>
        <p:spPr>
          <a:xfrm>
            <a:off x="1065579" y="1291042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0" name="Google Shape;270;p16"/>
          <p:cNvSpPr/>
          <p:nvPr/>
        </p:nvSpPr>
        <p:spPr>
          <a:xfrm>
            <a:off x="1072634" y="1049110"/>
            <a:ext cx="225083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619387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6"/>
          <p:cNvGrpSpPr/>
          <p:nvPr/>
        </p:nvGrpSpPr>
        <p:grpSpPr>
          <a:xfrm rot="10800000" flipH="1">
            <a:off x="1375540" y="987247"/>
            <a:ext cx="481699" cy="205396"/>
            <a:chOff x="2156059" y="1116531"/>
            <a:chExt cx="316029" cy="134754"/>
          </a:xfrm>
        </p:grpSpPr>
        <p:sp>
          <p:nvSpPr>
            <p:cNvPr id="273" name="Google Shape;273;p16"/>
            <p:cNvSpPr/>
            <p:nvPr/>
          </p:nvSpPr>
          <p:spPr>
            <a:xfrm>
              <a:off x="2156059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337334" y="1116531"/>
              <a:ext cx="134754" cy="1347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 rot="10800000" flipH="1">
            <a:off x="2757060" y="98882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10800000" flipH="1">
            <a:off x="3033364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 rot="10800000" flipH="1">
            <a:off x="3309668" y="990399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4708886" y="3128094"/>
            <a:ext cx="172109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7421078" y="211756"/>
            <a:ext cx="3262964" cy="69885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이렇게 하면 메모리가 더 큰 배치(batches)로 이동하여 페이지 오류가 방지됨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5279457" y="4045271"/>
            <a:ext cx="291936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8371603" y="4045271"/>
            <a:ext cx="99152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check()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GPU는 </a:t>
            </a:r>
            <a:r>
              <a:rPr lang="en-U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스트리밍 멀티프로세서(SM)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라는 기능 유닛이 포함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1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4" name="Google Shape;64;p11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5" name="Google Shape;65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6" name="Google Shape;66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" name="Google Shape;68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9" name="Google Shape;69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1" name="Google Shape;71;p11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72" name="Google Shape;72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3" name="Google Shape;73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" name="Google Shape;75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6" name="Google Shape;76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8" name="Google Shape;78;p11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79" name="Google Shape;79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0" name="Google Shape;80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" name="Google Shape;82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3" name="Google Shape;83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" name="Google Shape;85;p11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86" name="Google Shape;86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7" name="Google Shape;8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" name="Google Shape;89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90" name="Google Shape;90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GPU는 </a:t>
            </a:r>
            <a:r>
              <a:rPr lang="en-U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스트리밍 멀티프로세서(SM)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라는 기능 유닛이 포함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102" name="Google Shape;102;p12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03" name="Google Shape;103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4" name="Google Shape;10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2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10" name="Google Shape;110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4" name="Google Shape;11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6" name="Google Shape;116;p12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17" name="Google Shape;117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8" name="Google Shape;11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" name="Google Shape;120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1" name="Google Shape;12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3" name="Google Shape;123;p12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24" name="Google Shape;124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5" name="Google Shape;125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" name="Google Shape;127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8" name="Google Shape;12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8248850" y="211755"/>
            <a:ext cx="2435191" cy="734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블록의 스레드들은 SM 상에서 실행되도록 스케줄링 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2"/>
          <p:cNvGrpSpPr/>
          <p:nvPr/>
        </p:nvGrpSpPr>
        <p:grpSpPr>
          <a:xfrm>
            <a:off x="3988058" y="1533291"/>
            <a:ext cx="2409572" cy="1025668"/>
            <a:chOff x="3029909" y="1271433"/>
            <a:chExt cx="2409572" cy="1025668"/>
          </a:xfrm>
        </p:grpSpPr>
        <p:grpSp>
          <p:nvGrpSpPr>
            <p:cNvPr id="136" name="Google Shape;136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37" name="Google Shape;137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38" name="Google Shape;13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" name="Google Shape;14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" name="Google Shape;149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0" name="Google Shape;15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6" name="Google Shape;15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1" name="Google Shape;161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2" name="Google Shape;162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3" name="Google Shape;16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" name="Google Shape;168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9" name="Google Shape;16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" name="Google Shape;174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75" name="Google Shape;17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" name="Google Shape;180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1" name="Google Shape;18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86" name="Google Shape;186;p12"/>
          <p:cNvGrpSpPr/>
          <p:nvPr/>
        </p:nvGrpSpPr>
        <p:grpSpPr>
          <a:xfrm>
            <a:off x="3988058" y="2707295"/>
            <a:ext cx="2409572" cy="1025668"/>
            <a:chOff x="3029909" y="1271433"/>
            <a:chExt cx="2409572" cy="1025668"/>
          </a:xfrm>
        </p:grpSpPr>
        <p:grpSp>
          <p:nvGrpSpPr>
            <p:cNvPr id="187" name="Google Shape;187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8" name="Google Shape;188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9" name="Google Shape;18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95" name="Google Shape;19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1" name="Google Shape;20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7" name="Google Shape;20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2" name="Google Shape;212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13" name="Google Shape;213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14" name="Google Shape;21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0" name="Google Shape;22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6" name="Google Shape;22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32" name="Google Shape;23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7" name="Google Shape;237;p12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238" name="Google Shape;238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39" name="Google Shape;239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0" name="Google Shape;24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245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6" name="Google Shape;24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251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2" name="Google Shape;25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8" name="Google Shape;25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3" name="Google Shape;263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64" name="Google Shape;264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65" name="Google Shape;26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270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1" name="Google Shape;27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7" name="Google Shape;27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282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83" name="Google Shape;28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3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295" name="Google Shape;295;p13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296" name="Google Shape;296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0" name="Google Shape;300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" name="Google Shape;302;p13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303" name="Google Shape;303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4" name="Google Shape;30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7" name="Google Shape;30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9" name="Google Shape;309;p13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310" name="Google Shape;310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1" name="Google Shape;31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313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4" name="Google Shape;31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" name="Google Shape;316;p13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317" name="Google Shape;317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320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21" name="Google Shape;32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3" name="Google Shape;323;p13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324" name="Google Shape;324;p13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3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54" name="Google Shape;354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55" name="Google Shape;355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" name="Google Shape;360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1" name="Google Shape;361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Google Shape;366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" name="Google Shape;372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73" name="Google Shape;373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" name="Google Shape;378;p13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79" name="Google Shape;379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0" name="Google Shape;380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6" name="Google Shape;386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8" name="Google Shape;398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3" name="Google Shape;403;p13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404" name="Google Shape;40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11" name="Google Shape;41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3"/>
          <p:cNvGrpSpPr/>
          <p:nvPr/>
        </p:nvGrpSpPr>
        <p:grpSpPr>
          <a:xfrm>
            <a:off x="582129" y="3274910"/>
            <a:ext cx="1319403" cy="1020598"/>
            <a:chOff x="581570" y="854618"/>
            <a:chExt cx="1319403" cy="1020598"/>
          </a:xfrm>
        </p:grpSpPr>
        <p:grpSp>
          <p:nvGrpSpPr>
            <p:cNvPr id="429" name="Google Shape;429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30" name="Google Shape;430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13"/>
          <p:cNvGrpSpPr/>
          <p:nvPr/>
        </p:nvGrpSpPr>
        <p:grpSpPr>
          <a:xfrm>
            <a:off x="582129" y="4489813"/>
            <a:ext cx="1319403" cy="1020598"/>
            <a:chOff x="581570" y="854618"/>
            <a:chExt cx="1319403" cy="1020598"/>
          </a:xfrm>
        </p:grpSpPr>
        <p:grpSp>
          <p:nvGrpSpPr>
            <p:cNvPr id="454" name="Google Shape;45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55" name="Google Shape;45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73" name="Google Shape;47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8" name="Google Shape;478;p13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GPU의 SM 수에 따라, 그리고 블록의 요구조건에 따라, 한 개 이상의 블록이 하나의 SM에 스케줄링 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4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487" name="Google Shape;487;p14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488" name="Google Shape;488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95" name="Google Shape;495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1" name="Google Shape;501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6" name="Google Shape;506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7" name="Google Shape;507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2" name="Google Shape;512;p14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513" name="Google Shape;513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14" name="Google Shape;514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6" name="Google Shape;526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" name="Google Shape;531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32" name="Google Shape;532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052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7" name="Google Shape;537;p14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4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4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4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4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4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4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4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4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4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4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4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4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4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4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4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4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4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19" name="Google Shape;619;p14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20" name="Google Shape;620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1" name="Google Shape;62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" name="Google Shape;623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4" name="Google Shape;624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6" name="Google Shape;626;p14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627" name="Google Shape;627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8" name="Google Shape;62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" name="Google Shape;630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1" name="Google Shape;63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3" name="Google Shape;633;p14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634" name="Google Shape;634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5" name="Google Shape;63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8" name="Google Shape;63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0" name="Google Shape;640;p14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641" name="Google Shape;641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2" name="Google Shape;642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5" name="Google Shape;64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2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47" name="Google Shape;647;p14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4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GPU의 SM 수에 따라, 그리고 블록의 요구조건에 따라, 한 개 이상의 블록이 하나의 SM에 스케줄링 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5"/>
          <p:cNvGrpSpPr/>
          <p:nvPr/>
        </p:nvGrpSpPr>
        <p:grpSpPr>
          <a:xfrm>
            <a:off x="513519" y="795129"/>
            <a:ext cx="1457741" cy="1146136"/>
            <a:chOff x="530084" y="410538"/>
            <a:chExt cx="1457741" cy="2315506"/>
          </a:xfrm>
        </p:grpSpPr>
        <p:grpSp>
          <p:nvGrpSpPr>
            <p:cNvPr id="657" name="Google Shape;65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15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664" name="Google Shape;664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8" name="Google Shape;66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671" name="Google Shape;671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15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674" name="Google Shape;674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15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677" name="Google Shape;67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81" name="Google Shape;68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3" name="Google Shape;683;p15"/>
          <p:cNvSpPr txBox="1">
            <a:spLocks noGrp="1"/>
          </p:cNvSpPr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684" name="Google Shape;684;p15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5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686" name="Google Shape;686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687" name="Google Shape;687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693" name="Google Shape;693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699" name="Google Shape;699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05" name="Google Shape;705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0" name="Google Shape;710;p15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15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713" name="Google Shape;713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5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7" name="Google Shape;737;p15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5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5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5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5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5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5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5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5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5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5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5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5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5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5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5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5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5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5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5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5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5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5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5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5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5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5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5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5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5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5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5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5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5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5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5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5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5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5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5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5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5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5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5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5"/>
          <p:cNvSpPr txBox="1"/>
          <p:nvPr/>
        </p:nvSpPr>
        <p:spPr>
          <a:xfrm>
            <a:off x="8248850" y="199724"/>
            <a:ext cx="2435191" cy="95410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SM 활용률을 높이기 위해 그리드 내 블록은  SM 수에 따라 나누어져서 커널이 수행될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6"/>
          <p:cNvSpPr txBox="1"/>
          <p:nvPr/>
        </p:nvSpPr>
        <p:spPr>
          <a:xfrm>
            <a:off x="8248850" y="211756"/>
            <a:ext cx="2435191" cy="75782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이런 방식으로 SM에 그리드가 나뉘어 커널을 수행한다.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6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6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6"/>
          <p:cNvSpPr/>
          <p:nvPr/>
        </p:nvSpPr>
        <p:spPr>
          <a:xfrm>
            <a:off x="3981540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6"/>
          <p:cNvSpPr/>
          <p:nvPr/>
        </p:nvSpPr>
        <p:spPr>
          <a:xfrm>
            <a:off x="401583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6"/>
          <p:cNvSpPr/>
          <p:nvPr/>
        </p:nvSpPr>
        <p:spPr>
          <a:xfrm>
            <a:off x="412998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6"/>
          <p:cNvSpPr/>
          <p:nvPr/>
        </p:nvSpPr>
        <p:spPr>
          <a:xfrm>
            <a:off x="4244131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6"/>
          <p:cNvSpPr/>
          <p:nvPr/>
        </p:nvSpPr>
        <p:spPr>
          <a:xfrm>
            <a:off x="4358279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6"/>
          <p:cNvSpPr/>
          <p:nvPr/>
        </p:nvSpPr>
        <p:spPr>
          <a:xfrm>
            <a:off x="4621916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6"/>
          <p:cNvSpPr/>
          <p:nvPr/>
        </p:nvSpPr>
        <p:spPr>
          <a:xfrm>
            <a:off x="465621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6"/>
          <p:cNvSpPr/>
          <p:nvPr/>
        </p:nvSpPr>
        <p:spPr>
          <a:xfrm>
            <a:off x="477035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6"/>
          <p:cNvSpPr/>
          <p:nvPr/>
        </p:nvSpPr>
        <p:spPr>
          <a:xfrm>
            <a:off x="4884507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6"/>
          <p:cNvSpPr/>
          <p:nvPr/>
        </p:nvSpPr>
        <p:spPr>
          <a:xfrm>
            <a:off x="4998655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"/>
          <p:cNvSpPr/>
          <p:nvPr/>
        </p:nvSpPr>
        <p:spPr>
          <a:xfrm>
            <a:off x="3981540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6"/>
          <p:cNvSpPr/>
          <p:nvPr/>
        </p:nvSpPr>
        <p:spPr>
          <a:xfrm>
            <a:off x="401583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6"/>
          <p:cNvSpPr/>
          <p:nvPr/>
        </p:nvSpPr>
        <p:spPr>
          <a:xfrm>
            <a:off x="412998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6"/>
          <p:cNvSpPr/>
          <p:nvPr/>
        </p:nvSpPr>
        <p:spPr>
          <a:xfrm>
            <a:off x="4244131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6"/>
          <p:cNvSpPr/>
          <p:nvPr/>
        </p:nvSpPr>
        <p:spPr>
          <a:xfrm>
            <a:off x="4358279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6"/>
          <p:cNvSpPr/>
          <p:nvPr/>
        </p:nvSpPr>
        <p:spPr>
          <a:xfrm>
            <a:off x="4621916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6"/>
          <p:cNvSpPr/>
          <p:nvPr/>
        </p:nvSpPr>
        <p:spPr>
          <a:xfrm>
            <a:off x="465621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6"/>
          <p:cNvSpPr/>
          <p:nvPr/>
        </p:nvSpPr>
        <p:spPr>
          <a:xfrm>
            <a:off x="477035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6"/>
          <p:cNvSpPr/>
          <p:nvPr/>
        </p:nvSpPr>
        <p:spPr>
          <a:xfrm>
            <a:off x="4884507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6"/>
          <p:cNvSpPr/>
          <p:nvPr/>
        </p:nvSpPr>
        <p:spPr>
          <a:xfrm>
            <a:off x="4998655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6"/>
          <p:cNvSpPr/>
          <p:nvPr/>
        </p:nvSpPr>
        <p:spPr>
          <a:xfrm>
            <a:off x="5259213" y="388636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6"/>
          <p:cNvSpPr/>
          <p:nvPr/>
        </p:nvSpPr>
        <p:spPr>
          <a:xfrm>
            <a:off x="5293507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6"/>
          <p:cNvSpPr/>
          <p:nvPr/>
        </p:nvSpPr>
        <p:spPr>
          <a:xfrm>
            <a:off x="5407655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6"/>
          <p:cNvSpPr/>
          <p:nvPr/>
        </p:nvSpPr>
        <p:spPr>
          <a:xfrm>
            <a:off x="5521804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6"/>
          <p:cNvSpPr/>
          <p:nvPr/>
        </p:nvSpPr>
        <p:spPr>
          <a:xfrm>
            <a:off x="5635952" y="391525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6"/>
          <p:cNvSpPr/>
          <p:nvPr/>
        </p:nvSpPr>
        <p:spPr>
          <a:xfrm>
            <a:off x="5899589" y="3881299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6"/>
          <p:cNvSpPr/>
          <p:nvPr/>
        </p:nvSpPr>
        <p:spPr>
          <a:xfrm>
            <a:off x="5933883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6048031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6162180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6"/>
          <p:cNvSpPr/>
          <p:nvPr/>
        </p:nvSpPr>
        <p:spPr>
          <a:xfrm>
            <a:off x="6276328" y="3910180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6"/>
          <p:cNvSpPr/>
          <p:nvPr/>
        </p:nvSpPr>
        <p:spPr>
          <a:xfrm>
            <a:off x="5259213" y="447337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6"/>
          <p:cNvSpPr/>
          <p:nvPr/>
        </p:nvSpPr>
        <p:spPr>
          <a:xfrm>
            <a:off x="5293507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6"/>
          <p:cNvSpPr/>
          <p:nvPr/>
        </p:nvSpPr>
        <p:spPr>
          <a:xfrm>
            <a:off x="5407655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5521804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6"/>
          <p:cNvSpPr/>
          <p:nvPr/>
        </p:nvSpPr>
        <p:spPr>
          <a:xfrm>
            <a:off x="5635952" y="450225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6"/>
          <p:cNvSpPr/>
          <p:nvPr/>
        </p:nvSpPr>
        <p:spPr>
          <a:xfrm>
            <a:off x="5899589" y="446830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6"/>
          <p:cNvSpPr/>
          <p:nvPr/>
        </p:nvSpPr>
        <p:spPr>
          <a:xfrm>
            <a:off x="5933883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6"/>
          <p:cNvSpPr/>
          <p:nvPr/>
        </p:nvSpPr>
        <p:spPr>
          <a:xfrm>
            <a:off x="6048031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6"/>
          <p:cNvSpPr/>
          <p:nvPr/>
        </p:nvSpPr>
        <p:spPr>
          <a:xfrm>
            <a:off x="6162180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6"/>
          <p:cNvSpPr/>
          <p:nvPr/>
        </p:nvSpPr>
        <p:spPr>
          <a:xfrm>
            <a:off x="6276328" y="449718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6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6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6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6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6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6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6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6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6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6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6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6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6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6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6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6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6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6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6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6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6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6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6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6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6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6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6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6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6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6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6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6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6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6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6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6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6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6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6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6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6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6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6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6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6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6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6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6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6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6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6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6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6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6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6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6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6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6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6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6"/>
          <p:cNvSpPr/>
          <p:nvPr/>
        </p:nvSpPr>
        <p:spPr>
          <a:xfrm>
            <a:off x="513520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6"/>
          <p:cNvSpPr/>
          <p:nvPr/>
        </p:nvSpPr>
        <p:spPr>
          <a:xfrm>
            <a:off x="513519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6"/>
          <p:cNvSpPr/>
          <p:nvPr/>
        </p:nvSpPr>
        <p:spPr>
          <a:xfrm>
            <a:off x="1328528" y="795129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6"/>
          <p:cNvSpPr/>
          <p:nvPr/>
        </p:nvSpPr>
        <p:spPr>
          <a:xfrm>
            <a:off x="1328527" y="1395412"/>
            <a:ext cx="642732" cy="545853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16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952" name="Google Shape;952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53" name="Google Shape;953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5" name="Google Shape;955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8" name="Google Shape;958;p16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32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0" name="Google Shape;960;p16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961" name="Google Shape;961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6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964" name="Google Shape;964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16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967" name="Google Shape;967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통합 메모리 동작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Unified Memory Behavior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Custom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</vt:lpstr>
      <vt:lpstr>Noto Sans Symbols</vt:lpstr>
      <vt:lpstr>Trebuchet MS</vt:lpstr>
      <vt:lpstr>Title &amp; Bullet</vt:lpstr>
      <vt:lpstr>Streaming Multiprocessors</vt:lpstr>
      <vt:lpstr>GPU</vt:lpstr>
      <vt:lpstr>GPU</vt:lpstr>
      <vt:lpstr>GPU</vt:lpstr>
      <vt:lpstr>GPU</vt:lpstr>
      <vt:lpstr>PowerPoint Presentation</vt:lpstr>
      <vt:lpstr>GPU</vt:lpstr>
      <vt:lpstr>PowerPoint Presentation</vt:lpstr>
      <vt:lpstr>통합 메모리 동작 Unified Memory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Multiprocessors</dc:title>
  <cp:lastModifiedBy>Josh Wyatt</cp:lastModifiedBy>
  <cp:revision>1</cp:revision>
  <dcterms:modified xsi:type="dcterms:W3CDTF">2021-04-06T16:45:10Z</dcterms:modified>
</cp:coreProperties>
</file>