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85" autoAdjust="0"/>
    <p:restoredTop sz="94660"/>
  </p:normalViewPr>
  <p:slideViewPr>
    <p:cSldViewPr snapToGrid="0">
      <p:cViewPr>
        <p:scale>
          <a:sx n="104" d="100"/>
          <a:sy n="104" d="100"/>
        </p:scale>
        <p:origin x="135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Q1_1_16665330944110/Sheet1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60A4588-5345-4F4B-AEA6-03B9227ED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Tableau Case Study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E121D3B-2EF0-4436-9DF4-E075CE9AF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Taehyun</a:t>
            </a:r>
            <a:r>
              <a:rPr lang="en-US" dirty="0"/>
              <a:t> Yoon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2">
            <a:extLst>
              <a:ext uri="{FF2B5EF4-FFF2-40B4-BE49-F238E27FC236}">
                <a16:creationId xmlns:a16="http://schemas.microsoft.com/office/drawing/2014/main" id="{C6C98961-6629-41CE-ACDD-60DA70CB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51" y="0"/>
            <a:ext cx="4724580" cy="65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8842-15FD-4A3F-761F-8A39EF0B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3557" cy="56778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slide2" descr="Sheet 6">
            <a:extLst>
              <a:ext uri="{FF2B5EF4-FFF2-40B4-BE49-F238E27FC236}">
                <a16:creationId xmlns:a16="http://schemas.microsoft.com/office/drawing/2014/main" id="{D6D164F7-BB9D-DB93-DC74-B594B7E83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5247"/>
            <a:ext cx="6742042" cy="58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B576-9416-E36C-E304-6AEEE8E3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8B7C9-A2A3-F39F-F696-4BD512564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2" descr="Sheet 8">
            <a:extLst>
              <a:ext uri="{FF2B5EF4-FFF2-40B4-BE49-F238E27FC236}">
                <a16:creationId xmlns:a16="http://schemas.microsoft.com/office/drawing/2014/main" id="{AAEB315D-8D2A-6F16-2631-E7FAEB202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163" y="1517420"/>
            <a:ext cx="4583637" cy="481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925A-B307-F5D9-9AAC-C8E24856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E91F-C55F-9460-5AC2-CCCEE0E3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lide2" descr="Business Type per profit margin">
            <a:extLst>
              <a:ext uri="{FF2B5EF4-FFF2-40B4-BE49-F238E27FC236}">
                <a16:creationId xmlns:a16="http://schemas.microsoft.com/office/drawing/2014/main" id="{A0889F56-0FE7-B59A-FF31-021841BC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2286000"/>
            <a:ext cx="7829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0A6-96F1-048E-84DE-5791BD0E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DE4-3B5C-F4D3-DFC6-685D4CFDA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2" descr="Sheet 9">
            <a:extLst>
              <a:ext uri="{FF2B5EF4-FFF2-40B4-BE49-F238E27FC236}">
                <a16:creationId xmlns:a16="http://schemas.microsoft.com/office/drawing/2014/main" id="{47EB9587-B22F-C5F2-BC20-9274AECD9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44" y="264529"/>
            <a:ext cx="3615256" cy="63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572B-499D-616C-CDD3-22E56989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lide2" descr="Sheet 10">
            <a:extLst>
              <a:ext uri="{FF2B5EF4-FFF2-40B4-BE49-F238E27FC236}">
                <a16:creationId xmlns:a16="http://schemas.microsoft.com/office/drawing/2014/main" id="{57BC6C55-65FF-D756-40B1-5E8611287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72" y="1690688"/>
            <a:ext cx="2484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40E0-F554-CFA4-B241-9363A59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CF4B-629F-1832-97A5-ED5194B9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5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Tableau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Q1.1</dc:title>
  <dc:creator/>
  <cp:lastModifiedBy>윤태현 윤태현</cp:lastModifiedBy>
  <cp:revision>3</cp:revision>
  <dcterms:created xsi:type="dcterms:W3CDTF">2022-10-23T14:39:01Z</dcterms:created>
  <dcterms:modified xsi:type="dcterms:W3CDTF">2022-10-25T13:52:17Z</dcterms:modified>
</cp:coreProperties>
</file>