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042"/>
    <p:restoredTop sz="94624"/>
  </p:normalViewPr>
  <p:slideViewPr>
    <p:cSldViewPr snapToGrid="0">
      <p:cViewPr varScale="1">
        <p:scale>
          <a:sx n="99" d="100"/>
          <a:sy n="99" d="100"/>
        </p:scale>
        <p:origin x="184" y="3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223298" y="1885723"/>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&lt;Why are </a:t>
            </a:r>
            <a:r>
              <a:rPr lang="en-AU" sz="1070" b="1" dirty="0"/>
              <a:t>you</a:t>
            </a:r>
            <a:r>
              <a:rPr lang="en-AU" sz="1070" b="1" i="0" u="none" strike="noStrike" cap="none" dirty="0">
                <a:solidFill>
                  <a:srgbClr val="000000"/>
                </a:solidFill>
                <a:latin typeface="Arial"/>
                <a:ea typeface="Arial"/>
                <a:cs typeface="Arial"/>
                <a:sym typeface="Arial"/>
              </a:rPr>
              <a:t> </a:t>
            </a:r>
            <a:r>
              <a:rPr lang="en-AU" sz="1070" b="1" dirty="0"/>
              <a:t>working on this problem</a:t>
            </a:r>
            <a:r>
              <a:rPr lang="en-AU" sz="1070" b="1" i="0" u="none" strike="noStrike" cap="none" dirty="0">
                <a:solidFill>
                  <a:srgbClr val="000000"/>
                </a:solidFill>
                <a:latin typeface="Arial"/>
                <a:ea typeface="Arial"/>
                <a:cs typeface="Arial"/>
                <a:sym typeface="Arial"/>
              </a:rPr>
              <a:t>?&gt;</a:t>
            </a:r>
          </a:p>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To manage the cost of the recently installed chair. The chair costs 1,540,000 dollars to maintain this season and in order to handle this amount, we have to increase the revenue by increasing a better value for the price of tickets. </a:t>
            </a:r>
            <a:r>
              <a:rPr lang="en-AU" sz="1070" b="1" dirty="0"/>
              <a:t>We will aim towards the weekend and weekday ticket prices adjustments. </a:t>
            </a:r>
            <a:endParaRPr lang="en-AU" sz="1070" b="1" i="0" u="none" strike="noStrike" cap="none" dirty="0">
              <a:solidFill>
                <a:srgbClr val="000000"/>
              </a:solidFill>
              <a:latin typeface="Arial"/>
              <a:ea typeface="Arial"/>
              <a:cs typeface="Arial"/>
              <a:sym typeface="Arial"/>
            </a:endParaRPr>
          </a:p>
        </p:txBody>
      </p:sp>
      <p:sp>
        <p:nvSpPr>
          <p:cNvPr id="35" name="Google Shape;35;p1"/>
          <p:cNvSpPr txBox="1"/>
          <p:nvPr/>
        </p:nvSpPr>
        <p:spPr>
          <a:xfrm>
            <a:off x="73279" y="3453880"/>
            <a:ext cx="4125370" cy="134218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&lt;What is the key criteria </a:t>
            </a:r>
            <a:r>
              <a:rPr lang="en-AU" sz="1071" b="1" dirty="0"/>
              <a:t>that</a:t>
            </a:r>
            <a:r>
              <a:rPr lang="en-AU" sz="1071" b="1" i="0" u="none" strike="noStrike" cap="none" dirty="0">
                <a:solidFill>
                  <a:srgbClr val="000000"/>
                </a:solidFill>
                <a:latin typeface="Arial"/>
                <a:ea typeface="Arial"/>
                <a:cs typeface="Arial"/>
                <a:sym typeface="Arial"/>
              </a:rPr>
              <a:t> will deem this work </a:t>
            </a:r>
            <a:r>
              <a:rPr lang="en-AU" sz="1071" b="1" dirty="0"/>
              <a:t>successful</a:t>
            </a:r>
            <a:r>
              <a:rPr lang="en-AU" sz="1071" b="1" i="0" u="none" strike="noStrike" cap="none" dirty="0">
                <a:solidFill>
                  <a:srgbClr val="000000"/>
                </a:solidFill>
                <a:latin typeface="Arial"/>
                <a:ea typeface="Arial"/>
                <a:cs typeface="Arial"/>
                <a:sym typeface="Arial"/>
              </a:rPr>
              <a:t>?&gt;</a:t>
            </a:r>
          </a:p>
          <a:p>
            <a:pPr lvl="0"/>
            <a:r>
              <a:rPr lang="en-US" sz="900" dirty="0"/>
              <a:t>Increasing the price of the ticket or making VIP lounges can make profit. Create a first-class section of the mountain with well maintained conditions and limit the quantity of tickets sold. Consumers can buy the ticket once in 6 months. </a:t>
            </a:r>
            <a:endParaRPr lang="en-AU" sz="9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i="0" u="none" strike="noStrike" cap="none" dirty="0">
                <a:solidFill>
                  <a:srgbClr val="000000"/>
                </a:solidFill>
                <a:latin typeface="Arial"/>
                <a:ea typeface="Arial"/>
                <a:cs typeface="Arial"/>
                <a:sym typeface="Arial"/>
              </a:rPr>
              <a:t>What is the focus of this business initiative? </a:t>
            </a:r>
            <a:r>
              <a:rPr lang="en-AU" sz="1071"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0"/>
                  </a:ext>
                </a:extLst>
              </a:rPr>
              <a:t>I.e. What are </a:t>
            </a:r>
            <a:r>
              <a:rPr lang="en-AU" sz="1071"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1"/>
                  </a:ext>
                </a:extLst>
              </a:rPr>
              <a:t>you</a:t>
            </a:r>
            <a:r>
              <a:rPr lang="en-AU" sz="1071"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2"/>
                  </a:ext>
                </a:extLst>
              </a:rPr>
              <a:t> </a:t>
            </a:r>
            <a:r>
              <a:rPr lang="en-AU" sz="1071"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3"/>
                  </a:ext>
                </a:extLst>
              </a:rPr>
              <a:t>specific items will you focus on exclusively</a:t>
            </a:r>
            <a:r>
              <a:rPr lang="en-AU" sz="1071"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textRoundtripDataId="4"/>
                  </a:ext>
                </a:extLst>
              </a:rPr>
              <a:t>?</a:t>
            </a:r>
            <a:r>
              <a:rPr lang="en-AU" sz="1071" b="1" dirty="0"/>
              <a:t>&gt;</a:t>
            </a:r>
          </a:p>
          <a:p>
            <a:pPr lvl="0"/>
            <a:r>
              <a:rPr lang="en-AU" sz="900" dirty="0"/>
              <a:t>A lot of ski business increase their revenue with seasonal pass and lift tickets. However, </a:t>
            </a:r>
            <a:r>
              <a:rPr lang="en-US" sz="900" dirty="0"/>
              <a:t> aside from selling lift tickets and season passes, ski resorts generate revenue through their associated hotels, restaurants, bars, and other attractions. So I will try to investigate other facilities that can cause to increase the revenue which can increase the ticket price or make a VIP ticket or season pass for </a:t>
            </a:r>
            <a:r>
              <a:rPr lang="en-US" sz="900"/>
              <a:t>more profit. </a:t>
            </a:r>
            <a:endParaRPr lang="en-AU" sz="900" dirty="0"/>
          </a:p>
          <a:p>
            <a:pPr marL="0" marR="0" lvl="0" indent="0" algn="l" rtl="0">
              <a:lnSpc>
                <a:spcPct val="100000"/>
              </a:lnSpc>
              <a:spcBef>
                <a:spcPts val="0"/>
              </a:spcBef>
              <a:spcAft>
                <a:spcPts val="0"/>
              </a:spcAft>
              <a:buNone/>
            </a:pPr>
            <a:endParaRPr lang="en-AU" sz="1071"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constraints exist </a:t>
            </a:r>
            <a:r>
              <a:rPr lang="en-AU" sz="1070" b="1" dirty="0"/>
              <a:t>that may</a:t>
            </a:r>
            <a:r>
              <a:rPr lang="en-AU" sz="1070" b="1" i="0" u="none" strike="noStrike" cap="none" dirty="0">
                <a:solidFill>
                  <a:srgbClr val="000000"/>
                </a:solidFill>
                <a:latin typeface="Arial"/>
                <a:ea typeface="Arial"/>
                <a:cs typeface="Arial"/>
                <a:sym typeface="Arial"/>
              </a:rPr>
              <a:t> prevent this business initiative from succeeding?&gt;</a:t>
            </a:r>
          </a:p>
          <a:p>
            <a:pPr marL="0" marR="0" lvl="0" indent="0" algn="l" rtl="0">
              <a:lnSpc>
                <a:spcPct val="100000"/>
              </a:lnSpc>
              <a:spcBef>
                <a:spcPts val="0"/>
              </a:spcBef>
              <a:spcAft>
                <a:spcPts val="0"/>
              </a:spcAft>
              <a:buNone/>
            </a:pPr>
            <a:r>
              <a:rPr lang="en-AU" sz="1070" b="1" dirty="0"/>
              <a:t>If we increase the ticket price too much and if the consumers feel the first class section isn’t worth the money, it may prevent this business initiative from succeeding. </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&lt;What are the key pieces of data </a:t>
            </a:r>
            <a:r>
              <a:rPr lang="en-AU" sz="1070" b="1" dirty="0"/>
              <a:t>you</a:t>
            </a:r>
            <a:r>
              <a:rPr lang="en-AU" sz="1070" b="1" i="0" u="none" strike="noStrike" cap="none" dirty="0">
                <a:solidFill>
                  <a:srgbClr val="000000"/>
                </a:solidFill>
                <a:latin typeface="Arial"/>
                <a:ea typeface="Arial"/>
                <a:cs typeface="Arial"/>
                <a:sym typeface="Arial"/>
              </a:rPr>
              <a:t> need to answer the questions </a:t>
            </a:r>
            <a:r>
              <a:rPr lang="en-AU" sz="1070" b="1" dirty="0"/>
              <a:t>related to the </a:t>
            </a:r>
            <a:r>
              <a:rPr lang="en-AU" sz="1070" b="1" i="0" u="none" strike="noStrike" cap="none" dirty="0">
                <a:solidFill>
                  <a:srgbClr val="000000"/>
                </a:solidFill>
                <a:latin typeface="Arial"/>
                <a:ea typeface="Arial"/>
                <a:cs typeface="Arial"/>
                <a:sym typeface="Arial"/>
              </a:rPr>
              <a:t>problem</a:t>
            </a:r>
            <a:r>
              <a:rPr lang="en-AU" sz="1070" b="1" dirty="0"/>
              <a:t> you</a:t>
            </a:r>
            <a:r>
              <a:rPr lang="en-AU" sz="1070" b="1" i="0" u="none" strike="noStrike" cap="none" dirty="0">
                <a:solidFill>
                  <a:srgbClr val="000000"/>
                </a:solidFill>
                <a:latin typeface="Arial"/>
                <a:ea typeface="Arial"/>
                <a:cs typeface="Arial"/>
                <a:sym typeface="Arial"/>
              </a:rPr>
              <a:t> are trying to solve?&gt;</a:t>
            </a:r>
          </a:p>
          <a:p>
            <a:pPr lvl="0"/>
            <a:r>
              <a:rPr lang="en-US" sz="1100" dirty="0"/>
              <a:t>A single CSV file that I got from the database manager is the only data sheet I can utilize. I am going to calculate the total </a:t>
            </a:r>
            <a:endParaRPr lang="en-AU"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&lt;</a:t>
            </a:r>
            <a:r>
              <a:rPr lang="en-AU" sz="1071" b="1" dirty="0"/>
              <a:t>Who</a:t>
            </a:r>
            <a:r>
              <a:rPr lang="en-AU" sz="1071" b="1" i="0" u="none" strike="noStrike" cap="none" dirty="0">
                <a:solidFill>
                  <a:srgbClr val="000000"/>
                </a:solidFill>
                <a:latin typeface="Arial"/>
                <a:ea typeface="Arial"/>
                <a:cs typeface="Arial"/>
                <a:sym typeface="Arial"/>
              </a:rPr>
              <a:t> are the key stakeholders that need to be involved in th</a:t>
            </a:r>
            <a:r>
              <a:rPr lang="en-AU" sz="1071" b="1" dirty="0"/>
              <a:t>is project</a:t>
            </a:r>
            <a:r>
              <a:rPr lang="en-AU" sz="1071" b="1" i="0" u="none" strike="noStrike" cap="none" dirty="0">
                <a:solidFill>
                  <a:srgbClr val="000000"/>
                </a:solidFill>
                <a:latin typeface="Arial"/>
                <a:ea typeface="Arial"/>
                <a:cs typeface="Arial"/>
                <a:sym typeface="Arial"/>
              </a:rPr>
              <a:t>? </a:t>
            </a:r>
            <a:r>
              <a:rPr lang="en-AU" sz="1071" b="1" dirty="0"/>
              <a:t>Where will you source your data from and who will you present your recommendation to once you have identified a solution?</a:t>
            </a:r>
            <a:r>
              <a:rPr lang="en-AU" sz="1071" b="1" i="0" u="none" strike="noStrike" cap="none" dirty="0">
                <a:solidFill>
                  <a:srgbClr val="000000"/>
                </a:solidFill>
                <a:latin typeface="Arial"/>
                <a:ea typeface="Arial"/>
                <a:cs typeface="Arial"/>
                <a:sym typeface="Arial"/>
              </a:rPr>
              <a:t>&gt;</a:t>
            </a:r>
          </a:p>
          <a:p>
            <a:pPr lvl="0"/>
            <a:r>
              <a:rPr lang="en-US" sz="1100" dirty="0"/>
              <a:t>Jimmy Blackburn, Alesha Eisen</a:t>
            </a:r>
            <a:endParaRPr lang="en-AU" sz="1071" b="1"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a:solidFill>
                  <a:srgbClr val="000000"/>
                </a:solidFill>
                <a:latin typeface="Arial"/>
                <a:ea typeface="Arial"/>
                <a:cs typeface="Arial"/>
                <a:sym typeface="Arial"/>
              </a:rPr>
              <a:t>&lt;What is the business problem </a:t>
            </a:r>
            <a:r>
              <a:rPr lang="en-AU" b="1"/>
              <a:t>you</a:t>
            </a:r>
            <a:r>
              <a:rPr lang="en-AU" sz="1400" b="1" i="0" u="none" strike="noStrike" cap="none">
                <a:solidFill>
                  <a:srgbClr val="000000"/>
                </a:solidFill>
                <a:latin typeface="Arial"/>
                <a:ea typeface="Arial"/>
                <a:cs typeface="Arial"/>
                <a:sym typeface="Arial"/>
              </a:rPr>
              <a:t> are investigating? (Use SMART principles)&gt;</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708</Words>
  <Application>Microsoft Macintosh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윤태현 윤태현</cp:lastModifiedBy>
  <cp:revision>10</cp:revision>
  <dcterms:modified xsi:type="dcterms:W3CDTF">2022-07-19T11:56:55Z</dcterms:modified>
</cp:coreProperties>
</file>