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db02bf8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db02bf8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b02bf87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db02bf87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b02bf87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b02bf87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b02bf87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b02bf87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b02bf87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b02bf87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db02bf87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db02bf87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b02bf87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db02bf87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Project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Big Mountain Resort has recently installed an additional chair lift to help increase the distribution of visitors across the mountain.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chair increases their operating costs by 1,540,000 this season.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Changes of facilities: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Suspicion that Big Mountain is not capitalizing on its facilities as much as it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could.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Reconsidering ticket prices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Ticket price has to be selected in a better value.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They based their pricing on just the market average.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pricing also changes due to economic changes every second.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 would have to identify the important facilities compared to others.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change of facility will help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Cut costs of facilities without undermining the ticket price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Support an even higher price.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3262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correlation with the ticket price (Descending Order)</a:t>
            </a:r>
            <a:endParaRPr sz="200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Vertical change in elevation from the summit to the base in feet</a:t>
            </a:r>
            <a:endParaRPr sz="160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fast four person chairs</a:t>
            </a:r>
            <a:endParaRPr sz="160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 of all chairlifts at the resort</a:t>
            </a:r>
            <a:endParaRPr sz="160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 of the number of runs on the resort</a:t>
            </a:r>
            <a:endParaRPr sz="160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Ratio of resorts per state of every 100k population. </a:t>
            </a:r>
            <a:endParaRPr sz="160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features is used to train the model so that we can predict our target feature.</a:t>
            </a:r>
            <a:endParaRPr sz="160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6025"/>
            <a:ext cx="1920625" cy="12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625" y="3526025"/>
            <a:ext cx="1631325" cy="10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950" y="3526025"/>
            <a:ext cx="1390825" cy="10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6775" y="3526013"/>
            <a:ext cx="1778650" cy="10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2525" y="3599659"/>
            <a:ext cx="1390825" cy="80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of correlation </a:t>
            </a:r>
            <a:r>
              <a:rPr lang="en"/>
              <a:t>between</a:t>
            </a:r>
            <a:r>
              <a:rPr lang="en"/>
              <a:t>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Gained Similar Results with slide 4.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54" y="1629854"/>
            <a:ext cx="3061000" cy="17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of correlation between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675" y="930125"/>
            <a:ext cx="4069625" cy="29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47" y="1701800"/>
            <a:ext cx="4299424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Compared the mean of the mean absolute error and std of mean absolute error for both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Linear Regression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10.5, 1.62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 Forest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9.64, 1.35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Compared the mean absolute error for both models best estimator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Linear Regression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11.79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Random Forest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9.54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Therefore, Random Forest won.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Lower by almost $1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Less variability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 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Random Forest model to predict the ticket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 Price : $81.00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Modelled price: $95.87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Absolute Error of $10.39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vertical drop by 150 feet and install an additional chair lift.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ticket price by $1.99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amount to be $3474638 over the season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2 acres of snow.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ticket price by $1.99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amount to be $3474638 over the season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