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7" r:id="rId4"/>
    <p:sldId id="293" r:id="rId5"/>
    <p:sldId id="275" r:id="rId6"/>
    <p:sldId id="281" r:id="rId7"/>
    <p:sldId id="279" r:id="rId8"/>
    <p:sldId id="278" r:id="rId9"/>
    <p:sldId id="282" r:id="rId10"/>
    <p:sldId id="283" r:id="rId11"/>
    <p:sldId id="284" r:id="rId12"/>
    <p:sldId id="285" r:id="rId13"/>
    <p:sldId id="286" r:id="rId14"/>
    <p:sldId id="289" r:id="rId15"/>
    <p:sldId id="288" r:id="rId16"/>
    <p:sldId id="291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840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0-4C72-8BD9-61EF2CF8ED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40-4C72-8BD9-61EF2CF8ED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40-4C72-8BD9-61EF2CF8E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669430"/>
            <a:ext cx="61734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 spc="-1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다이어리 앱</a:t>
            </a:r>
            <a:r>
              <a:rPr lang="en-US" altLang="ko-KR" sz="4400" b="1" spc="-1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400" b="1" spc="-1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계획서</a:t>
            </a:r>
            <a:endParaRPr lang="en-US" altLang="ko-KR" sz="4400" b="1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2021136051 </a:t>
            </a:r>
            <a:r>
              <a:rPr lang="ko-KR" altLang="en-US" sz="3000" spc="-1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유태현</a:t>
            </a:r>
            <a:endParaRPr lang="ko-KR" altLang="en-US" sz="3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723148"/>
            <a:ext cx="529503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✔ </a:t>
            </a:r>
            <a:r>
              <a: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주요 기능</a:t>
            </a:r>
            <a:r>
              <a:rPr lang="en-US" altLang="ko-KR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일정 관리</a:t>
            </a:r>
            <a:r>
              <a:rPr lang="en-US" altLang="ko-KR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메모 기록</a:t>
            </a:r>
            <a:r>
              <a:rPr lang="en-US" altLang="ko-KR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지출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수입의 관리와 통계  </a:t>
            </a:r>
            <a:endParaRPr lang="ko-KR" altLang="en-US" sz="1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Source Sans Pro"/>
            </a:endParaRPr>
          </a:p>
          <a:p>
            <a:pPr>
              <a:lnSpc>
                <a:spcPct val="200000"/>
              </a:lnSpc>
              <a:defRPr lang="ko-KR" altLang="en-US"/>
            </a:pPr>
            <a:r>
              <a: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✔ 기간</a:t>
            </a:r>
            <a:r>
              <a:rPr lang="en-US" altLang="ko-KR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총 </a:t>
            </a:r>
            <a:r>
              <a:rPr lang="en-US" altLang="ko-KR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7</a:t>
            </a:r>
            <a:r>
              <a: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주간 개발  </a:t>
            </a:r>
          </a:p>
          <a:p>
            <a:pPr>
              <a:lnSpc>
                <a:spcPct val="200000"/>
              </a:lnSpc>
              <a:defRPr lang="ko-KR" altLang="en-US"/>
            </a:pPr>
            <a:r>
              <a: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✔ 포함 내용</a:t>
            </a:r>
            <a:r>
              <a:rPr lang="en-US" altLang="ko-KR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개발 목표</a:t>
            </a:r>
            <a:r>
              <a:rPr lang="en-US" altLang="ko-KR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기능 정의</a:t>
            </a:r>
            <a:r>
              <a:rPr lang="en-US" altLang="ko-KR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개발 일정 </a:t>
            </a:r>
            <a:r>
              <a: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등</a:t>
            </a:r>
            <a:endParaRPr lang="en-US" altLang="ko-KR" sz="1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877271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4382689-6EFB-FCC8-1407-0515916A420C}"/>
              </a:ext>
            </a:extLst>
          </p:cNvPr>
          <p:cNvSpPr/>
          <p:nvPr/>
        </p:nvSpPr>
        <p:spPr>
          <a:xfrm>
            <a:off x="2553734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6324622-60CB-20AD-FBF4-4FAE359FB029}"/>
              </a:ext>
            </a:extLst>
          </p:cNvPr>
          <p:cNvSpPr/>
          <p:nvPr/>
        </p:nvSpPr>
        <p:spPr>
          <a:xfrm>
            <a:off x="4230197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76E812C-C2D0-A183-41A6-189DB6A97DFB}"/>
              </a:ext>
            </a:extLst>
          </p:cNvPr>
          <p:cNvSpPr/>
          <p:nvPr/>
        </p:nvSpPr>
        <p:spPr>
          <a:xfrm>
            <a:off x="5906660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23949D3-9516-B8B8-5665-856EDC25FC7F}"/>
              </a:ext>
            </a:extLst>
          </p:cNvPr>
          <p:cNvSpPr/>
          <p:nvPr/>
        </p:nvSpPr>
        <p:spPr>
          <a:xfrm>
            <a:off x="7583123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EDF1627-60BA-7769-CB37-2504E92BFF37}"/>
              </a:ext>
            </a:extLst>
          </p:cNvPr>
          <p:cNvSpPr/>
          <p:nvPr/>
        </p:nvSpPr>
        <p:spPr>
          <a:xfrm>
            <a:off x="9259586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85CCFF-D287-2321-20F5-C758A36A0550}"/>
              </a:ext>
            </a:extLst>
          </p:cNvPr>
          <p:cNvSpPr/>
          <p:nvPr/>
        </p:nvSpPr>
        <p:spPr>
          <a:xfrm>
            <a:off x="10936048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1DE103-EC1D-C3C2-F1C4-425391DA453B}"/>
              </a:ext>
            </a:extLst>
          </p:cNvPr>
          <p:cNvSpPr txBox="1"/>
          <p:nvPr/>
        </p:nvSpPr>
        <p:spPr>
          <a:xfrm>
            <a:off x="10767046" y="366562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9C49DF-4760-2A33-8D51-3B1293ECF355}"/>
              </a:ext>
            </a:extLst>
          </p:cNvPr>
          <p:cNvSpPr txBox="1"/>
          <p:nvPr/>
        </p:nvSpPr>
        <p:spPr>
          <a:xfrm>
            <a:off x="9109398" y="366480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E3C272-CD8A-9106-D244-DC4A6D72F560}"/>
              </a:ext>
            </a:extLst>
          </p:cNvPr>
          <p:cNvSpPr txBox="1"/>
          <p:nvPr/>
        </p:nvSpPr>
        <p:spPr>
          <a:xfrm>
            <a:off x="7414078" y="366398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2020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C68272-3D14-2B82-8675-51FB731C84C0}"/>
              </a:ext>
            </a:extLst>
          </p:cNvPr>
          <p:cNvSpPr txBox="1"/>
          <p:nvPr/>
        </p:nvSpPr>
        <p:spPr>
          <a:xfrm>
            <a:off x="5758030" y="366316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2019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EEBEB2-36E8-9E83-F058-F824661BBE59}"/>
              </a:ext>
            </a:extLst>
          </p:cNvPr>
          <p:cNvSpPr txBox="1"/>
          <p:nvPr/>
        </p:nvSpPr>
        <p:spPr>
          <a:xfrm>
            <a:off x="4084350" y="366234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2018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2418686" y="366152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2017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736991" y="366070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2016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984287E-B775-E5E3-DCCB-6D27C35EC406}"/>
              </a:ext>
            </a:extLst>
          </p:cNvPr>
          <p:cNvGrpSpPr/>
          <p:nvPr/>
        </p:nvGrpSpPr>
        <p:grpSpPr>
          <a:xfrm>
            <a:off x="390712" y="4390190"/>
            <a:ext cx="1498450" cy="1776630"/>
            <a:chOff x="390712" y="4305966"/>
            <a:chExt cx="1498450" cy="177663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820F11-5CC8-6534-0A54-FBD425C8B4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B3FE5C-59CA-4E56-C858-1162C4B3BB10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329D2E2-01FA-F308-CCA2-7F531FD1ECEF}"/>
              </a:ext>
            </a:extLst>
          </p:cNvPr>
          <p:cNvGrpSpPr/>
          <p:nvPr/>
        </p:nvGrpSpPr>
        <p:grpSpPr>
          <a:xfrm>
            <a:off x="2058576" y="4390190"/>
            <a:ext cx="1498450" cy="1776630"/>
            <a:chOff x="390712" y="4305966"/>
            <a:chExt cx="1498450" cy="177663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FB3DD9-AEED-8198-7C0F-AF0A29049AC1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41005E-2225-D804-984D-FB96F415706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8887DE4-83C3-804E-DF0A-B1D1CB378092}"/>
              </a:ext>
            </a:extLst>
          </p:cNvPr>
          <p:cNvGrpSpPr/>
          <p:nvPr/>
        </p:nvGrpSpPr>
        <p:grpSpPr>
          <a:xfrm>
            <a:off x="3726440" y="4390190"/>
            <a:ext cx="1498450" cy="1776630"/>
            <a:chOff x="390712" y="4305966"/>
            <a:chExt cx="1498450" cy="177663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AF41D9-2194-0CF2-4085-7C179B366A3F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F27188-03F0-0164-529E-C3A7003CF88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E3D58E8-CC3D-5862-0221-6FA746CD44E8}"/>
              </a:ext>
            </a:extLst>
          </p:cNvPr>
          <p:cNvGrpSpPr/>
          <p:nvPr/>
        </p:nvGrpSpPr>
        <p:grpSpPr>
          <a:xfrm>
            <a:off x="5394304" y="4390190"/>
            <a:ext cx="1498450" cy="1776630"/>
            <a:chOff x="390712" y="4305966"/>
            <a:chExt cx="1498450" cy="177663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144F2E-39BC-42FF-9C37-86AD1C9D43B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8A48B4-8B68-B614-9426-26F2260D76CD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DC251A3-32F2-3DF0-E18E-61F7F0708D87}"/>
              </a:ext>
            </a:extLst>
          </p:cNvPr>
          <p:cNvGrpSpPr/>
          <p:nvPr/>
        </p:nvGrpSpPr>
        <p:grpSpPr>
          <a:xfrm>
            <a:off x="7062168" y="4390190"/>
            <a:ext cx="1498450" cy="1776630"/>
            <a:chOff x="390712" y="4305966"/>
            <a:chExt cx="1498450" cy="177663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4D7ECB-34E4-7AFE-E4C0-B60078EF33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22BB73C-D9E7-3B6E-7BFC-B459CC3CD36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81616BB-67E7-B4A0-70FB-D926B2FC8F82}"/>
              </a:ext>
            </a:extLst>
          </p:cNvPr>
          <p:cNvGrpSpPr/>
          <p:nvPr/>
        </p:nvGrpSpPr>
        <p:grpSpPr>
          <a:xfrm>
            <a:off x="8730032" y="4390190"/>
            <a:ext cx="1498450" cy="1776630"/>
            <a:chOff x="390712" y="4305966"/>
            <a:chExt cx="1498450" cy="177663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62DA157-282D-2CA9-B7C5-9563839A32D3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9487D3-05E9-4A89-EE81-4C06554E09A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454F16-C14D-96B9-9D90-7E9163D243D4}"/>
              </a:ext>
            </a:extLst>
          </p:cNvPr>
          <p:cNvGrpSpPr/>
          <p:nvPr/>
        </p:nvGrpSpPr>
        <p:grpSpPr>
          <a:xfrm>
            <a:off x="10397893" y="4390190"/>
            <a:ext cx="1498450" cy="1776630"/>
            <a:chOff x="390712" y="4305966"/>
            <a:chExt cx="1498450" cy="177663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9A31D0F-DFCF-2553-3C19-A4B22FEE5F2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C288B95-3858-0BA4-BC25-C9CB3AF28A8B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BC98794-3612-8C17-C92C-9F604F9CF32A}"/>
              </a:ext>
            </a:extLst>
          </p:cNvPr>
          <p:cNvSpPr/>
          <p:nvPr/>
        </p:nvSpPr>
        <p:spPr>
          <a:xfrm>
            <a:off x="48878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1E1B53-FB9F-27D7-DECA-CC44546C8BF0}"/>
              </a:ext>
            </a:extLst>
          </p:cNvPr>
          <p:cNvSpPr/>
          <p:nvPr/>
        </p:nvSpPr>
        <p:spPr>
          <a:xfrm>
            <a:off x="2165303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7428FEE-9B29-945F-DB6C-64B891D53928}"/>
              </a:ext>
            </a:extLst>
          </p:cNvPr>
          <p:cNvSpPr/>
          <p:nvPr/>
        </p:nvSpPr>
        <p:spPr>
          <a:xfrm>
            <a:off x="384182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F582277-4259-EBA1-677D-279BB76E7B31}"/>
              </a:ext>
            </a:extLst>
          </p:cNvPr>
          <p:cNvSpPr/>
          <p:nvPr/>
        </p:nvSpPr>
        <p:spPr>
          <a:xfrm>
            <a:off x="5518347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949EE3-D2E6-1DD5-517E-978FD5942F74}"/>
              </a:ext>
            </a:extLst>
          </p:cNvPr>
          <p:cNvSpPr/>
          <p:nvPr/>
        </p:nvSpPr>
        <p:spPr>
          <a:xfrm>
            <a:off x="7194869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D808901-DCC1-3901-D168-9ED9DD4D0DD2}"/>
              </a:ext>
            </a:extLst>
          </p:cNvPr>
          <p:cNvSpPr/>
          <p:nvPr/>
        </p:nvSpPr>
        <p:spPr>
          <a:xfrm>
            <a:off x="887139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ADEC564-611A-3D63-7EF3-4BCE3B216053}"/>
              </a:ext>
            </a:extLst>
          </p:cNvPr>
          <p:cNvSpPr/>
          <p:nvPr/>
        </p:nvSpPr>
        <p:spPr>
          <a:xfrm>
            <a:off x="1054791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5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81005F-7B57-81E6-7FD6-E8C0A762AB9C}"/>
              </a:ext>
            </a:extLst>
          </p:cNvPr>
          <p:cNvGrpSpPr/>
          <p:nvPr/>
        </p:nvGrpSpPr>
        <p:grpSpPr>
          <a:xfrm>
            <a:off x="6723601" y="1261746"/>
            <a:ext cx="5007325" cy="4407533"/>
            <a:chOff x="6218494" y="1261746"/>
            <a:chExt cx="5007325" cy="440753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3461174-4F19-203B-B8B4-AA0B1A0C5992}"/>
                </a:ext>
              </a:extLst>
            </p:cNvPr>
            <p:cNvSpPr/>
            <p:nvPr/>
          </p:nvSpPr>
          <p:spPr>
            <a:xfrm>
              <a:off x="621849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E7EC29E-BDD3-54CC-02FC-0B402C1C7438}"/>
                </a:ext>
              </a:extLst>
            </p:cNvPr>
            <p:cNvSpPr/>
            <p:nvPr/>
          </p:nvSpPr>
          <p:spPr>
            <a:xfrm>
              <a:off x="7312474" y="1261746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B13B26-406E-F558-B594-55C7893DC1FB}"/>
                </a:ext>
              </a:extLst>
            </p:cNvPr>
            <p:cNvSpPr/>
            <p:nvPr/>
          </p:nvSpPr>
          <p:spPr>
            <a:xfrm>
              <a:off x="840645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1FB9FB-78D9-3DD7-1057-15E6949213AA}"/>
              </a:ext>
            </a:extLst>
          </p:cNvPr>
          <p:cNvCxnSpPr>
            <a:cxnSpLocks/>
          </p:cNvCxnSpPr>
          <p:nvPr/>
        </p:nvCxnSpPr>
        <p:spPr>
          <a:xfrm>
            <a:off x="216565" y="3465513"/>
            <a:ext cx="658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B348F7E-0FDD-9362-B1AA-44FC8CB1E8BC}"/>
              </a:ext>
            </a:extLst>
          </p:cNvPr>
          <p:cNvSpPr/>
          <p:nvPr/>
        </p:nvSpPr>
        <p:spPr>
          <a:xfrm>
            <a:off x="2329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3A9B5A-F3DF-3AC1-8BD1-45C7981E7953}"/>
              </a:ext>
            </a:extLst>
          </p:cNvPr>
          <p:cNvSpPr/>
          <p:nvPr/>
        </p:nvSpPr>
        <p:spPr>
          <a:xfrm>
            <a:off x="1553780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071474-5B8C-68E0-BF32-607D43F4D468}"/>
              </a:ext>
            </a:extLst>
          </p:cNvPr>
          <p:cNvSpPr/>
          <p:nvPr/>
        </p:nvSpPr>
        <p:spPr>
          <a:xfrm>
            <a:off x="29725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D2C43B-0916-A66C-7CD0-625FED5C26E9}"/>
              </a:ext>
            </a:extLst>
          </p:cNvPr>
          <p:cNvSpPr/>
          <p:nvPr/>
        </p:nvSpPr>
        <p:spPr>
          <a:xfrm>
            <a:off x="4391244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4EE78-0FDE-2311-8341-638770B4C9FF}"/>
              </a:ext>
            </a:extLst>
          </p:cNvPr>
          <p:cNvSpPr txBox="1"/>
          <p:nvPr/>
        </p:nvSpPr>
        <p:spPr>
          <a:xfrm>
            <a:off x="619629" y="3279777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B2749-ADF9-123D-6874-C96B9CBF7994}"/>
              </a:ext>
            </a:extLst>
          </p:cNvPr>
          <p:cNvSpPr txBox="1"/>
          <p:nvPr/>
        </p:nvSpPr>
        <p:spPr>
          <a:xfrm>
            <a:off x="2039179" y="3279777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DB760-AE33-0262-98A0-83AC01D25B9D}"/>
              </a:ext>
            </a:extLst>
          </p:cNvPr>
          <p:cNvSpPr txBox="1"/>
          <p:nvPr/>
        </p:nvSpPr>
        <p:spPr>
          <a:xfrm>
            <a:off x="3470751" y="3279777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FEFDDC-E51E-F389-ADA2-B0A0E2D20E3B}"/>
              </a:ext>
            </a:extLst>
          </p:cNvPr>
          <p:cNvSpPr txBox="1"/>
          <p:nvPr/>
        </p:nvSpPr>
        <p:spPr>
          <a:xfrm>
            <a:off x="4904727" y="32797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CDC34-FABE-8024-672E-09A5EDECD671}"/>
              </a:ext>
            </a:extLst>
          </p:cNvPr>
          <p:cNvSpPr txBox="1"/>
          <p:nvPr/>
        </p:nvSpPr>
        <p:spPr>
          <a:xfrm>
            <a:off x="9828960" y="414357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D19CE9-5E96-A5F0-932F-2D2B2D06FB2E}"/>
              </a:ext>
            </a:extLst>
          </p:cNvPr>
          <p:cNvSpPr txBox="1"/>
          <p:nvPr/>
        </p:nvSpPr>
        <p:spPr>
          <a:xfrm>
            <a:off x="7457359" y="414357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DFFBFC-0C66-E140-BD39-415AAE24E27B}"/>
              </a:ext>
            </a:extLst>
          </p:cNvPr>
          <p:cNvSpPr txBox="1"/>
          <p:nvPr/>
        </p:nvSpPr>
        <p:spPr>
          <a:xfrm>
            <a:off x="8755258" y="228813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581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58C93-DE1A-7108-6950-9E0416DEFAB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F3E0B-13AF-3324-EB69-85A207AF6982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0FA901-53D4-B76D-CCF0-3A9E2A49AC42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75C303-81E5-C6A9-A7BE-944597D1B4BB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FD1A94-54C7-314E-1373-FCC29DAAB342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F584D-4223-2877-D31E-6B66405A4D31}"/>
              </a:ext>
            </a:extLst>
          </p:cNvPr>
          <p:cNvSpPr txBox="1"/>
          <p:nvPr/>
        </p:nvSpPr>
        <p:spPr>
          <a:xfrm>
            <a:off x="1450873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200E7F-A953-0C5F-A2F9-9C52656ED3C5}"/>
              </a:ext>
            </a:extLst>
          </p:cNvPr>
          <p:cNvSpPr txBox="1"/>
          <p:nvPr/>
        </p:nvSpPr>
        <p:spPr>
          <a:xfrm>
            <a:off x="3818210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5949CD-49B2-671A-F83A-043DBEED7E4B}"/>
              </a:ext>
            </a:extLst>
          </p:cNvPr>
          <p:cNvSpPr txBox="1"/>
          <p:nvPr/>
        </p:nvSpPr>
        <p:spPr>
          <a:xfrm>
            <a:off x="6138754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29DA9-1C06-F2F3-25BE-0D12CADB2BB1}"/>
              </a:ext>
            </a:extLst>
          </p:cNvPr>
          <p:cNvSpPr txBox="1"/>
          <p:nvPr/>
        </p:nvSpPr>
        <p:spPr>
          <a:xfrm>
            <a:off x="9107622" y="3197301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내용을</a:t>
            </a:r>
            <a:endParaRPr lang="en-US" altLang="ko-KR" sz="28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6458536" y="14052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5EA22F80-183E-AA6E-3992-04E4734D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94648"/>
              </p:ext>
            </p:extLst>
          </p:nvPr>
        </p:nvGraphicFramePr>
        <p:xfrm>
          <a:off x="6705181" y="1705001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706F7A-516F-A618-F845-D76895730B78}"/>
              </a:ext>
            </a:extLst>
          </p:cNvPr>
          <p:cNvGrpSpPr/>
          <p:nvPr/>
        </p:nvGrpSpPr>
        <p:grpSpPr>
          <a:xfrm>
            <a:off x="337188" y="1405223"/>
            <a:ext cx="5413594" cy="4911323"/>
            <a:chOff x="481567" y="1405223"/>
            <a:chExt cx="5413594" cy="49113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AC34CD-A9E8-DAA2-9B16-0021C84EC198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521272541"/>
                    </p:ext>
                  </p:extLst>
                </p:nvPr>
              </p:nvGraphicFramePr>
              <p:xfrm>
                <a:off x="715696" y="2480301"/>
                <a:ext cx="4856673" cy="355519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 xmlns="">
            <p:pic>
              <p:nvPic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317" y="2480301"/>
                  <a:ext cx="4856673" cy="35551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E5E461-BA70-3055-CC2A-83ECCEC96DA0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FD86CF-3AB7-1DD5-57C2-105B34AE3E86}"/>
                </a:ext>
              </a:extLst>
            </p:cNvPr>
            <p:cNvSpPr txBox="1"/>
            <p:nvPr/>
          </p:nvSpPr>
          <p:spPr>
            <a:xfrm>
              <a:off x="1494383" y="1698337"/>
              <a:ext cx="32993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4239"/>
              </p:ext>
            </p:extLst>
          </p:nvPr>
        </p:nvGraphicFramePr>
        <p:xfrm>
          <a:off x="1163052" y="2045948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>
            <a:off x="1056909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6092950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1056910" y="3575013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E76A9AB-43AF-7608-E148-C74A8A5498F1}"/>
              </a:ext>
            </a:extLst>
          </p:cNvPr>
          <p:cNvSpPr>
            <a:spLocks/>
          </p:cNvSpPr>
          <p:nvPr/>
        </p:nvSpPr>
        <p:spPr>
          <a:xfrm>
            <a:off x="6095090" y="3575013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27245A5-9874-8C24-B975-57120717C496}"/>
              </a:ext>
            </a:extLst>
          </p:cNvPr>
          <p:cNvSpPr/>
          <p:nvPr/>
        </p:nvSpPr>
        <p:spPr>
          <a:xfrm>
            <a:off x="5431652" y="2925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9A656FD-999E-0038-08E8-BDA20E801E0D}"/>
              </a:ext>
            </a:extLst>
          </p:cNvPr>
          <p:cNvSpPr txBox="1"/>
          <p:nvPr/>
        </p:nvSpPr>
        <p:spPr>
          <a:xfrm>
            <a:off x="5476875" y="2935549"/>
            <a:ext cx="3898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977809D-76CF-AEA0-A690-F52012759CAF}"/>
              </a:ext>
            </a:extLst>
          </p:cNvPr>
          <p:cNvSpPr/>
          <p:nvPr/>
        </p:nvSpPr>
        <p:spPr>
          <a:xfrm>
            <a:off x="6267709" y="2925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AAE2C25-EAF7-FF84-C6BA-3C7ADE46C79B}"/>
              </a:ext>
            </a:extLst>
          </p:cNvPr>
          <p:cNvSpPr txBox="1">
            <a:spLocks/>
          </p:cNvSpPr>
          <p:nvPr/>
        </p:nvSpPr>
        <p:spPr>
          <a:xfrm>
            <a:off x="6269230" y="2952822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9F8F6898-FE73-37D2-E943-9C129B688C52}"/>
              </a:ext>
            </a:extLst>
          </p:cNvPr>
          <p:cNvSpPr/>
          <p:nvPr/>
        </p:nvSpPr>
        <p:spPr>
          <a:xfrm>
            <a:off x="5430500" y="3780178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3434C7F-C093-BA7D-9108-A8E2353E5D37}"/>
              </a:ext>
            </a:extLst>
          </p:cNvPr>
          <p:cNvSpPr txBox="1"/>
          <p:nvPr/>
        </p:nvSpPr>
        <p:spPr>
          <a:xfrm>
            <a:off x="5454701" y="3790645"/>
            <a:ext cx="4267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064CD800-6DC3-ACC5-9489-027516687077}"/>
              </a:ext>
            </a:extLst>
          </p:cNvPr>
          <p:cNvSpPr/>
          <p:nvPr/>
        </p:nvSpPr>
        <p:spPr>
          <a:xfrm>
            <a:off x="6278900" y="3780177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3D5E06C-4588-BE8C-576C-9633A93E2DBE}"/>
              </a:ext>
            </a:extLst>
          </p:cNvPr>
          <p:cNvSpPr txBox="1"/>
          <p:nvPr/>
        </p:nvSpPr>
        <p:spPr>
          <a:xfrm>
            <a:off x="6338550" y="3790644"/>
            <a:ext cx="3722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0194574-FB3C-1D70-31D3-415D53E03985}"/>
              </a:ext>
            </a:extLst>
          </p:cNvPr>
          <p:cNvSpPr txBox="1"/>
          <p:nvPr/>
        </p:nvSpPr>
        <p:spPr>
          <a:xfrm>
            <a:off x="1309360" y="1600224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20EF9E1-A069-DDDF-05BE-BB721EEE9931}"/>
              </a:ext>
            </a:extLst>
          </p:cNvPr>
          <p:cNvSpPr txBox="1"/>
          <p:nvPr/>
        </p:nvSpPr>
        <p:spPr>
          <a:xfrm>
            <a:off x="7886310" y="1600224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583BD6D-4004-DE6D-80A0-7806E3DBC9E6}"/>
              </a:ext>
            </a:extLst>
          </p:cNvPr>
          <p:cNvSpPr txBox="1"/>
          <p:nvPr/>
        </p:nvSpPr>
        <p:spPr>
          <a:xfrm>
            <a:off x="1309360" y="3821349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C8C12D1-5727-67EA-B55C-C2B5453626CC}"/>
              </a:ext>
            </a:extLst>
          </p:cNvPr>
          <p:cNvSpPr txBox="1"/>
          <p:nvPr/>
        </p:nvSpPr>
        <p:spPr>
          <a:xfrm>
            <a:off x="8343510" y="3819204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>
            <a:extLst>
              <a:ext uri="{FF2B5EF4-FFF2-40B4-BE49-F238E27FC236}">
                <a16:creationId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566418" y="2388295"/>
            <a:ext cx="4996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단순하게 설명할 수 없다면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ko-KR" altLang="en-US" sz="3200" b="1" dirty="0">
                <a:solidFill>
                  <a:schemeClr val="bg1"/>
                </a:solidFill>
              </a:rPr>
              <a:t>제대로 이해하지 못한 것이다</a:t>
            </a:r>
            <a:r>
              <a:rPr lang="en-US" altLang="ko-KR" sz="3200" b="1" dirty="0">
                <a:solidFill>
                  <a:schemeClr val="bg1"/>
                </a:solidFill>
              </a:rPr>
              <a:t>.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9BAEDBE-12FD-5EE1-9883-1EEE1DBAB417}"/>
              </a:ext>
            </a:extLst>
          </p:cNvPr>
          <p:cNvSpPr txBox="1"/>
          <p:nvPr/>
        </p:nvSpPr>
        <p:spPr>
          <a:xfrm flipH="1">
            <a:off x="566417" y="3792914"/>
            <a:ext cx="49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아인슈타인</a:t>
            </a: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2452250" y="488425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673714" y="1497343"/>
            <a:ext cx="22589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500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ko-KR" altLang="en-US" sz="2500" spc="-3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673714" y="2212830"/>
            <a:ext cx="22589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500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</a:t>
            </a:r>
            <a:endParaRPr lang="ko-KR" altLang="en-US" sz="2500" spc="-3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673714" y="2928317"/>
            <a:ext cx="16946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500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ko-KR" altLang="en-US" sz="2500" spc="-3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673714" y="3643804"/>
            <a:ext cx="19768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500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리소스 계획</a:t>
            </a:r>
            <a:endParaRPr lang="ko-KR" altLang="en-US" sz="2500" spc="-3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673714" y="4359291"/>
            <a:ext cx="19768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500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리스크 관리</a:t>
            </a:r>
            <a:endParaRPr lang="ko-KR" altLang="en-US" sz="2500" spc="-3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673714" y="5074778"/>
            <a:ext cx="28232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2500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커뮤니케이션 계획</a:t>
            </a:r>
            <a:endParaRPr lang="ko-KR" altLang="en-US" sz="2500" spc="-3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670352" y="5790267"/>
            <a:ext cx="23278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 </a:t>
            </a:r>
            <a:r>
              <a:rPr lang="ko-KR" altLang="en-US" sz="2500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요약 및 마무리</a:t>
            </a:r>
            <a:endParaRPr lang="ko-KR" altLang="en-US" sz="2500" spc="-3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526694" y="433455"/>
            <a:ext cx="3417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</a:t>
            </a:r>
            <a:endParaRPr lang="ko-KR" altLang="en-US" sz="4400" b="1" spc="-3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Shape 1"/>
          <p:cNvSpPr/>
          <p:nvPr/>
        </p:nvSpPr>
        <p:spPr>
          <a:xfrm>
            <a:off x="526694" y="1648646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Image 1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2121" y="1697581"/>
            <a:ext cx="292060" cy="365046"/>
          </a:xfrm>
          <a:prstGeom prst="rect">
            <a:avLst/>
          </a:prstGeom>
        </p:spPr>
      </p:pic>
      <p:sp>
        <p:nvSpPr>
          <p:cNvPr id="13" name="Text 2"/>
          <p:cNvSpPr/>
          <p:nvPr/>
        </p:nvSpPr>
        <p:spPr>
          <a:xfrm>
            <a:off x="1222852" y="1648646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일정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메모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작성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 3"/>
          <p:cNvSpPr/>
          <p:nvPr/>
        </p:nvSpPr>
        <p:spPr>
          <a:xfrm>
            <a:off x="1222852" y="2130611"/>
            <a:ext cx="6948368" cy="321231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일정 기능과 지출 기록을 연동하여 한 번에 보고 싶다</a:t>
            </a:r>
            <a:r>
              <a:rPr lang="en-US" altLang="ko-KR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sz="16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Shape 7"/>
          <p:cNvSpPr/>
          <p:nvPr/>
        </p:nvSpPr>
        <p:spPr>
          <a:xfrm>
            <a:off x="526694" y="2845504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2121" y="2894439"/>
            <a:ext cx="292060" cy="365046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1222852" y="2840580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지출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기록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 9"/>
          <p:cNvSpPr/>
          <p:nvPr/>
        </p:nvSpPr>
        <p:spPr>
          <a:xfrm>
            <a:off x="1222852" y="3330959"/>
            <a:ext cx="6948368" cy="321231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</a:t>
            </a:r>
            <a:r>
              <a:rPr lang="en-US" altLang="ko-KR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월간 금액의 목표를 설정해 두고 목표 금액보다 초과될 시 알려주면 좋겠다</a:t>
            </a:r>
            <a:r>
              <a:rPr lang="en-US" altLang="ko-KR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sz="16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Shape 10"/>
          <p:cNvSpPr/>
          <p:nvPr/>
        </p:nvSpPr>
        <p:spPr>
          <a:xfrm>
            <a:off x="526694" y="4215079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2121" y="4264014"/>
            <a:ext cx="292060" cy="365046"/>
          </a:xfrm>
          <a:prstGeom prst="rect">
            <a:avLst/>
          </a:prstGeom>
        </p:spPr>
      </p:pic>
      <p:sp>
        <p:nvSpPr>
          <p:cNvPr id="21" name="Text 11"/>
          <p:cNvSpPr/>
          <p:nvPr/>
        </p:nvSpPr>
        <p:spPr>
          <a:xfrm>
            <a:off x="1222852" y="4210156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금액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통계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 12"/>
          <p:cNvSpPr/>
          <p:nvPr/>
        </p:nvSpPr>
        <p:spPr>
          <a:xfrm>
            <a:off x="1222852" y="4693067"/>
            <a:ext cx="9875563" cy="6424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각 </a:t>
            </a:r>
            <a:r>
              <a:rPr lang="ko-KR" altLang="en-US" sz="16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통계별로</a:t>
            </a:r>
            <a:r>
              <a:rPr lang="ko-KR" altLang="en-US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가장 많이 지출이 </a:t>
            </a:r>
            <a:r>
              <a:rPr lang="ko-KR" altLang="en-US" sz="16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나간것을</a:t>
            </a:r>
            <a:r>
              <a:rPr lang="ko-KR" altLang="en-US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볼 수 있게 정렬 기능이 있으면 좋겠다</a:t>
            </a:r>
            <a:r>
              <a:rPr lang="en-US" altLang="ko-KR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sz="16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Shape 10"/>
          <p:cNvSpPr/>
          <p:nvPr/>
        </p:nvSpPr>
        <p:spPr>
          <a:xfrm>
            <a:off x="526694" y="5514116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Text 11"/>
          <p:cNvSpPr/>
          <p:nvPr/>
        </p:nvSpPr>
        <p:spPr>
          <a:xfrm>
            <a:off x="1222852" y="5514116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9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설정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 12"/>
          <p:cNvSpPr/>
          <p:nvPr/>
        </p:nvSpPr>
        <p:spPr>
          <a:xfrm>
            <a:off x="1222852" y="5996081"/>
            <a:ext cx="9875563" cy="6424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>
              <a:defRPr lang="ko-KR" altLang="en-US"/>
            </a:pPr>
            <a:r>
              <a:rPr lang="ko-KR" altLang="en-US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작성한 내용을 빠르고 정확하게 볼 수 있도록 텍스트의 크기 조절 기능이 있으면 좋겠다</a:t>
            </a:r>
            <a:r>
              <a:rPr lang="en-US" altLang="ko-KR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sz="1650" dirty="0">
              <a:solidFill>
                <a:srgbClr val="3D383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포인트가 5개인 별 25"/>
          <p:cNvSpPr/>
          <p:nvPr/>
        </p:nvSpPr>
        <p:spPr>
          <a:xfrm>
            <a:off x="654937" y="5651884"/>
            <a:ext cx="206428" cy="206428"/>
          </a:xfrm>
          <a:prstGeom prst="star5">
            <a:avLst>
              <a:gd name="adj" fmla="val 23593"/>
              <a:gd name="hf" fmla="val 105146"/>
              <a:gd name="vf" fmla="val 11055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526694" y="433455"/>
            <a:ext cx="3417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</a:t>
            </a:r>
            <a:endParaRPr lang="ko-KR" altLang="en-US" sz="4400" b="1" spc="-3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526694" y="1851028"/>
            <a:ext cx="2515234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526694" y="1851026"/>
            <a:ext cx="2515234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092521" y="1851028"/>
            <a:ext cx="2515234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381971" y="1851028"/>
            <a:ext cx="2515234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237247" y="1851028"/>
            <a:ext cx="2515234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670095" y="1965999"/>
            <a:ext cx="212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 메모 작성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381970" y="1851026"/>
            <a:ext cx="2515234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3510141" y="1965999"/>
            <a:ext cx="221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지출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 기록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237245" y="1851026"/>
            <a:ext cx="2515234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6673995" y="1965999"/>
            <a:ext cx="145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지출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통계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092517" y="1851026"/>
            <a:ext cx="2515234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790342" y="1965999"/>
            <a:ext cx="79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목표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606783" y="2630251"/>
            <a:ext cx="234550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사용자가 지출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수입에 따른 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세 내역 및 필요한 일정을 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메모할 수 있게 함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462060" y="2630251"/>
            <a:ext cx="234550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날짜별로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지출 및 수입을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기록하고 확인하며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카테고리 및 지출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수입별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정렬하여 볼 수 있게 함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6317337" y="2630251"/>
            <a:ext cx="2345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사용자가 기록한 내역을 통해 카테고리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또는 일정 별로 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통계를 제공하고 목표 지출을 설정해 경제적 관리를 도울 수 있게 함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182158" y="2630251"/>
            <a:ext cx="2345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다이어리 기능과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지출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소비 내역 기록 및 통계와 목표 지출 설정 기능을 통해 지출을 파악하고 관리할 수 있는 모바일 앱 개발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83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526694" y="433455"/>
            <a:ext cx="2388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ko-KR" altLang="en-US" sz="4400" b="1" spc="-3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01" y="1475928"/>
            <a:ext cx="10669353" cy="47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455964" y="349578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2,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778E7A99-2F57-DF62-F795-10681CB164FF}"/>
              </a:ext>
            </a:extLst>
          </p:cNvPr>
          <p:cNvSpPr/>
          <p:nvPr/>
        </p:nvSpPr>
        <p:spPr>
          <a:xfrm>
            <a:off x="1045410" y="1721182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B84433-B0FE-A780-2874-EE3A5E879D9D}"/>
              </a:ext>
            </a:extLst>
          </p:cNvPr>
          <p:cNvSpPr/>
          <p:nvPr/>
        </p:nvSpPr>
        <p:spPr>
          <a:xfrm>
            <a:off x="7045161" y="1721181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630D0C4-CD27-311E-F616-B633CC9CE878}"/>
              </a:ext>
            </a:extLst>
          </p:cNvPr>
          <p:cNvSpPr/>
          <p:nvPr/>
        </p:nvSpPr>
        <p:spPr>
          <a:xfrm>
            <a:off x="4045284" y="1721183"/>
            <a:ext cx="4126831" cy="41268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071E5-2661-94C6-E0C0-740E74273F70}"/>
              </a:ext>
            </a:extLst>
          </p:cNvPr>
          <p:cNvSpPr txBox="1"/>
          <p:nvPr/>
        </p:nvSpPr>
        <p:spPr>
          <a:xfrm>
            <a:off x="4564067" y="3391757"/>
            <a:ext cx="3137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566C0E-EB8B-BC07-D168-1468C507E345}"/>
              </a:ext>
            </a:extLst>
          </p:cNvPr>
          <p:cNvSpPr txBox="1"/>
          <p:nvPr/>
        </p:nvSpPr>
        <p:spPr>
          <a:xfrm>
            <a:off x="1369847" y="3453312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DE83F-8853-D272-76F6-4149BE895E69}"/>
              </a:ext>
            </a:extLst>
          </p:cNvPr>
          <p:cNvSpPr txBox="1"/>
          <p:nvPr/>
        </p:nvSpPr>
        <p:spPr>
          <a:xfrm>
            <a:off x="8431506" y="3416798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1167404" y="3103391"/>
            <a:ext cx="4001751" cy="2107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1167404" y="5382870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66C441-0DDD-A5B0-F1A2-6D26BC9B9831}"/>
              </a:ext>
            </a:extLst>
          </p:cNvPr>
          <p:cNvSpPr/>
          <p:nvPr/>
        </p:nvSpPr>
        <p:spPr>
          <a:xfrm>
            <a:off x="1519456" y="3465536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EAEBA4-A062-AB51-F778-8EE3BFDB19B3}"/>
              </a:ext>
            </a:extLst>
          </p:cNvPr>
          <p:cNvSpPr/>
          <p:nvPr/>
        </p:nvSpPr>
        <p:spPr>
          <a:xfrm>
            <a:off x="1519456" y="4346935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310EF7-F7A2-F555-55F6-DC5DC8E7ADC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168280" y="1938324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E364FF-D40F-F205-A6D7-99D57E2550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168280" y="2850116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26511B-013B-E883-73DC-835AE91EA07A}"/>
              </a:ext>
            </a:extLst>
          </p:cNvPr>
          <p:cNvCxnSpPr/>
          <p:nvPr/>
        </p:nvCxnSpPr>
        <p:spPr>
          <a:xfrm>
            <a:off x="3168280" y="5210643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2377036" y="139400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CF5B0-9E04-8E7C-BDF7-9B14F2C06BA7}"/>
              </a:ext>
            </a:extLst>
          </p:cNvPr>
          <p:cNvSpPr txBox="1"/>
          <p:nvPr/>
        </p:nvSpPr>
        <p:spPr>
          <a:xfrm>
            <a:off x="2377036" y="230855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2DDDA7-E705-B7E7-52C1-09C243E948C8}"/>
              </a:ext>
            </a:extLst>
          </p:cNvPr>
          <p:cNvSpPr txBox="1"/>
          <p:nvPr/>
        </p:nvSpPr>
        <p:spPr>
          <a:xfrm>
            <a:off x="2277649" y="356454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FB81C-952E-CCDC-136E-ED777EE00A94}"/>
              </a:ext>
            </a:extLst>
          </p:cNvPr>
          <p:cNvSpPr txBox="1"/>
          <p:nvPr/>
        </p:nvSpPr>
        <p:spPr>
          <a:xfrm>
            <a:off x="2277649" y="444325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631B9-F3E4-B19B-8A3D-99BB4F6F3F5D}"/>
              </a:ext>
            </a:extLst>
          </p:cNvPr>
          <p:cNvSpPr txBox="1"/>
          <p:nvPr/>
        </p:nvSpPr>
        <p:spPr>
          <a:xfrm>
            <a:off x="2151013" y="5512001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11BB8D-7977-A914-E874-5CC672567CF5}"/>
              </a:ext>
            </a:extLst>
          </p:cNvPr>
          <p:cNvSpPr txBox="1"/>
          <p:nvPr/>
        </p:nvSpPr>
        <p:spPr>
          <a:xfrm>
            <a:off x="6964454" y="3259698"/>
            <a:ext cx="4292599" cy="243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1CA75-265E-0FEC-A477-82E2D5EA2F26}"/>
              </a:ext>
            </a:extLst>
          </p:cNvPr>
          <p:cNvSpPr txBox="1"/>
          <p:nvPr/>
        </p:nvSpPr>
        <p:spPr>
          <a:xfrm>
            <a:off x="7031741" y="210880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356" y="297904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680</Words>
  <Application>Microsoft Office PowerPoint</Application>
  <PresentationFormat>와이드스크린</PresentationFormat>
  <Paragraphs>143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Montserrat Bold</vt:lpstr>
      <vt:lpstr>Pretendard</vt:lpstr>
      <vt:lpstr>Pretendard Black</vt:lpstr>
      <vt:lpstr>Source Sans Pro</vt:lpstr>
      <vt:lpstr>Arial</vt:lpstr>
      <vt:lpstr>HY견고딕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ITSW</cp:lastModifiedBy>
  <cp:revision>44</cp:revision>
  <dcterms:created xsi:type="dcterms:W3CDTF">2022-08-03T01:14:38Z</dcterms:created>
  <dcterms:modified xsi:type="dcterms:W3CDTF">2025-06-10T07:01:53Z</dcterms:modified>
</cp:coreProperties>
</file>