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2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4630400" cy="8229600"/>
  <p:notesSz cx="8229600" cy="14630400"/>
  <p:embeddedFontLst>
    <p:embeddedFont>
      <p:font typeface="HY견고딕" panose="02030600000101010101" pitchFamily="18" charset="-127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0">
          <p15:clr>
            <a:srgbClr val="A4A3A4"/>
          </p15:clr>
        </p15:guide>
        <p15:guide id="2" pos="46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4"/>
    <p:restoredTop sz="94610"/>
  </p:normalViewPr>
  <p:slideViewPr>
    <p:cSldViewPr snapToGrid="0" snapToObjects="1">
      <p:cViewPr varScale="1">
        <p:scale>
          <a:sx n="64" d="100"/>
          <a:sy n="64" d="100"/>
        </p:scale>
        <p:origin x="648" y="66"/>
      </p:cViewPr>
      <p:guideLst>
        <p:guide orient="horz" pos="2590"/>
        <p:guide pos="46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96931" y="2557706"/>
            <a:ext cx="6253825" cy="70127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44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다이어리 앱 개발 계획서</a:t>
            </a:r>
            <a:endParaRPr 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5996931" y="3801933"/>
            <a:ext cx="8400782" cy="279201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✔ 주요 기능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일정 관리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90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메모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기록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지출 관리  </a:t>
            </a:r>
          </a:p>
          <a:p>
            <a:pPr>
              <a:lnSpc>
                <a:spcPct val="200000"/>
              </a:lnSpc>
              <a:defRPr lang="ko-KR" altLang="en-US"/>
            </a:pP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✔ 기간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총 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7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주간 개발  </a:t>
            </a:r>
          </a:p>
          <a:p>
            <a:pPr>
              <a:lnSpc>
                <a:spcPct val="200000"/>
              </a:lnSpc>
              <a:defRPr lang="ko-KR" altLang="en-US"/>
            </a:pP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✔ 포함 내용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목표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기능 정의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일정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리소스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리스크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커뮤니케이션 계획 등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Shape 3"/>
          <p:cNvSpPr/>
          <p:nvPr/>
        </p:nvSpPr>
        <p:spPr>
          <a:xfrm>
            <a:off x="6350198" y="5656064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713785" y="7639344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44545" y="582804"/>
            <a:ext cx="4868823" cy="60852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4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프로젝트</a:t>
            </a:r>
            <a:r>
              <a:rPr lang="en-US" sz="3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38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개요</a:t>
            </a:r>
            <a:endParaRPr lang="en-US" sz="3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hape 1"/>
          <p:cNvSpPr/>
          <p:nvPr/>
        </p:nvSpPr>
        <p:spPr>
          <a:xfrm>
            <a:off x="944545" y="1916303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9972" y="1965238"/>
            <a:ext cx="292060" cy="36504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40703" y="1916303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일정</a:t>
            </a:r>
            <a:r>
              <a:rPr lang="en-US" sz="1900" b="1" dirty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메모</a:t>
            </a:r>
            <a:r>
              <a:rPr lang="en-US" sz="1900" b="1" dirty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작성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 3"/>
          <p:cNvSpPr/>
          <p:nvPr/>
        </p:nvSpPr>
        <p:spPr>
          <a:xfrm>
            <a:off x="1640703" y="2398268"/>
            <a:ext cx="6948368" cy="321231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사용자가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일정을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ko-KR" altLang="en-US" sz="16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및 지출 내역을 작성할 수 있습니다</a:t>
            </a:r>
            <a:r>
              <a:rPr lang="en-US" altLang="ko-KR" sz="16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.</a:t>
            </a:r>
            <a:endParaRPr lang="en-US" sz="16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Shape 7"/>
          <p:cNvSpPr/>
          <p:nvPr/>
        </p:nvSpPr>
        <p:spPr>
          <a:xfrm>
            <a:off x="944545" y="3285879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29972" y="3334814"/>
            <a:ext cx="292060" cy="36504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640703" y="3280955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지출</a:t>
            </a:r>
            <a:r>
              <a:rPr lang="en-US" sz="1900" b="1" dirty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기록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 9"/>
          <p:cNvSpPr/>
          <p:nvPr/>
        </p:nvSpPr>
        <p:spPr>
          <a:xfrm>
            <a:off x="1640703" y="3771334"/>
            <a:ext cx="6948368" cy="321231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날짜별로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지출을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ko-KR" altLang="en-US" sz="16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기록 및 확인할 수 있습니다</a:t>
            </a:r>
            <a:r>
              <a:rPr lang="en-US" sz="16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.</a:t>
            </a:r>
            <a:endParaRPr lang="en-US" sz="16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Shape 10"/>
          <p:cNvSpPr/>
          <p:nvPr/>
        </p:nvSpPr>
        <p:spPr>
          <a:xfrm>
            <a:off x="944545" y="4655454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9972" y="4704389"/>
            <a:ext cx="292060" cy="365046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640703" y="4650531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금액</a:t>
            </a:r>
            <a:r>
              <a:rPr lang="en-US" sz="1900" b="1" dirty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통계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 12"/>
          <p:cNvSpPr/>
          <p:nvPr/>
        </p:nvSpPr>
        <p:spPr>
          <a:xfrm>
            <a:off x="1640703" y="5133442"/>
            <a:ext cx="9875563" cy="6424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사용자가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기록한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지출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내역</a:t>
            </a:r>
            <a:r>
              <a:rPr lang="ko-KR" altLang="en-US" sz="16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을 통해 </a:t>
            </a:r>
            <a:r>
              <a:rPr lang="en-US" sz="16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금액</a:t>
            </a:r>
            <a:r>
              <a:rPr lang="en-US" sz="16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통계를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제공하여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경제적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관리를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돕습니다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.</a:t>
            </a:r>
            <a:endParaRPr lang="en-US" sz="16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713785" y="7639344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Shape 10"/>
          <p:cNvSpPr/>
          <p:nvPr/>
        </p:nvSpPr>
        <p:spPr>
          <a:xfrm>
            <a:off x="944545" y="5954491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Text 11"/>
          <p:cNvSpPr/>
          <p:nvPr/>
        </p:nvSpPr>
        <p:spPr>
          <a:xfrm>
            <a:off x="1640703" y="5954491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9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목표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 12"/>
          <p:cNvSpPr/>
          <p:nvPr/>
        </p:nvSpPr>
        <p:spPr>
          <a:xfrm>
            <a:off x="1640703" y="6436456"/>
            <a:ext cx="9875563" cy="6424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>
              <a:defRPr lang="ko-KR" altLang="en-US"/>
            </a:pPr>
            <a:r>
              <a:rPr lang="ko-KR" altLang="en-US" sz="16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다이어리 </a:t>
            </a:r>
            <a:r>
              <a:rPr lang="ko-KR" alt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기능과</a:t>
            </a:r>
            <a:r>
              <a:rPr lang="en-US" altLang="ko-KR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사용자가 지출 내역을 기록하고</a:t>
            </a:r>
            <a:r>
              <a:rPr lang="en-US" altLang="ko-KR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월 또는 주의 카테고리별로 지출 패턴을 파악할 수 있는 기능의 모바일 앱을 </a:t>
            </a:r>
            <a:r>
              <a:rPr lang="ko-KR" alt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개발하는것입니다</a:t>
            </a:r>
            <a:endParaRPr lang="en-US" sz="1650" dirty="0">
              <a:solidFill>
                <a:srgbClr val="3D383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포인트가 5개인 별 29"/>
          <p:cNvSpPr/>
          <p:nvPr/>
        </p:nvSpPr>
        <p:spPr>
          <a:xfrm>
            <a:off x="1072788" y="6092259"/>
            <a:ext cx="206428" cy="206428"/>
          </a:xfrm>
          <a:prstGeom prst="star5">
            <a:avLst>
              <a:gd name="adj" fmla="val 23593"/>
              <a:gd name="hf" fmla="val 105146"/>
              <a:gd name="vf" fmla="val 11055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44545" y="582804"/>
            <a:ext cx="4868823" cy="60852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40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분석</a:t>
            </a:r>
            <a:endParaRPr lang="en-US" sz="3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hape 1"/>
          <p:cNvSpPr/>
          <p:nvPr/>
        </p:nvSpPr>
        <p:spPr>
          <a:xfrm>
            <a:off x="944545" y="1916303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9972" y="1965238"/>
            <a:ext cx="292060" cy="36504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40703" y="1916303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일정</a:t>
            </a:r>
            <a:r>
              <a:rPr lang="en-US" sz="1900" b="1" dirty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메모</a:t>
            </a:r>
            <a:r>
              <a:rPr lang="en-US" sz="1900" b="1" dirty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작성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 3"/>
          <p:cNvSpPr/>
          <p:nvPr/>
        </p:nvSpPr>
        <p:spPr>
          <a:xfrm>
            <a:off x="1640703" y="2398268"/>
            <a:ext cx="6948368" cy="321231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일정 기능과 지출 기록을 연동하여 한 번에 보고 싶다</a:t>
            </a:r>
            <a:r>
              <a:rPr lang="en-US" altLang="ko-KR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sz="16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Shape 7"/>
          <p:cNvSpPr/>
          <p:nvPr/>
        </p:nvSpPr>
        <p:spPr>
          <a:xfrm>
            <a:off x="944545" y="3285879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29972" y="3334814"/>
            <a:ext cx="292060" cy="36504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640703" y="3280955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지출</a:t>
            </a:r>
            <a:r>
              <a:rPr lang="en-US" sz="1900" b="1" dirty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기록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 9"/>
          <p:cNvSpPr/>
          <p:nvPr/>
        </p:nvSpPr>
        <p:spPr>
          <a:xfrm>
            <a:off x="1640703" y="3771334"/>
            <a:ext cx="6948368" cy="321231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</a:t>
            </a:r>
            <a:r>
              <a:rPr lang="en-US" altLang="ko-KR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월간 금액의 목표를 설정해 두고 목표 금액보다 초과될 시 알려주면 좋겠다</a:t>
            </a:r>
            <a:r>
              <a:rPr lang="en-US" altLang="ko-KR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sz="16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Shape 10"/>
          <p:cNvSpPr/>
          <p:nvPr/>
        </p:nvSpPr>
        <p:spPr>
          <a:xfrm>
            <a:off x="944545" y="4655454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9972" y="4704389"/>
            <a:ext cx="292060" cy="365046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640703" y="4650531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금액</a:t>
            </a:r>
            <a:r>
              <a:rPr lang="en-US" sz="1900" b="1" dirty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통계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 12"/>
          <p:cNvSpPr/>
          <p:nvPr/>
        </p:nvSpPr>
        <p:spPr>
          <a:xfrm>
            <a:off x="1640703" y="5133442"/>
            <a:ext cx="9875563" cy="6424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각 </a:t>
            </a:r>
            <a:r>
              <a:rPr lang="ko-KR" altLang="en-US" sz="16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통계별로</a:t>
            </a:r>
            <a:r>
              <a:rPr lang="ko-KR" altLang="en-US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가장 많이 지출이 </a:t>
            </a:r>
            <a:r>
              <a:rPr lang="ko-KR" altLang="en-US" sz="16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나간것을</a:t>
            </a:r>
            <a:r>
              <a:rPr lang="ko-KR" altLang="en-US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볼 수 있게 정렬 기능이 있으면 좋겠다</a:t>
            </a:r>
            <a:r>
              <a:rPr lang="en-US" altLang="ko-KR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sz="16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713785" y="7639344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Shape 10"/>
          <p:cNvSpPr/>
          <p:nvPr/>
        </p:nvSpPr>
        <p:spPr>
          <a:xfrm>
            <a:off x="944545" y="5954491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Text 11"/>
          <p:cNvSpPr/>
          <p:nvPr/>
        </p:nvSpPr>
        <p:spPr>
          <a:xfrm>
            <a:off x="1640703" y="5954491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9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설정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 12"/>
          <p:cNvSpPr/>
          <p:nvPr/>
        </p:nvSpPr>
        <p:spPr>
          <a:xfrm>
            <a:off x="1640703" y="6436456"/>
            <a:ext cx="9875563" cy="6424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>
              <a:defRPr lang="ko-KR" altLang="en-US"/>
            </a:pPr>
            <a:r>
              <a:rPr lang="ko-KR" altLang="en-US" sz="16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작성한 내용을 빠르고 정확하게 볼 수 있도록 텍스트의 크기 조절 기능이 있으면 좋겠다</a:t>
            </a:r>
            <a:r>
              <a:rPr lang="en-US" altLang="ko-KR" sz="16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sz="1650" dirty="0">
              <a:solidFill>
                <a:srgbClr val="3D383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포인트가 5개인 별 29"/>
          <p:cNvSpPr/>
          <p:nvPr/>
        </p:nvSpPr>
        <p:spPr>
          <a:xfrm>
            <a:off x="1072788" y="6092259"/>
            <a:ext cx="206428" cy="206428"/>
          </a:xfrm>
          <a:prstGeom prst="star5">
            <a:avLst>
              <a:gd name="adj" fmla="val 23593"/>
              <a:gd name="hf" fmla="val 105146"/>
              <a:gd name="vf" fmla="val 11055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820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44545" y="582804"/>
            <a:ext cx="5090874" cy="63638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4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개발 일정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2713786" y="7639345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45" y="1614430"/>
            <a:ext cx="12590087" cy="566158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44544" y="582804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4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리소스</a:t>
            </a:r>
            <a:r>
              <a:rPr lang="en-US" sz="40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계획</a:t>
            </a:r>
            <a:endParaRPr 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944544" y="190106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2200" b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기술 스택</a:t>
            </a:r>
            <a:endParaRPr lang="en-US" sz="2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944544" y="2498520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프로그래밍 언어: Dart</a:t>
            </a:r>
            <a:endParaRPr lang="en-US" sz="19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944544" y="3172589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프레임워크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Flutter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944544" y="3846658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백엔드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로컬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90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데이터베이스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944544" y="4520727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달력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뷰: </a:t>
            </a: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table_calendar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944544" y="5194794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디자인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도구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en-US" sz="190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Figma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704675" y="190106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2200" b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필요한 리소스</a:t>
            </a:r>
            <a:endParaRPr lang="en-US" sz="2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704675" y="2498520"/>
            <a:ext cx="6150293" cy="37016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개발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도구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컴퓨터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Flutter SDK, Android </a:t>
            </a:r>
            <a:r>
              <a:rPr lang="en-US" sz="190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Studio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704675" y="3148606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디자인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도구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en-US" sz="190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Figma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704675" y="3798693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기타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리소스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en-US" sz="190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Google Play, App Store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713785" y="7639344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14"/>
          <p:cNvSpPr/>
          <p:nvPr/>
        </p:nvSpPr>
        <p:spPr>
          <a:xfrm>
            <a:off x="944545" y="1495409"/>
            <a:ext cx="12670971" cy="69413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0"/>
          <p:cNvSpPr/>
          <p:nvPr/>
        </p:nvSpPr>
        <p:spPr>
          <a:xfrm>
            <a:off x="944545" y="582804"/>
            <a:ext cx="3674745" cy="4592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4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리스크</a:t>
            </a:r>
            <a:r>
              <a:rPr lang="en-US" sz="4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관리</a:t>
            </a:r>
            <a:endParaRPr 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hape 1"/>
          <p:cNvSpPr/>
          <p:nvPr/>
        </p:nvSpPr>
        <p:spPr>
          <a:xfrm>
            <a:off x="944545" y="1470574"/>
            <a:ext cx="12670971" cy="4281394"/>
          </a:xfrm>
          <a:prstGeom prst="roundRect">
            <a:avLst>
              <a:gd name="adj" fmla="val 55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Shape 2"/>
          <p:cNvSpPr/>
          <p:nvPr/>
        </p:nvSpPr>
        <p:spPr>
          <a:xfrm>
            <a:off x="952165" y="1715738"/>
            <a:ext cx="13481923" cy="45160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1115519" y="1696829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b="1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리스크</a:t>
            </a:r>
            <a:endParaRPr 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 4"/>
          <p:cNvSpPr/>
          <p:nvPr/>
        </p:nvSpPr>
        <p:spPr>
          <a:xfrm>
            <a:off x="4629338" y="1696829"/>
            <a:ext cx="1189986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b="1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가능성</a:t>
            </a:r>
            <a:endParaRPr 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 5"/>
          <p:cNvSpPr/>
          <p:nvPr/>
        </p:nvSpPr>
        <p:spPr>
          <a:xfrm>
            <a:off x="7192146" y="1677688"/>
            <a:ext cx="4845781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b="1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대응</a:t>
            </a:r>
            <a:r>
              <a:rPr lang="en-US" b="1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b="1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계획</a:t>
            </a:r>
            <a:endParaRPr 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952165" y="2281296"/>
            <a:ext cx="11457549" cy="69413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115519" y="2500785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지출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기록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기능의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오류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4698349" y="2500785"/>
            <a:ext cx="1189986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중간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7242386" y="2468168"/>
            <a:ext cx="6001341" cy="4850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지출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계산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오류를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방지하기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위해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금액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입력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후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즉시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결과를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갱신하도록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구현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952165" y="2975430"/>
            <a:ext cx="12670971" cy="69413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1115519" y="3242422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UI/UX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복잡성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4698349" y="3242422"/>
            <a:ext cx="1189986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중간</a:t>
            </a:r>
            <a:endParaRPr lang="en-US" sz="125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7242386" y="3121156"/>
            <a:ext cx="6001341" cy="4850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Figma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/Adobe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XD에서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미리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설계한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후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Flutter로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구현하며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디자인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가이드라인을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따름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Shape 18"/>
          <p:cNvSpPr/>
          <p:nvPr/>
        </p:nvSpPr>
        <p:spPr>
          <a:xfrm>
            <a:off x="952165" y="3802274"/>
            <a:ext cx="11457549" cy="69413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 19"/>
          <p:cNvSpPr/>
          <p:nvPr/>
        </p:nvSpPr>
        <p:spPr>
          <a:xfrm>
            <a:off x="1115519" y="3906811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배포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관련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문제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 20"/>
          <p:cNvSpPr/>
          <p:nvPr/>
        </p:nvSpPr>
        <p:spPr>
          <a:xfrm>
            <a:off x="4698349" y="3906811"/>
            <a:ext cx="1189986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낮음</a:t>
            </a:r>
            <a:endParaRPr lang="en-US" sz="125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 21"/>
          <p:cNvSpPr/>
          <p:nvPr/>
        </p:nvSpPr>
        <p:spPr>
          <a:xfrm>
            <a:off x="7242386" y="3826370"/>
            <a:ext cx="6001341" cy="4850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배포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전 Android/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iOS의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가이드라인을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철저히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확인하고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앱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아이콘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스토어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등록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정보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등을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준비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Shape 22"/>
          <p:cNvSpPr/>
          <p:nvPr/>
        </p:nvSpPr>
        <p:spPr>
          <a:xfrm>
            <a:off x="952165" y="4363700"/>
            <a:ext cx="12670971" cy="69413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 23"/>
          <p:cNvSpPr/>
          <p:nvPr/>
        </p:nvSpPr>
        <p:spPr>
          <a:xfrm>
            <a:off x="1115519" y="4609022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반복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알람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설정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문제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 24"/>
          <p:cNvSpPr/>
          <p:nvPr/>
        </p:nvSpPr>
        <p:spPr>
          <a:xfrm>
            <a:off x="4698349" y="4609022"/>
            <a:ext cx="1189986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중간</a:t>
            </a:r>
            <a:endParaRPr lang="en-US" sz="125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 25"/>
          <p:cNvSpPr/>
          <p:nvPr/>
        </p:nvSpPr>
        <p:spPr>
          <a:xfrm>
            <a:off x="7242386" y="4631232"/>
            <a:ext cx="6001341" cy="4850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반복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알람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설정을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명확히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정의하고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실시간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테스트로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오류를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최소화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 27"/>
          <p:cNvSpPr/>
          <p:nvPr/>
        </p:nvSpPr>
        <p:spPr>
          <a:xfrm>
            <a:off x="1115519" y="5272193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시간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관리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부족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 28"/>
          <p:cNvSpPr/>
          <p:nvPr/>
        </p:nvSpPr>
        <p:spPr>
          <a:xfrm>
            <a:off x="4698349" y="5272193"/>
            <a:ext cx="1189986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중간</a:t>
            </a:r>
            <a:endParaRPr lang="en-US" sz="125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 29"/>
          <p:cNvSpPr/>
          <p:nvPr/>
        </p:nvSpPr>
        <p:spPr>
          <a:xfrm>
            <a:off x="7242386" y="5272193"/>
            <a:ext cx="6001341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매일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진행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상황을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점검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필요시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우선순위를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재조정하여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진행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713785" y="7639344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44544" y="582804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4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커뮤니케이션</a:t>
            </a:r>
            <a:r>
              <a:rPr lang="en-US" sz="4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계획</a:t>
            </a:r>
            <a:endParaRPr 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1962886" y="251095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2200" b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일일 진행 상황 기록</a:t>
            </a:r>
            <a:endParaRPr lang="en-US" sz="2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944544" y="3009588"/>
            <a:ext cx="3823216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매일 작업한 내용을 기록하고, 중요한 이슈나 변경 사항을 문서화합니다.</a:t>
            </a:r>
            <a:endParaRPr lang="en-US" sz="19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37926" y="2093997"/>
            <a:ext cx="4515922" cy="4515922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02357" y="2827899"/>
            <a:ext cx="369213" cy="46160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0024013" y="251095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2200" b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주간 점검 회의</a:t>
            </a:r>
            <a:endParaRPr lang="en-US" sz="2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10024013" y="3009588"/>
            <a:ext cx="3823335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매주 진행 상황을 점검하고, 목표 달성 여부를 확인합니다.</a:t>
            </a:r>
            <a:endParaRPr lang="en-US" sz="19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37926" y="2093997"/>
            <a:ext cx="4515922" cy="4515922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504299" y="3212232"/>
            <a:ext cx="369213" cy="46160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024013" y="495399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2200" b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발표 리허설 및 피드백</a:t>
            </a:r>
            <a:endParaRPr lang="en-US" sz="2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0024013" y="5452631"/>
            <a:ext cx="3823335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발표 자료를 동료나 친구에게 보여주고 피드백을 받아 수정합니다.</a:t>
            </a:r>
            <a:endParaRPr lang="en-US" sz="19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137926" y="2093997"/>
            <a:ext cx="4515922" cy="4515922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119965" y="5414174"/>
            <a:ext cx="369213" cy="46160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962886" y="495399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2200" b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협업 도구</a:t>
            </a:r>
            <a:endParaRPr lang="en-US" sz="2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 8"/>
          <p:cNvSpPr/>
          <p:nvPr/>
        </p:nvSpPr>
        <p:spPr>
          <a:xfrm>
            <a:off x="944544" y="5452631"/>
            <a:ext cx="3823216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GitHub 또는 GitLab을 사용하여 버전 관리 및 코드 협업을 진행합니다.</a:t>
            </a:r>
            <a:endParaRPr lang="en-US" sz="19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137926" y="2093997"/>
            <a:ext cx="4515922" cy="4515922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918023" y="5029840"/>
            <a:ext cx="369213" cy="46160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713785" y="7600546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44545" y="582804"/>
            <a:ext cx="4586168" cy="573286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4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요약</a:t>
            </a:r>
            <a:endParaRPr 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31165" y="1559593"/>
            <a:ext cx="1635681" cy="1113592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07083" y="2075729"/>
            <a:ext cx="283726" cy="35468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268538" y="1761285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목표</a:t>
            </a:r>
            <a:endParaRPr lang="en-US" sz="18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 2"/>
          <p:cNvSpPr/>
          <p:nvPr/>
        </p:nvSpPr>
        <p:spPr>
          <a:xfrm>
            <a:off x="5268538" y="2168836"/>
            <a:ext cx="6286619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일정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관리와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지출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기록을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효율적으로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관리할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수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있는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모바일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앱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개발</a:t>
            </a:r>
            <a:endParaRPr lang="en-US" sz="15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Shape 3"/>
          <p:cNvSpPr/>
          <p:nvPr/>
        </p:nvSpPr>
        <p:spPr>
          <a:xfrm>
            <a:off x="5117209" y="2688782"/>
            <a:ext cx="8995053" cy="11430"/>
          </a:xfrm>
          <a:prstGeom prst="roundRect">
            <a:avLst>
              <a:gd name="adj" fmla="val 264819"/>
            </a:avLst>
          </a:prstGeom>
          <a:solidFill>
            <a:srgbClr val="D8D4D4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613325" y="2723548"/>
            <a:ext cx="3271361" cy="1113592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107083" y="3103000"/>
            <a:ext cx="283726" cy="354687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086378" y="2925240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기술 스택</a:t>
            </a:r>
            <a:endParaRPr lang="en-US" sz="18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 5"/>
          <p:cNvSpPr/>
          <p:nvPr/>
        </p:nvSpPr>
        <p:spPr>
          <a:xfrm>
            <a:off x="6086378" y="3332791"/>
            <a:ext cx="5242798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Flutter, Dart, </a:t>
            </a:r>
            <a:r>
              <a:rPr lang="en-US" sz="15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flutter_local_notifications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5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sqflite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5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table_calendar</a:t>
            </a:r>
            <a:endParaRPr lang="en-US" sz="15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Shape 6"/>
          <p:cNvSpPr/>
          <p:nvPr/>
        </p:nvSpPr>
        <p:spPr>
          <a:xfrm>
            <a:off x="5935049" y="3852737"/>
            <a:ext cx="8177213" cy="11430"/>
          </a:xfrm>
          <a:prstGeom prst="roundRect">
            <a:avLst>
              <a:gd name="adj" fmla="val 264819"/>
            </a:avLst>
          </a:prstGeom>
          <a:solidFill>
            <a:srgbClr val="D8D4D4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795365" y="3887503"/>
            <a:ext cx="4907161" cy="1113592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06964" y="4266955"/>
            <a:ext cx="283726" cy="354687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904218" y="4089195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리소스</a:t>
            </a:r>
            <a:endParaRPr lang="en-US" sz="18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 8"/>
          <p:cNvSpPr/>
          <p:nvPr/>
        </p:nvSpPr>
        <p:spPr>
          <a:xfrm>
            <a:off x="6904218" y="4496746"/>
            <a:ext cx="4975622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컴퓨터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Flutter SDK, 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Android </a:t>
            </a:r>
            <a:r>
              <a:rPr lang="en-US" sz="15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Sudio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5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Figma</a:t>
            </a:r>
            <a:endParaRPr lang="en-US" sz="15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Shape 9"/>
          <p:cNvSpPr/>
          <p:nvPr/>
        </p:nvSpPr>
        <p:spPr>
          <a:xfrm>
            <a:off x="6752890" y="5016692"/>
            <a:ext cx="7359372" cy="11430"/>
          </a:xfrm>
          <a:prstGeom prst="roundRect">
            <a:avLst>
              <a:gd name="adj" fmla="val 264819"/>
            </a:avLst>
          </a:prstGeom>
          <a:solidFill>
            <a:srgbClr val="D8D4D4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77525" y="5051458"/>
            <a:ext cx="6542842" cy="1113592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106964" y="5430910"/>
            <a:ext cx="283726" cy="354687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722058" y="5253150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리스크 관리</a:t>
            </a:r>
            <a:endParaRPr lang="en-US" sz="18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 11"/>
          <p:cNvSpPr/>
          <p:nvPr/>
        </p:nvSpPr>
        <p:spPr>
          <a:xfrm>
            <a:off x="7722058" y="5660701"/>
            <a:ext cx="5347573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지출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기록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오류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UI/UX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복잡성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배포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관련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문제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등을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관리</a:t>
            </a:r>
            <a:endParaRPr lang="en-US" sz="15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 12"/>
          <p:cNvSpPr/>
          <p:nvPr/>
        </p:nvSpPr>
        <p:spPr>
          <a:xfrm>
            <a:off x="944545" y="6391983"/>
            <a:ext cx="13218081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b="1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프로젝트</a:t>
            </a:r>
            <a:r>
              <a:rPr lang="en-US" sz="1550" b="1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일정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ko-KR" alt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및 지출 메모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다이어리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앱</a:t>
            </a:r>
            <a:endParaRPr lang="en-US" sz="15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 13"/>
          <p:cNvSpPr/>
          <p:nvPr/>
        </p:nvSpPr>
        <p:spPr>
          <a:xfrm>
            <a:off x="944545" y="6921573"/>
            <a:ext cx="13218081" cy="605314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이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프로젝트는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사용자의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일상을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효율적으로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관리할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수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있는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다기능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모바일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앱을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개발하는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것을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목표로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합니다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.</a:t>
            </a:r>
            <a:endParaRPr lang="en-US" sz="15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640670" y="7630575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437</Words>
  <Application>Microsoft Office PowerPoint</Application>
  <PresentationFormat>사용자 지정</PresentationFormat>
  <Paragraphs>81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Arial</vt:lpstr>
      <vt:lpstr>Montserrat Bold</vt:lpstr>
      <vt:lpstr>HY견고딕</vt:lpstr>
      <vt:lpstr>Source Sans Pro</vt:lpstr>
      <vt:lpstr>Calibri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PptxGenJS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ITSW</cp:lastModifiedBy>
  <cp:revision>13</cp:revision>
  <dcterms:created xsi:type="dcterms:W3CDTF">2025-04-29T05:50:02Z</dcterms:created>
  <dcterms:modified xsi:type="dcterms:W3CDTF">2025-05-20T06:35:43Z</dcterms:modified>
</cp:coreProperties>
</file>