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HY견고딕" panose="02030600000101010101" pitchFamily="18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0">
          <p15:clr>
            <a:srgbClr val="A4A3A4"/>
          </p15:clr>
        </p15:guide>
        <p15:guide id="2" pos="46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4"/>
    <p:restoredTop sz="94610"/>
  </p:normalViewPr>
  <p:slideViewPr>
    <p:cSldViewPr snapToGrid="0" snapToObjects="1">
      <p:cViewPr>
        <p:scale>
          <a:sx n="66" d="100"/>
          <a:sy n="66" d="100"/>
        </p:scale>
        <p:origin x="1050" y="852"/>
      </p:cViewPr>
      <p:guideLst>
        <p:guide orient="horz" pos="2590"/>
        <p:guide pos="46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F7021451-1387-4CA6-816F-3879F97B5CBC}" type="slidenum">
              <a:rPr lang="en-US"/>
              <a:pPr lvl="0">
                <a:defRPr lang="ko-KR" altLang="en-US"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96931" y="2557706"/>
            <a:ext cx="6253825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44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다이어리 앱 개발 계획서</a:t>
            </a:r>
            <a:endParaRPr 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5996931" y="3801933"/>
            <a:ext cx="8400782" cy="279201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주요 기능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 관리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메모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 관리  </a:t>
            </a: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기간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총 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7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주간 개발  </a:t>
            </a: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✔ 포함 내용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목표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기능 정의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리소스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리스크</a:t>
            </a:r>
            <a:r>
              <a:rPr lang="en-US" altLang="ko-KR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ko-KR" alt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커뮤니케이션 계획 등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350198" y="565606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44545" y="582804"/>
            <a:ext cx="4868823" cy="60852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프로젝트</a:t>
            </a:r>
            <a:r>
              <a:rPr lang="en-US" sz="38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개요</a:t>
            </a:r>
            <a:endParaRPr lang="en-US" sz="3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44545" y="1916303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29972" y="1965238"/>
            <a:ext cx="292060" cy="36504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40703" y="1916303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일정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메모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작성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3"/>
          <p:cNvSpPr/>
          <p:nvPr/>
        </p:nvSpPr>
        <p:spPr>
          <a:xfrm>
            <a:off x="1640703" y="2398268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사용자가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일정을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및 지출 내역을 작성할 수 있습니다</a:t>
            </a:r>
            <a:r>
              <a:rPr lang="en-US" altLang="ko-KR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Shape 7"/>
          <p:cNvSpPr/>
          <p:nvPr/>
        </p:nvSpPr>
        <p:spPr>
          <a:xfrm>
            <a:off x="944545" y="3285879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29972" y="3334814"/>
            <a:ext cx="292060" cy="36504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40703" y="3280955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지출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기록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640703" y="3771334"/>
            <a:ext cx="6948368" cy="321231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날짜별로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지출을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기록하고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카테고리별로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분류할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수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있습니다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Shape 10"/>
          <p:cNvSpPr/>
          <p:nvPr/>
        </p:nvSpPr>
        <p:spPr>
          <a:xfrm>
            <a:off x="944545" y="4655454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9972" y="4704389"/>
            <a:ext cx="292060" cy="365046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640703" y="465053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금액</a:t>
            </a:r>
            <a:r>
              <a:rPr lang="en-US" sz="1900" b="1" dirty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1900" b="1" dirty="0" err="1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통계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 12"/>
          <p:cNvSpPr/>
          <p:nvPr/>
        </p:nvSpPr>
        <p:spPr>
          <a:xfrm>
            <a:off x="1640703" y="5133442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사용자가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내역을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바탕으로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월별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/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주별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금액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통계를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제공하여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경제적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관리를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돕습니다</a:t>
            </a:r>
            <a:r>
              <a:rPr 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6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6" name="Shape 10"/>
          <p:cNvSpPr/>
          <p:nvPr/>
        </p:nvSpPr>
        <p:spPr>
          <a:xfrm>
            <a:off x="944545" y="5954491"/>
            <a:ext cx="481965" cy="481965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28" name="Text 11"/>
          <p:cNvSpPr/>
          <p:nvPr/>
        </p:nvSpPr>
        <p:spPr>
          <a:xfrm>
            <a:off x="1640703" y="5954491"/>
            <a:ext cx="2434352" cy="3043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900" b="1" dirty="0" smtClean="0"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목표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9" name="Text 12"/>
          <p:cNvSpPr/>
          <p:nvPr/>
        </p:nvSpPr>
        <p:spPr>
          <a:xfrm>
            <a:off x="1640703" y="6436456"/>
            <a:ext cx="9875563" cy="6424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>
              <a:defRPr lang="ko-KR" altLang="en-US"/>
            </a:pPr>
            <a:r>
              <a:rPr lang="ko-KR" altLang="en-US" sz="16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다이어리 </a:t>
            </a:r>
            <a:r>
              <a:rPr lang="ko-KR" alt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기능과</a:t>
            </a:r>
            <a:r>
              <a:rPr lang="en-US" altLang="ko-KR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사용자가 지출 내역을 기록하고</a:t>
            </a:r>
            <a:r>
              <a:rPr lang="en-US" altLang="ko-KR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또는 주의 카테고리별로 지출 패턴을 파악할 수 있는 기능의 모바일 앱을 </a:t>
            </a:r>
            <a:r>
              <a:rPr lang="ko-KR" altLang="en-US" sz="16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개발하는것입니다</a:t>
            </a:r>
            <a:endParaRPr lang="en-US" sz="1650" dirty="0">
              <a:solidFill>
                <a:srgbClr val="3D3838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포인트가 5개인 별 29"/>
          <p:cNvSpPr/>
          <p:nvPr/>
        </p:nvSpPr>
        <p:spPr>
          <a:xfrm>
            <a:off x="1072788" y="6092259"/>
            <a:ext cx="206428" cy="206428"/>
          </a:xfrm>
          <a:prstGeom prst="star5">
            <a:avLst>
              <a:gd name="adj" fmla="val 23593"/>
              <a:gd name="hf" fmla="val 105146"/>
              <a:gd name="vf" fmla="val 11055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44545" y="582804"/>
            <a:ext cx="5090874" cy="63638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4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개발 일정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713786" y="7639345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45" y="1614430"/>
            <a:ext cx="12590087" cy="566158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4544" y="58280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리소스</a:t>
            </a:r>
            <a:r>
              <a:rPr lang="en-US" sz="4000" b="1" dirty="0" smtClean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계획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944544" y="190106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기술 스택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944544" y="2498520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프로그래밍 언어: Dart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 3"/>
          <p:cNvSpPr/>
          <p:nvPr/>
        </p:nvSpPr>
        <p:spPr>
          <a:xfrm>
            <a:off x="944544" y="317258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프레임워크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Flutter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944544" y="384665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백엔드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로컬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데이터베이스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 6"/>
          <p:cNvSpPr/>
          <p:nvPr/>
        </p:nvSpPr>
        <p:spPr>
          <a:xfrm>
            <a:off x="944544" y="4520727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달력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뷰: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table_calendar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 7"/>
          <p:cNvSpPr/>
          <p:nvPr/>
        </p:nvSpPr>
        <p:spPr>
          <a:xfrm>
            <a:off x="944544" y="5194794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디자인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도구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704675" y="190106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필요한 리소스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704675" y="2498520"/>
            <a:ext cx="6150293" cy="370165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도구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컴퓨터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Flutter SDK, Android </a:t>
            </a:r>
            <a:r>
              <a:rPr lang="en-US" sz="190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Studio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704675" y="3148606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디자인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도구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704675" y="3798693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342900" indent="-342900" algn="l">
              <a:lnSpc>
                <a:spcPct val="100000"/>
              </a:lnSpc>
              <a:buSzPct val="100000"/>
              <a:buChar char="•"/>
              <a:defRPr lang="ko-KR" altLang="en-US"/>
            </a:pP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기타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90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리소스</a:t>
            </a:r>
            <a:r>
              <a:rPr lang="en-US" sz="190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90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Google Play, App Store</a:t>
            </a:r>
            <a:endParaRPr lang="en-US" sz="19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14"/>
          <p:cNvSpPr/>
          <p:nvPr/>
        </p:nvSpPr>
        <p:spPr>
          <a:xfrm>
            <a:off x="944545" y="1495409"/>
            <a:ext cx="12670971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0"/>
          <p:cNvSpPr/>
          <p:nvPr/>
        </p:nvSpPr>
        <p:spPr>
          <a:xfrm>
            <a:off x="944545" y="582804"/>
            <a:ext cx="3674745" cy="45922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리스크</a:t>
            </a:r>
            <a:r>
              <a:rPr lang="en-US" sz="4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관리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44545" y="1470574"/>
            <a:ext cx="12670971" cy="4281394"/>
          </a:xfrm>
          <a:prstGeom prst="roundRect">
            <a:avLst>
              <a:gd name="adj" fmla="val 5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Shape 2"/>
          <p:cNvSpPr/>
          <p:nvPr/>
        </p:nvSpPr>
        <p:spPr>
          <a:xfrm>
            <a:off x="952165" y="1715738"/>
            <a:ext cx="13481923" cy="45160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1115519" y="1696829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리스크</a:t>
            </a:r>
            <a:endParaRPr 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 4"/>
          <p:cNvSpPr/>
          <p:nvPr/>
        </p:nvSpPr>
        <p:spPr>
          <a:xfrm>
            <a:off x="4629338" y="1696829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가능성</a:t>
            </a:r>
            <a:endParaRPr 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 5"/>
          <p:cNvSpPr/>
          <p:nvPr/>
        </p:nvSpPr>
        <p:spPr>
          <a:xfrm>
            <a:off x="7192146" y="1677688"/>
            <a:ext cx="4845781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대응</a:t>
            </a:r>
            <a:r>
              <a:rPr lang="en-US" b="1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b="1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계획</a:t>
            </a:r>
            <a:endParaRPr lang="en-US" b="1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952165" y="2281296"/>
            <a:ext cx="11457549" cy="694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115519" y="2500785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기능의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4698349" y="2500785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242386" y="2468168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계산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방지하기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위해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금액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입력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후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즉시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결과를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갱신하도록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구현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952165" y="2975430"/>
            <a:ext cx="12670971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115519" y="3242422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UI/UX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복잡성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4698349" y="3242422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7242386" y="3121156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/Adobe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XD에서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미리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설계한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후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Flutter로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구현하며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디자인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가이드라인을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따름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Shape 18"/>
          <p:cNvSpPr/>
          <p:nvPr/>
        </p:nvSpPr>
        <p:spPr>
          <a:xfrm>
            <a:off x="952165" y="3802274"/>
            <a:ext cx="11457549" cy="6941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 19"/>
          <p:cNvSpPr/>
          <p:nvPr/>
        </p:nvSpPr>
        <p:spPr>
          <a:xfrm>
            <a:off x="1115519" y="3906811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배포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관련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문제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 20"/>
          <p:cNvSpPr/>
          <p:nvPr/>
        </p:nvSpPr>
        <p:spPr>
          <a:xfrm>
            <a:off x="4698349" y="3906811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낮음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7242386" y="3826370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배포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전 Android/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iOS의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가이드라인을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철저히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확인하고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앱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아이콘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스토어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등록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정보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등을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준비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Shape 22"/>
          <p:cNvSpPr/>
          <p:nvPr/>
        </p:nvSpPr>
        <p:spPr>
          <a:xfrm>
            <a:off x="952165" y="4363700"/>
            <a:ext cx="12670971" cy="6941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 23"/>
          <p:cNvSpPr/>
          <p:nvPr/>
        </p:nvSpPr>
        <p:spPr>
          <a:xfrm>
            <a:off x="1115519" y="4609022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반복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알람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설정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문제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Text 24"/>
          <p:cNvSpPr/>
          <p:nvPr/>
        </p:nvSpPr>
        <p:spPr>
          <a:xfrm>
            <a:off x="4698349" y="4609022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 25"/>
          <p:cNvSpPr/>
          <p:nvPr/>
        </p:nvSpPr>
        <p:spPr>
          <a:xfrm>
            <a:off x="7242386" y="4631232"/>
            <a:ext cx="6001341" cy="48506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반복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알람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설정을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명확히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정의하고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실시간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테스트로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최소화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1115519" y="5272193"/>
            <a:ext cx="4166235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시간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부족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 28"/>
          <p:cNvSpPr/>
          <p:nvPr/>
        </p:nvSpPr>
        <p:spPr>
          <a:xfrm>
            <a:off x="4698349" y="5272193"/>
            <a:ext cx="1189986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중간</a:t>
            </a:r>
            <a:endParaRPr lang="en-US" sz="125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 29"/>
          <p:cNvSpPr/>
          <p:nvPr/>
        </p:nvSpPr>
        <p:spPr>
          <a:xfrm>
            <a:off x="7242386" y="5272193"/>
            <a:ext cx="6001341" cy="242530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매일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진행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상황을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점검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필요시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우선순위를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재조정하여</a:t>
            </a:r>
            <a:r>
              <a:rPr lang="en-US" sz="12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2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진행</a:t>
            </a:r>
            <a:endParaRPr lang="en-US" sz="12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2713785" y="7639344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4544" y="58280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커뮤니케이션</a:t>
            </a:r>
            <a:r>
              <a:rPr lang="en-US" sz="4000" b="1" dirty="0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계획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1962886" y="251095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일일 진행 상황 기록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 2"/>
          <p:cNvSpPr/>
          <p:nvPr/>
        </p:nvSpPr>
        <p:spPr>
          <a:xfrm>
            <a:off x="944544" y="3009588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매일 작업한 내용을 기록하고, 중요한 이슈나 변경 사항을 문서화합니다.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02357" y="2827899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024013" y="251095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주간 점검 회의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 4"/>
          <p:cNvSpPr/>
          <p:nvPr/>
        </p:nvSpPr>
        <p:spPr>
          <a:xfrm>
            <a:off x="10024013" y="3009588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매주 진행 상황을 점검하고, 목표 달성 여부를 확인합니다.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04299" y="3212232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24013" y="49539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발표 리허설 및 피드백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0024013" y="5452631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발표 자료를 동료나 친구에게 보여주고 피드백을 받아 수정합니다.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8119965" y="5414174"/>
            <a:ext cx="369213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962886" y="495399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22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협업 도구</a:t>
            </a:r>
            <a:endParaRPr lang="en-US" sz="22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 8"/>
          <p:cNvSpPr/>
          <p:nvPr/>
        </p:nvSpPr>
        <p:spPr>
          <a:xfrm>
            <a:off x="944544" y="5452631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90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GitHub 또는 GitLab을 사용하여 버전 관리 및 코드 협업을 진행합니다.</a:t>
            </a:r>
            <a:endParaRPr lang="en-US" sz="19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137926" y="2093997"/>
            <a:ext cx="4515922" cy="4515922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918023" y="5029840"/>
            <a:ext cx="369213" cy="46160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2713785" y="7600546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4545" y="582804"/>
            <a:ext cx="4586168" cy="573286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4000" b="1" dirty="0" err="1">
                <a:solidFill>
                  <a:srgbClr val="000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요약</a:t>
            </a:r>
            <a:endParaRPr 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31165" y="1559593"/>
            <a:ext cx="1635681" cy="111359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07083" y="2075729"/>
            <a:ext cx="283726" cy="35468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68538" y="1761285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목표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 2"/>
          <p:cNvSpPr/>
          <p:nvPr/>
        </p:nvSpPr>
        <p:spPr>
          <a:xfrm>
            <a:off x="5268538" y="2168836"/>
            <a:ext cx="6286619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관리와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효율적으로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관리할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수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있는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모바일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앱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Shape 3"/>
          <p:cNvSpPr/>
          <p:nvPr/>
        </p:nvSpPr>
        <p:spPr>
          <a:xfrm>
            <a:off x="5117209" y="2688782"/>
            <a:ext cx="899505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13325" y="2723548"/>
            <a:ext cx="3271361" cy="111359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107083" y="3103000"/>
            <a:ext cx="283726" cy="354687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086378" y="2925240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기술 스택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 5"/>
          <p:cNvSpPr/>
          <p:nvPr/>
        </p:nvSpPr>
        <p:spPr>
          <a:xfrm>
            <a:off x="6086378" y="3332791"/>
            <a:ext cx="5242798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Flutter, Dart,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flutter_local_notifications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sqflite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table_calendar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5935049" y="3852737"/>
            <a:ext cx="817721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795365" y="3887503"/>
            <a:ext cx="4907161" cy="111359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106964" y="4266955"/>
            <a:ext cx="283726" cy="35468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904218" y="4089195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리소스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 8"/>
          <p:cNvSpPr/>
          <p:nvPr/>
        </p:nvSpPr>
        <p:spPr>
          <a:xfrm>
            <a:off x="6904218" y="4496746"/>
            <a:ext cx="4975622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컴퓨터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Flutter SDK, 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Android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Sudio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Figma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Shape 9"/>
          <p:cNvSpPr/>
          <p:nvPr/>
        </p:nvSpPr>
        <p:spPr>
          <a:xfrm>
            <a:off x="6752890" y="5016692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77525" y="5051458"/>
            <a:ext cx="6542842" cy="1113592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106964" y="5430910"/>
            <a:ext cx="283726" cy="354687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722058" y="5253150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ontserrat Bold"/>
              </a:rPr>
              <a:t>리스크 관리</a:t>
            </a:r>
            <a:endParaRPr lang="en-US" sz="180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 11"/>
          <p:cNvSpPr/>
          <p:nvPr/>
        </p:nvSpPr>
        <p:spPr>
          <a:xfrm>
            <a:off x="7722058" y="5660701"/>
            <a:ext cx="5347573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지출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기록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오류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UI/UX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복잡성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,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배포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관련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문제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등을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 12"/>
          <p:cNvSpPr/>
          <p:nvPr/>
        </p:nvSpPr>
        <p:spPr>
          <a:xfrm>
            <a:off x="944545" y="6391983"/>
            <a:ext cx="13218081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 dirty="0" err="1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프로젝트</a:t>
            </a:r>
            <a:r>
              <a:rPr lang="en-US" sz="1550" b="1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: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일정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ko-KR" alt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및 지출 메모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다이어리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앱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3" name="Text 13"/>
          <p:cNvSpPr/>
          <p:nvPr/>
        </p:nvSpPr>
        <p:spPr>
          <a:xfrm>
            <a:off x="944545" y="6921573"/>
            <a:ext cx="13218081" cy="605314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이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프로젝트는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사용자의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일상을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효율적으로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관리할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수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있는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다기능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모바일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앱을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개발하는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것을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목표로</a:t>
            </a:r>
            <a:r>
              <a:rPr lang="en-US" sz="1550" dirty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 </a:t>
            </a:r>
            <a:r>
              <a:rPr lang="en-US" sz="1550" dirty="0" err="1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합니다</a:t>
            </a:r>
            <a:r>
              <a:rPr lang="en-US" sz="1550" dirty="0" smtClean="0">
                <a:solidFill>
                  <a:srgbClr val="3D3838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Source Sans Pro"/>
              </a:rPr>
              <a:t>.</a:t>
            </a:r>
            <a:endParaRPr lang="en-US" sz="155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640670" y="7630575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377</Words>
  <Application>Microsoft Office PowerPoint</Application>
  <PresentationFormat>사용자 지정</PresentationFormat>
  <Paragraphs>71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Arial</vt:lpstr>
      <vt:lpstr>Montserrat Bold</vt:lpstr>
      <vt:lpstr>HY견고딕</vt:lpstr>
      <vt:lpstr>Source Sans Pro</vt:lpstr>
      <vt:lpstr>Calibri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PptxGenJS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ITSW</cp:lastModifiedBy>
  <cp:revision>12</cp:revision>
  <dcterms:created xsi:type="dcterms:W3CDTF">2025-04-29T05:50:02Z</dcterms:created>
  <dcterms:modified xsi:type="dcterms:W3CDTF">2025-05-13T06:57:30Z</dcterms:modified>
</cp:coreProperties>
</file>