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HY견고딕" panose="02030600000101010101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0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4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744" y="84"/>
      </p:cViewPr>
      <p:guideLst>
        <p:guide orient="horz" pos="2590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6931" y="2557706"/>
            <a:ext cx="6253825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다이어리 앱 개발 계획서</a:t>
            </a:r>
            <a:endParaRPr 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5996931" y="3801933"/>
            <a:ext cx="8400782" cy="279201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주요 기능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 관리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메모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 관리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기간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총 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7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주간 개발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포함 내용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 정의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커뮤니케이션 계획 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198" y="56560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프로젝트</a:t>
            </a:r>
            <a:r>
              <a:rPr lang="en-US" sz="3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개요</a:t>
            </a:r>
            <a:endParaRPr 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916303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9972" y="1965238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0703" y="1916303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40703" y="2398268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내역을 작성할 수 있습니다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44545" y="32858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972" y="3334814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40703" y="3280955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640703" y="37713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날짜별로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 및 확인할 수 있습니다</a:t>
            </a:r>
            <a:r>
              <a:rPr 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944545" y="465545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972" y="4704389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40703" y="465053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1640703" y="5133442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내역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을 통해 </a:t>
            </a:r>
            <a:r>
              <a:rPr lang="en-US" sz="16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통계를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제공하여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경제적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돕습니다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Shape 10"/>
          <p:cNvSpPr/>
          <p:nvPr/>
        </p:nvSpPr>
        <p:spPr>
          <a:xfrm>
            <a:off x="944545" y="595449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 11"/>
          <p:cNvSpPr/>
          <p:nvPr/>
        </p:nvSpPr>
        <p:spPr>
          <a:xfrm>
            <a:off x="1640703" y="595449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1640703" y="6436456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기능과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지출 내역을 기록하고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또는 주의 카테고리별로 지출 패턴을 파악할 수 있는 기능의 모바일 앱을 </a:t>
            </a:r>
            <a:r>
              <a:rPr lang="ko-KR" alt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개발하는것입니다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1072788" y="6092259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요구사항 분석</a:t>
            </a:r>
            <a:endParaRPr 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916303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9972" y="1965238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0703" y="1916303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40703" y="2398268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일정 기능과 지출 기록을 연동하여 한 번에 보고 싶다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44545" y="32858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972" y="3334814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40703" y="3280955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640703" y="37713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주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월간 금액의 목표를 설정해 두고 목표 금액보다 초과될 시 알려주면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944545" y="465545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972" y="4704389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40703" y="465053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1640703" y="5133442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각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통계별로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가장 많이 지출이 </a:t>
            </a:r>
            <a:r>
              <a:rPr lang="ko-KR" altLang="en-US" sz="165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나간것을</a:t>
            </a:r>
            <a:r>
              <a:rPr lang="ko-KR" altLang="en-US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볼 수 있게 정렬 기능이 있으면 좋겠다</a:t>
            </a:r>
            <a:r>
              <a:rPr lang="en-US" altLang="ko-KR" sz="16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Shape 10"/>
          <p:cNvSpPr/>
          <p:nvPr/>
        </p:nvSpPr>
        <p:spPr>
          <a:xfrm>
            <a:off x="944545" y="595449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 11"/>
          <p:cNvSpPr/>
          <p:nvPr/>
        </p:nvSpPr>
        <p:spPr>
          <a:xfrm>
            <a:off x="1640703" y="595449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1640703" y="6436456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작성한 내용을 빠르고 정확하게 볼 수 있도록 텍스트의 크기 조절 기능이 있으면 좋겠다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1072788" y="6092259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820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5090874" cy="63638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개발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713786" y="763934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5" y="1614430"/>
            <a:ext cx="12590087" cy="56615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r>
              <a:rPr lang="en-US" sz="4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944544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2498520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프로그래밍 언어: Dart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44544" y="317258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프레임워크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Flutter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44544" y="3846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백엔드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로컬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데이터베이스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44544" y="452072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달력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뷰: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544" y="519479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704675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필요한 리소스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704675" y="2498520"/>
            <a:ext cx="6150293" cy="37016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Android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Studio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04675" y="3148606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704675" y="3798693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기타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Google Play, App Store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4"/>
          <p:cNvSpPr/>
          <p:nvPr/>
        </p:nvSpPr>
        <p:spPr>
          <a:xfrm>
            <a:off x="944545" y="1495409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0"/>
          <p:cNvSpPr/>
          <p:nvPr/>
        </p:nvSpPr>
        <p:spPr>
          <a:xfrm>
            <a:off x="944545" y="582804"/>
            <a:ext cx="3674745" cy="4592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관리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470574"/>
            <a:ext cx="12670971" cy="428139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52165" y="1715738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115519" y="169682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4629338" y="1696829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가능성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7192146" y="1677688"/>
            <a:ext cx="484578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대응</a:t>
            </a:r>
            <a:r>
              <a:rPr lang="en-US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계획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952165" y="2281296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15519" y="250078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698349" y="2500785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242386" y="2468168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방지하기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위해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입력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즉시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결과를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갱신하도록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952165" y="297543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115519" y="32424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UI/UX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4698349" y="32424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242386" y="3121156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/Adobe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XD에서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미리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설계한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구현하며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따름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952165" y="3802274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1115519" y="3906811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4698349" y="3906811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낮음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7242386" y="3826370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전 Android/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iOS의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철저히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확인하고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앱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아이콘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스토어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준비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Shape 22"/>
          <p:cNvSpPr/>
          <p:nvPr/>
        </p:nvSpPr>
        <p:spPr>
          <a:xfrm>
            <a:off x="952165" y="436370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1115519" y="46090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4698349" y="46090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7242386" y="4631232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명확히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정의하고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실시간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테스트로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최소화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1115519" y="527219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부족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 28"/>
          <p:cNvSpPr/>
          <p:nvPr/>
        </p:nvSpPr>
        <p:spPr>
          <a:xfrm>
            <a:off x="4698349" y="5272193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7242386" y="5272193"/>
            <a:ext cx="600134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상황을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점검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필요시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우선순위를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재조정하여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커뮤니케이션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1962886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일일 진행 상황 기록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3009588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 작업한 내용을 기록하고, 중요한 이슈나 변경 사항을 문서화합니다.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2357" y="2827899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24013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주간 점검 회의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024013" y="300958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매주 진행 상황을 점검하고, 목표 달성 여부를 확인합니다.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04299" y="3212232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24013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발표 리허설 및 피드백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0024013" y="5452631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발표 자료를 동료나 친구에게 보여주고 피드백을 받아 수정합니다.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19965" y="5414174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62886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협업 도구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944544" y="5452631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GitHub 또는 GitLab을 사용하여 버전 관리 및 코드 협업을 진행합니다.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918023" y="5029840"/>
            <a:ext cx="369213" cy="4616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713785" y="7600546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5" y="582804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요약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1165" y="1559593"/>
            <a:ext cx="1635681" cy="11135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7083" y="2075729"/>
            <a:ext cx="283726" cy="3546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68538" y="176128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5268538" y="2168836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관리와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17209" y="2688782"/>
            <a:ext cx="899505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13325" y="2723548"/>
            <a:ext cx="3271361" cy="11135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07083" y="3103000"/>
            <a:ext cx="283726" cy="3546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86378" y="292524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5"/>
          <p:cNvSpPr/>
          <p:nvPr/>
        </p:nvSpPr>
        <p:spPr>
          <a:xfrm>
            <a:off x="6086378" y="3332791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Flutter, Dart,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flutter_local_notifications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sqflite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5935049" y="385273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5365" y="3887503"/>
            <a:ext cx="4907161" cy="11135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06964" y="4266955"/>
            <a:ext cx="283726" cy="3546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904218" y="408919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6904218" y="4496746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Android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Sudio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9"/>
          <p:cNvSpPr/>
          <p:nvPr/>
        </p:nvSpPr>
        <p:spPr>
          <a:xfrm>
            <a:off x="6752890" y="50166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7525" y="5051458"/>
            <a:ext cx="6542842" cy="11135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106964" y="5430910"/>
            <a:ext cx="283726" cy="35468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722058" y="525315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 관리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722058" y="5660701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UI/UX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2"/>
          <p:cNvSpPr/>
          <p:nvPr/>
        </p:nvSpPr>
        <p:spPr>
          <a:xfrm>
            <a:off x="944545" y="639198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</a:t>
            </a:r>
            <a:r>
              <a:rPr lang="en-US" sz="1550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메모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다이어리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13"/>
          <p:cNvSpPr/>
          <p:nvPr/>
        </p:nvSpPr>
        <p:spPr>
          <a:xfrm>
            <a:off x="944545" y="6921573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이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일상을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다기능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개발하는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것을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합니다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40670" y="763057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437</Words>
  <Application>Microsoft Office PowerPoint</Application>
  <PresentationFormat>사용자 지정</PresentationFormat>
  <Paragraphs>81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Source Sans Pro</vt:lpstr>
      <vt:lpstr>Calibri</vt:lpstr>
      <vt:lpstr>맑은 고딕</vt:lpstr>
      <vt:lpstr>Arial</vt:lpstr>
      <vt:lpstr>HY견고딕</vt:lpstr>
      <vt:lpstr>Montserrat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13</cp:revision>
  <dcterms:created xsi:type="dcterms:W3CDTF">2025-04-29T05:50:02Z</dcterms:created>
  <dcterms:modified xsi:type="dcterms:W3CDTF">2025-06-10T07:02:00Z</dcterms:modified>
</cp:coreProperties>
</file>