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83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2160032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프로젝트 계획서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50198" y="3231475"/>
            <a:ext cx="7416403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이 프레젠테이션은 일정 메모 및 알람 다이어리 앱 개발 프로젝트의 계획서입니다. 사용자가 일정을 관리하고 알람을 설정하며 지출 내역을 기록할 수 있는 모바일 앱을 개발하는 과정을 상세히 설명합니다.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6350198" y="4619625"/>
            <a:ext cx="741640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프로젝트의 목표, 기능, 일정 계획, 리소스 계획, 리스크 관리 및 커뮤니케이션 계획을 포함하고 있으며, 7주간의 개발 일정을 통해 완성될 예정입니다.</a:t>
            </a:r>
            <a:endParaRPr lang="en-US" sz="1900" dirty="0"/>
          </a:p>
        </p:txBody>
      </p:sp>
      <p:sp>
        <p:nvSpPr>
          <p:cNvPr id="6" name="Shape 3"/>
          <p:cNvSpPr/>
          <p:nvPr/>
        </p:nvSpPr>
        <p:spPr>
          <a:xfrm>
            <a:off x="6350198" y="5656064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6137" y="589121"/>
            <a:ext cx="4868823" cy="6085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프로젝트 개요</a:t>
            </a:r>
            <a:endParaRPr lang="en-US" sz="3800" dirty="0"/>
          </a:p>
        </p:txBody>
      </p:sp>
      <p:sp>
        <p:nvSpPr>
          <p:cNvPr id="4" name="Shape 1"/>
          <p:cNvSpPr/>
          <p:nvPr/>
        </p:nvSpPr>
        <p:spPr>
          <a:xfrm>
            <a:off x="6236137" y="1518880"/>
            <a:ext cx="481965" cy="48196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089" y="1577340"/>
            <a:ext cx="292060" cy="36504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932295" y="1592461"/>
            <a:ext cx="2434352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일정 메모 작성</a:t>
            </a:r>
            <a:endParaRPr lang="en-US" sz="1900" dirty="0"/>
          </a:p>
        </p:txBody>
      </p:sp>
      <p:sp>
        <p:nvSpPr>
          <p:cNvPr id="7" name="Text 3"/>
          <p:cNvSpPr/>
          <p:nvPr/>
        </p:nvSpPr>
        <p:spPr>
          <a:xfrm>
            <a:off x="6932295" y="2025253"/>
            <a:ext cx="6948368" cy="321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사용자가 일정을 작성하고, 그에 맞는 알람을 설정할 수 있습니다.</a:t>
            </a:r>
            <a:endParaRPr lang="en-US" sz="1650" dirty="0"/>
          </a:p>
        </p:txBody>
      </p:sp>
      <p:sp>
        <p:nvSpPr>
          <p:cNvPr id="8" name="Shape 4"/>
          <p:cNvSpPr/>
          <p:nvPr/>
        </p:nvSpPr>
        <p:spPr>
          <a:xfrm>
            <a:off x="6236137" y="2774871"/>
            <a:ext cx="481965" cy="48196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089" y="2833330"/>
            <a:ext cx="292060" cy="36504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932295" y="2848451"/>
            <a:ext cx="2434352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알람 설정</a:t>
            </a:r>
            <a:endParaRPr lang="en-US" sz="1900" dirty="0"/>
          </a:p>
        </p:txBody>
      </p:sp>
      <p:sp>
        <p:nvSpPr>
          <p:cNvPr id="11" name="Text 6"/>
          <p:cNvSpPr/>
          <p:nvPr/>
        </p:nvSpPr>
        <p:spPr>
          <a:xfrm>
            <a:off x="6932295" y="3281243"/>
            <a:ext cx="6948368" cy="321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특정 시간에 알람을 설정하고, 반복 알람도 지원합니다.</a:t>
            </a:r>
            <a:endParaRPr lang="en-US" sz="1650" dirty="0"/>
          </a:p>
        </p:txBody>
      </p:sp>
      <p:sp>
        <p:nvSpPr>
          <p:cNvPr id="12" name="Shape 7"/>
          <p:cNvSpPr/>
          <p:nvPr/>
        </p:nvSpPr>
        <p:spPr>
          <a:xfrm>
            <a:off x="6236137" y="4030861"/>
            <a:ext cx="481965" cy="48196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1089" y="4089321"/>
            <a:ext cx="292060" cy="36504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932295" y="4104442"/>
            <a:ext cx="2434352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지출 기록</a:t>
            </a:r>
            <a:endParaRPr lang="en-US" sz="1900" dirty="0"/>
          </a:p>
        </p:txBody>
      </p:sp>
      <p:sp>
        <p:nvSpPr>
          <p:cNvPr id="15" name="Text 9"/>
          <p:cNvSpPr/>
          <p:nvPr/>
        </p:nvSpPr>
        <p:spPr>
          <a:xfrm>
            <a:off x="6932295" y="4537234"/>
            <a:ext cx="6948368" cy="321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날짜별로 지출을 기록하고, 카테고리별로 분류할 수 있습니다.</a:t>
            </a:r>
            <a:endParaRPr lang="en-US" sz="1650" dirty="0"/>
          </a:p>
        </p:txBody>
      </p:sp>
      <p:sp>
        <p:nvSpPr>
          <p:cNvPr id="16" name="Shape 10"/>
          <p:cNvSpPr/>
          <p:nvPr/>
        </p:nvSpPr>
        <p:spPr>
          <a:xfrm>
            <a:off x="6236137" y="5286851"/>
            <a:ext cx="481965" cy="48196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1089" y="5345311"/>
            <a:ext cx="292060" cy="365046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6932295" y="5360432"/>
            <a:ext cx="2434352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금액 통계</a:t>
            </a:r>
            <a:endParaRPr lang="en-US" sz="1900" dirty="0"/>
          </a:p>
        </p:txBody>
      </p:sp>
      <p:sp>
        <p:nvSpPr>
          <p:cNvPr id="19" name="Text 12"/>
          <p:cNvSpPr/>
          <p:nvPr/>
        </p:nvSpPr>
        <p:spPr>
          <a:xfrm>
            <a:off x="6932295" y="5793224"/>
            <a:ext cx="6948368" cy="6424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사용자가 기록한 지출 내역을 바탕으로 월별/주별 금액 통계를 제공하여 경제적 관리를 돕습니다.</a:t>
            </a:r>
            <a:endParaRPr lang="en-US" sz="1650" dirty="0"/>
          </a:p>
        </p:txBody>
      </p:sp>
      <p:sp>
        <p:nvSpPr>
          <p:cNvPr id="20" name="Text 13"/>
          <p:cNvSpPr/>
          <p:nvPr/>
        </p:nvSpPr>
        <p:spPr>
          <a:xfrm>
            <a:off x="6236137" y="6676668"/>
            <a:ext cx="7644527" cy="9636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이 프로젝트의 목표는 </a:t>
            </a:r>
            <a:r>
              <a:rPr lang="en-US" sz="165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모바일 앱</a:t>
            </a: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을 개발하여 사용자가 일정을 관리하고 알람을 설정할 수 있게 하는 것입니다. 또한, 사용자가 </a:t>
            </a:r>
            <a:r>
              <a:rPr lang="en-US" sz="165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지출 내역</a:t>
            </a: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을 기록하고, 월별 또는 주별로 지출 패턴을 파악할 수 있는 기능도 포함됩니다.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70307" y="722471"/>
            <a:ext cx="5090874" cy="6363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일정 계획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6522244" y="1694855"/>
            <a:ext cx="30480" cy="5812274"/>
          </a:xfrm>
          <a:prstGeom prst="roundRect">
            <a:avLst>
              <a:gd name="adj" fmla="val 110236"/>
            </a:avLst>
          </a:prstGeom>
          <a:solidFill>
            <a:srgbClr val="D8D4D4"/>
          </a:solidFill>
          <a:ln/>
        </p:spPr>
      </p:sp>
      <p:sp>
        <p:nvSpPr>
          <p:cNvPr id="5" name="Shape 2"/>
          <p:cNvSpPr/>
          <p:nvPr/>
        </p:nvSpPr>
        <p:spPr>
          <a:xfrm>
            <a:off x="6743760" y="1931551"/>
            <a:ext cx="671989" cy="30480"/>
          </a:xfrm>
          <a:prstGeom prst="roundRect">
            <a:avLst>
              <a:gd name="adj" fmla="val 110236"/>
            </a:avLst>
          </a:prstGeom>
          <a:solidFill>
            <a:srgbClr val="D8D4D4"/>
          </a:solidFill>
          <a:ln/>
        </p:spPr>
      </p:sp>
      <p:sp>
        <p:nvSpPr>
          <p:cNvPr id="6" name="Shape 3"/>
          <p:cNvSpPr/>
          <p:nvPr/>
        </p:nvSpPr>
        <p:spPr>
          <a:xfrm>
            <a:off x="6270248" y="1694855"/>
            <a:ext cx="503992" cy="50399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487" y="1755934"/>
            <a:ext cx="305395" cy="38171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642265" y="1771769"/>
            <a:ext cx="2957393" cy="318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1주차: 프로젝트 계획서 작성</a:t>
            </a:r>
            <a:endParaRPr lang="en-US" sz="2000" dirty="0"/>
          </a:p>
        </p:txBody>
      </p:sp>
      <p:sp>
        <p:nvSpPr>
          <p:cNvPr id="9" name="Text 5"/>
          <p:cNvSpPr/>
          <p:nvPr/>
        </p:nvSpPr>
        <p:spPr>
          <a:xfrm>
            <a:off x="7642265" y="2224207"/>
            <a:ext cx="6204228" cy="3358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프로젝트 목표 및 개요 설정, 기능 목록 정리, 기술 스택 선정 (5월 5일)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6743760" y="3244691"/>
            <a:ext cx="671989" cy="30480"/>
          </a:xfrm>
          <a:prstGeom prst="roundRect">
            <a:avLst>
              <a:gd name="adj" fmla="val 110236"/>
            </a:avLst>
          </a:prstGeom>
          <a:solidFill>
            <a:srgbClr val="D8D4D4"/>
          </a:solidFill>
          <a:ln/>
        </p:spPr>
      </p:sp>
      <p:sp>
        <p:nvSpPr>
          <p:cNvPr id="11" name="Shape 7"/>
          <p:cNvSpPr/>
          <p:nvPr/>
        </p:nvSpPr>
        <p:spPr>
          <a:xfrm>
            <a:off x="6270248" y="3007995"/>
            <a:ext cx="503992" cy="50399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487" y="3069074"/>
            <a:ext cx="305395" cy="381714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642265" y="3084909"/>
            <a:ext cx="5373767" cy="318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2주차: 요구사항 목록, 기획 및 설계, 개발 환경 설정</a:t>
            </a:r>
            <a:endParaRPr lang="en-US" sz="2000" dirty="0"/>
          </a:p>
        </p:txBody>
      </p:sp>
      <p:sp>
        <p:nvSpPr>
          <p:cNvPr id="14" name="Text 9"/>
          <p:cNvSpPr/>
          <p:nvPr/>
        </p:nvSpPr>
        <p:spPr>
          <a:xfrm>
            <a:off x="7642265" y="3537347"/>
            <a:ext cx="6204228" cy="6717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요구사항 정의 및 상세화, UI/UX 설계 (기본 화면), Flutter 개발 환경 설정 및 초기화 (5월 12일)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6743760" y="4893707"/>
            <a:ext cx="671989" cy="30480"/>
          </a:xfrm>
          <a:prstGeom prst="roundRect">
            <a:avLst>
              <a:gd name="adj" fmla="val 110236"/>
            </a:avLst>
          </a:prstGeom>
          <a:solidFill>
            <a:srgbClr val="D8D4D4"/>
          </a:solidFill>
          <a:ln/>
        </p:spPr>
      </p:sp>
      <p:sp>
        <p:nvSpPr>
          <p:cNvPr id="16" name="Shape 11"/>
          <p:cNvSpPr/>
          <p:nvPr/>
        </p:nvSpPr>
        <p:spPr>
          <a:xfrm>
            <a:off x="6270248" y="4657011"/>
            <a:ext cx="503992" cy="50399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9487" y="4718090"/>
            <a:ext cx="305395" cy="381714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642265" y="4733925"/>
            <a:ext cx="2545437" cy="318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3-5주차: 기능 개발</a:t>
            </a:r>
            <a:endParaRPr lang="en-US" sz="2000" dirty="0"/>
          </a:p>
        </p:txBody>
      </p:sp>
      <p:sp>
        <p:nvSpPr>
          <p:cNvPr id="19" name="Text 13"/>
          <p:cNvSpPr/>
          <p:nvPr/>
        </p:nvSpPr>
        <p:spPr>
          <a:xfrm>
            <a:off x="7642265" y="5186363"/>
            <a:ext cx="6204228" cy="6717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앱의 주요 레이아웃 및 화면 구성 구현, 일정 메모 작성 기능, 알람 설정 기능, 지출 기록 기능 구현 (5월 19일 - 6월 2일)</a:t>
            </a:r>
            <a:endParaRPr lang="en-US" sz="1750" dirty="0"/>
          </a:p>
        </p:txBody>
      </p:sp>
      <p:sp>
        <p:nvSpPr>
          <p:cNvPr id="20" name="Shape 14"/>
          <p:cNvSpPr/>
          <p:nvPr/>
        </p:nvSpPr>
        <p:spPr>
          <a:xfrm>
            <a:off x="6743760" y="6542723"/>
            <a:ext cx="671989" cy="30480"/>
          </a:xfrm>
          <a:prstGeom prst="roundRect">
            <a:avLst>
              <a:gd name="adj" fmla="val 110236"/>
            </a:avLst>
          </a:prstGeom>
          <a:solidFill>
            <a:srgbClr val="D8D4D4"/>
          </a:solidFill>
          <a:ln/>
        </p:spPr>
      </p:sp>
      <p:sp>
        <p:nvSpPr>
          <p:cNvPr id="21" name="Shape 15"/>
          <p:cNvSpPr/>
          <p:nvPr/>
        </p:nvSpPr>
        <p:spPr>
          <a:xfrm>
            <a:off x="6270248" y="6306026"/>
            <a:ext cx="503992" cy="50399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9487" y="6367105"/>
            <a:ext cx="305395" cy="381714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7642265" y="6382941"/>
            <a:ext cx="3112294" cy="318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6-7주차: 테스트 및 발표 준비</a:t>
            </a:r>
            <a:endParaRPr lang="en-US" sz="2000" dirty="0"/>
          </a:p>
        </p:txBody>
      </p:sp>
      <p:sp>
        <p:nvSpPr>
          <p:cNvPr id="24" name="Text 17"/>
          <p:cNvSpPr/>
          <p:nvPr/>
        </p:nvSpPr>
        <p:spPr>
          <a:xfrm>
            <a:off x="7642265" y="6835378"/>
            <a:ext cx="6204228" cy="6717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전체 앱 기능 테스트 및 버그 수정, 배포 준비, 발표 자료 준비 및 리허설 (6월 9일 - 6월 16일)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787485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리소스 계획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105745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기술 스택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3703201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프로그래밍 언어: Dart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4159687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프레임워크: Flutter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3798" y="4616172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백엔드: 로컬 데이터베이스 (SQLite 또는 Hive)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3798" y="5072658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알람 기능: flutter_local_notifications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3798" y="5529143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달력 뷰: table_calendar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863798" y="5985629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디자인 도구: Figma 또는 Adobe XD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7623929" y="3105745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필요한 리소스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623929" y="3703201"/>
            <a:ext cx="615029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개발 도구: 컴퓨터, Flutter SDK, Android Studio 또는 Visual Studio Code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7623929" y="4529852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디자인 도구: Figma 또는 Adobe XD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7623929" y="4986338"/>
            <a:ext cx="615029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기타 리소스: Firebase (추후 확장 가능), Google Play 또는 App Store 개발자 계정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02108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65904" y="2579846"/>
            <a:ext cx="3674745" cy="459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8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리스크 관리</a:t>
            </a:r>
            <a:endParaRPr lang="en-US" sz="2850" dirty="0"/>
          </a:p>
        </p:txBody>
      </p:sp>
      <p:sp>
        <p:nvSpPr>
          <p:cNvPr id="4" name="Shape 1"/>
          <p:cNvSpPr/>
          <p:nvPr/>
        </p:nvSpPr>
        <p:spPr>
          <a:xfrm>
            <a:off x="565904" y="3281601"/>
            <a:ext cx="13498592" cy="4389120"/>
          </a:xfrm>
          <a:prstGeom prst="roundRect">
            <a:avLst>
              <a:gd name="adj" fmla="val 553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573524" y="3289221"/>
            <a:ext cx="13481923" cy="45160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736878" y="3393758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리스크</a:t>
            </a:r>
            <a:endParaRPr lang="en-US" sz="1250" dirty="0"/>
          </a:p>
        </p:txBody>
      </p:sp>
      <p:sp>
        <p:nvSpPr>
          <p:cNvPr id="7" name="Text 4"/>
          <p:cNvSpPr/>
          <p:nvPr/>
        </p:nvSpPr>
        <p:spPr>
          <a:xfrm>
            <a:off x="5234107" y="3393758"/>
            <a:ext cx="4162425" cy="242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가능성</a:t>
            </a:r>
            <a:endParaRPr lang="en-US" sz="1250" dirty="0"/>
          </a:p>
        </p:txBody>
      </p:sp>
      <p:sp>
        <p:nvSpPr>
          <p:cNvPr id="8" name="Text 5"/>
          <p:cNvSpPr/>
          <p:nvPr/>
        </p:nvSpPr>
        <p:spPr>
          <a:xfrm>
            <a:off x="9727525" y="3393758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대응 계획</a:t>
            </a:r>
            <a:endParaRPr lang="en-US" sz="1250" dirty="0"/>
          </a:p>
        </p:txBody>
      </p:sp>
      <p:sp>
        <p:nvSpPr>
          <p:cNvPr id="9" name="Shape 6"/>
          <p:cNvSpPr/>
          <p:nvPr/>
        </p:nvSpPr>
        <p:spPr>
          <a:xfrm>
            <a:off x="573524" y="3740825"/>
            <a:ext cx="13481923" cy="69413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736878" y="3845362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알람 기능 구현 실패</a:t>
            </a:r>
            <a:endParaRPr lang="en-US" sz="1250" dirty="0"/>
          </a:p>
        </p:txBody>
      </p:sp>
      <p:sp>
        <p:nvSpPr>
          <p:cNvPr id="11" name="Text 8"/>
          <p:cNvSpPr/>
          <p:nvPr/>
        </p:nvSpPr>
        <p:spPr>
          <a:xfrm>
            <a:off x="5234107" y="3845362"/>
            <a:ext cx="4162425" cy="242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중간</a:t>
            </a:r>
            <a:endParaRPr lang="en-US" sz="1250" dirty="0"/>
          </a:p>
        </p:txBody>
      </p:sp>
      <p:sp>
        <p:nvSpPr>
          <p:cNvPr id="12" name="Text 9"/>
          <p:cNvSpPr/>
          <p:nvPr/>
        </p:nvSpPr>
        <p:spPr>
          <a:xfrm>
            <a:off x="9727525" y="3845362"/>
            <a:ext cx="4166235" cy="4850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flutter_local_notifications 패키지의 문서와 튜토리얼을 참고하여 해결</a:t>
            </a:r>
            <a:endParaRPr lang="en-US" sz="1250" dirty="0"/>
          </a:p>
        </p:txBody>
      </p:sp>
      <p:sp>
        <p:nvSpPr>
          <p:cNvPr id="13" name="Shape 10"/>
          <p:cNvSpPr/>
          <p:nvPr/>
        </p:nvSpPr>
        <p:spPr>
          <a:xfrm>
            <a:off x="573524" y="4434959"/>
            <a:ext cx="13481923" cy="69413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736878" y="4539496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지출 기록 기능의 오류</a:t>
            </a:r>
            <a:endParaRPr lang="en-US" sz="1250" dirty="0"/>
          </a:p>
        </p:txBody>
      </p:sp>
      <p:sp>
        <p:nvSpPr>
          <p:cNvPr id="15" name="Text 12"/>
          <p:cNvSpPr/>
          <p:nvPr/>
        </p:nvSpPr>
        <p:spPr>
          <a:xfrm>
            <a:off x="5234107" y="4539496"/>
            <a:ext cx="4162425" cy="242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중간</a:t>
            </a:r>
            <a:endParaRPr lang="en-US" sz="1250" dirty="0"/>
          </a:p>
        </p:txBody>
      </p:sp>
      <p:sp>
        <p:nvSpPr>
          <p:cNvPr id="16" name="Text 13"/>
          <p:cNvSpPr/>
          <p:nvPr/>
        </p:nvSpPr>
        <p:spPr>
          <a:xfrm>
            <a:off x="9727525" y="4539496"/>
            <a:ext cx="4166235" cy="4850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지출 계산 오류를 방지하기 위해 금액 입력 후 즉시 결과를 갱신하도록 구현</a:t>
            </a:r>
            <a:endParaRPr lang="en-US" sz="1250" dirty="0"/>
          </a:p>
        </p:txBody>
      </p:sp>
      <p:sp>
        <p:nvSpPr>
          <p:cNvPr id="17" name="Shape 14"/>
          <p:cNvSpPr/>
          <p:nvPr/>
        </p:nvSpPr>
        <p:spPr>
          <a:xfrm>
            <a:off x="573524" y="5129093"/>
            <a:ext cx="13481923" cy="69413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736878" y="5233630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UI/UX 복잡성</a:t>
            </a:r>
            <a:endParaRPr lang="en-US" sz="1250" dirty="0"/>
          </a:p>
        </p:txBody>
      </p:sp>
      <p:sp>
        <p:nvSpPr>
          <p:cNvPr id="19" name="Text 16"/>
          <p:cNvSpPr/>
          <p:nvPr/>
        </p:nvSpPr>
        <p:spPr>
          <a:xfrm>
            <a:off x="5234107" y="5233630"/>
            <a:ext cx="4162425" cy="242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중간</a:t>
            </a:r>
            <a:endParaRPr lang="en-US" sz="1250" dirty="0"/>
          </a:p>
        </p:txBody>
      </p:sp>
      <p:sp>
        <p:nvSpPr>
          <p:cNvPr id="20" name="Text 17"/>
          <p:cNvSpPr/>
          <p:nvPr/>
        </p:nvSpPr>
        <p:spPr>
          <a:xfrm>
            <a:off x="9727525" y="5233630"/>
            <a:ext cx="4166235" cy="4850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Figma/Adobe XD에서 미리 설계한 후 Flutter로 구현하며, 디자인 가이드라인을 따름</a:t>
            </a:r>
            <a:endParaRPr lang="en-US" sz="1250" dirty="0"/>
          </a:p>
        </p:txBody>
      </p:sp>
      <p:sp>
        <p:nvSpPr>
          <p:cNvPr id="21" name="Shape 18"/>
          <p:cNvSpPr/>
          <p:nvPr/>
        </p:nvSpPr>
        <p:spPr>
          <a:xfrm>
            <a:off x="573524" y="5823228"/>
            <a:ext cx="13481923" cy="69413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2" name="Text 19"/>
          <p:cNvSpPr/>
          <p:nvPr/>
        </p:nvSpPr>
        <p:spPr>
          <a:xfrm>
            <a:off x="736878" y="5927765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배포 관련 문제</a:t>
            </a:r>
            <a:endParaRPr lang="en-US" sz="1250" dirty="0"/>
          </a:p>
        </p:txBody>
      </p:sp>
      <p:sp>
        <p:nvSpPr>
          <p:cNvPr id="23" name="Text 20"/>
          <p:cNvSpPr/>
          <p:nvPr/>
        </p:nvSpPr>
        <p:spPr>
          <a:xfrm>
            <a:off x="5234107" y="5927765"/>
            <a:ext cx="4162425" cy="242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낮음</a:t>
            </a:r>
            <a:endParaRPr lang="en-US" sz="1250" dirty="0"/>
          </a:p>
        </p:txBody>
      </p:sp>
      <p:sp>
        <p:nvSpPr>
          <p:cNvPr id="24" name="Text 21"/>
          <p:cNvSpPr/>
          <p:nvPr/>
        </p:nvSpPr>
        <p:spPr>
          <a:xfrm>
            <a:off x="9727525" y="5927765"/>
            <a:ext cx="4166235" cy="4850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배포 전 Android/iOS의 가이드라인을 철저히 확인하고, 앱 아이콘, 스토어 등록 정보 등을 준비</a:t>
            </a:r>
            <a:endParaRPr lang="en-US" sz="1250" dirty="0"/>
          </a:p>
        </p:txBody>
      </p:sp>
      <p:sp>
        <p:nvSpPr>
          <p:cNvPr id="25" name="Shape 22"/>
          <p:cNvSpPr/>
          <p:nvPr/>
        </p:nvSpPr>
        <p:spPr>
          <a:xfrm>
            <a:off x="573524" y="6517362"/>
            <a:ext cx="13481923" cy="69413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6" name="Text 23"/>
          <p:cNvSpPr/>
          <p:nvPr/>
        </p:nvSpPr>
        <p:spPr>
          <a:xfrm>
            <a:off x="736878" y="6621899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반복 알람 설정 문제</a:t>
            </a:r>
            <a:endParaRPr lang="en-US" sz="1250" dirty="0"/>
          </a:p>
        </p:txBody>
      </p:sp>
      <p:sp>
        <p:nvSpPr>
          <p:cNvPr id="27" name="Text 24"/>
          <p:cNvSpPr/>
          <p:nvPr/>
        </p:nvSpPr>
        <p:spPr>
          <a:xfrm>
            <a:off x="5234107" y="6621899"/>
            <a:ext cx="4162425" cy="242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중간</a:t>
            </a:r>
            <a:endParaRPr lang="en-US" sz="1250" dirty="0"/>
          </a:p>
        </p:txBody>
      </p:sp>
      <p:sp>
        <p:nvSpPr>
          <p:cNvPr id="28" name="Text 25"/>
          <p:cNvSpPr/>
          <p:nvPr/>
        </p:nvSpPr>
        <p:spPr>
          <a:xfrm>
            <a:off x="9727525" y="6621899"/>
            <a:ext cx="4166235" cy="4850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반복 알람 설정을 명확히 정의하고, 실시간 테스트로 오류를 최소화</a:t>
            </a:r>
            <a:endParaRPr lang="en-US" sz="1250" dirty="0"/>
          </a:p>
        </p:txBody>
      </p:sp>
      <p:sp>
        <p:nvSpPr>
          <p:cNvPr id="29" name="Shape 26"/>
          <p:cNvSpPr/>
          <p:nvPr/>
        </p:nvSpPr>
        <p:spPr>
          <a:xfrm>
            <a:off x="573524" y="7211497"/>
            <a:ext cx="13481923" cy="45160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0" name="Text 27"/>
          <p:cNvSpPr/>
          <p:nvPr/>
        </p:nvSpPr>
        <p:spPr>
          <a:xfrm>
            <a:off x="736878" y="7316033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시간 관리 부족</a:t>
            </a:r>
            <a:endParaRPr lang="en-US" sz="1250" dirty="0"/>
          </a:p>
        </p:txBody>
      </p:sp>
      <p:sp>
        <p:nvSpPr>
          <p:cNvPr id="31" name="Text 28"/>
          <p:cNvSpPr/>
          <p:nvPr/>
        </p:nvSpPr>
        <p:spPr>
          <a:xfrm>
            <a:off x="5234107" y="7316033"/>
            <a:ext cx="4162425" cy="242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중간</a:t>
            </a:r>
            <a:endParaRPr lang="en-US" sz="1250" dirty="0"/>
          </a:p>
        </p:txBody>
      </p:sp>
      <p:sp>
        <p:nvSpPr>
          <p:cNvPr id="32" name="Text 29"/>
          <p:cNvSpPr/>
          <p:nvPr/>
        </p:nvSpPr>
        <p:spPr>
          <a:xfrm>
            <a:off x="9727525" y="7316033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매일 진행 상황을 점검하고, 필요시 우선순위를 재조정하여 진행</a:t>
            </a:r>
            <a:endParaRPr lang="en-US" sz="12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259324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커뮤니케이션 계획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1882140" y="287119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일일 진행 상황 기록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3369826"/>
            <a:ext cx="3823216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매일 작업한 내용을 기록하고, 중요한 이슈나 변경 사항을 문서화합니다.</a:t>
            </a:r>
            <a:endParaRPr lang="en-US" sz="19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180" y="2454235"/>
            <a:ext cx="4515922" cy="4515922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611" y="3188137"/>
            <a:ext cx="369213" cy="46160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43267" y="287119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주간 점검 회의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43267" y="3369826"/>
            <a:ext cx="3823335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매주 진행 상황을 점검하고, 목표 달성 여부를 확인합니다.</a:t>
            </a:r>
            <a:endParaRPr lang="en-US" sz="19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180" y="2454235"/>
            <a:ext cx="4515922" cy="4515922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3553" y="3572470"/>
            <a:ext cx="369213" cy="46160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43267" y="531423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발표 리허설 및 피드백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43267" y="5812869"/>
            <a:ext cx="3823335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발표 자료를 동료나 친구에게 보여주고 피드백을 받아 수정합니다.</a:t>
            </a:r>
            <a:endParaRPr lang="en-US" sz="19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7180" y="2454235"/>
            <a:ext cx="4515922" cy="4515922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9219" y="5774412"/>
            <a:ext cx="369213" cy="46160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82140" y="531423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협업 도구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863798" y="5812869"/>
            <a:ext cx="3823216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GitHub 또는 GitLab을 사용하여 버전 관리 및 코드 협업을 진행합니다.</a:t>
            </a:r>
            <a:endParaRPr lang="en-US" sz="190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7180" y="2454235"/>
            <a:ext cx="4515922" cy="4515922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7277" y="5390078"/>
            <a:ext cx="369213" cy="4616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6160" y="642699"/>
            <a:ext cx="4586168" cy="5732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36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요약</a:t>
            </a:r>
            <a:endParaRPr lang="en-US" sz="36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80" y="1619488"/>
            <a:ext cx="1635681" cy="1113592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698" y="2135624"/>
            <a:ext cx="283726" cy="35468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030153" y="1821180"/>
            <a:ext cx="2293025" cy="286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목표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5030153" y="2228731"/>
            <a:ext cx="6286619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일정 관리와 알람 설정, 지출 기록을 효율적으로 관리할 수 있는 모바일 앱 개발</a:t>
            </a:r>
            <a:endParaRPr lang="en-US" sz="1550" dirty="0"/>
          </a:p>
        </p:txBody>
      </p:sp>
      <p:sp>
        <p:nvSpPr>
          <p:cNvPr id="7" name="Shape 3"/>
          <p:cNvSpPr/>
          <p:nvPr/>
        </p:nvSpPr>
        <p:spPr>
          <a:xfrm>
            <a:off x="4878824" y="2748677"/>
            <a:ext cx="8995053" cy="11430"/>
          </a:xfrm>
          <a:prstGeom prst="roundRect">
            <a:avLst>
              <a:gd name="adj" fmla="val 264819"/>
            </a:avLst>
          </a:prstGeom>
          <a:solidFill>
            <a:srgbClr val="D8D4D4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4940" y="2783443"/>
            <a:ext cx="3271361" cy="1113592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8698" y="3162895"/>
            <a:ext cx="283726" cy="354687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847993" y="2985135"/>
            <a:ext cx="2293025" cy="286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기술 스택</a:t>
            </a:r>
            <a:endParaRPr lang="en-US" sz="1800" dirty="0"/>
          </a:p>
        </p:txBody>
      </p:sp>
      <p:sp>
        <p:nvSpPr>
          <p:cNvPr id="11" name="Text 5"/>
          <p:cNvSpPr/>
          <p:nvPr/>
        </p:nvSpPr>
        <p:spPr>
          <a:xfrm>
            <a:off x="5847993" y="3392686"/>
            <a:ext cx="5242798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Flutter, Dart, flutter_local_notifications, sqflite, table_calendar</a:t>
            </a:r>
            <a:endParaRPr lang="en-US" sz="1550" dirty="0"/>
          </a:p>
        </p:txBody>
      </p:sp>
      <p:sp>
        <p:nvSpPr>
          <p:cNvPr id="12" name="Shape 6"/>
          <p:cNvSpPr/>
          <p:nvPr/>
        </p:nvSpPr>
        <p:spPr>
          <a:xfrm>
            <a:off x="5696664" y="3912632"/>
            <a:ext cx="8177213" cy="11430"/>
          </a:xfrm>
          <a:prstGeom prst="roundRect">
            <a:avLst>
              <a:gd name="adj" fmla="val 264819"/>
            </a:avLst>
          </a:prstGeom>
          <a:solidFill>
            <a:srgbClr val="D8D4D4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6980" y="3947398"/>
            <a:ext cx="4907161" cy="1113592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8579" y="4326850"/>
            <a:ext cx="283726" cy="354687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665833" y="4149090"/>
            <a:ext cx="2293025" cy="286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리소스</a:t>
            </a:r>
            <a:endParaRPr lang="en-US" sz="1800" dirty="0"/>
          </a:p>
        </p:txBody>
      </p:sp>
      <p:sp>
        <p:nvSpPr>
          <p:cNvPr id="16" name="Text 8"/>
          <p:cNvSpPr/>
          <p:nvPr/>
        </p:nvSpPr>
        <p:spPr>
          <a:xfrm>
            <a:off x="6665833" y="4556641"/>
            <a:ext cx="4975622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컴퓨터, Flutter SDK, IDE, Figma/Adobe XD, Firebase(필요 시)</a:t>
            </a:r>
            <a:endParaRPr lang="en-US" sz="1550" dirty="0"/>
          </a:p>
        </p:txBody>
      </p:sp>
      <p:sp>
        <p:nvSpPr>
          <p:cNvPr id="17" name="Shape 9"/>
          <p:cNvSpPr/>
          <p:nvPr/>
        </p:nvSpPr>
        <p:spPr>
          <a:xfrm>
            <a:off x="6514505" y="5076587"/>
            <a:ext cx="7359372" cy="11430"/>
          </a:xfrm>
          <a:prstGeom prst="roundRect">
            <a:avLst>
              <a:gd name="adj" fmla="val 264819"/>
            </a:avLst>
          </a:prstGeom>
          <a:solidFill>
            <a:srgbClr val="D8D4D4"/>
          </a:solidFill>
          <a:ln/>
        </p:spPr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140" y="5111353"/>
            <a:ext cx="6542842" cy="1113592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8579" y="5490805"/>
            <a:ext cx="283726" cy="354687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7483673" y="5313045"/>
            <a:ext cx="2293025" cy="286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리스크 관리</a:t>
            </a:r>
            <a:endParaRPr lang="en-US" sz="1800" dirty="0"/>
          </a:p>
        </p:txBody>
      </p:sp>
      <p:sp>
        <p:nvSpPr>
          <p:cNvPr id="21" name="Text 11"/>
          <p:cNvSpPr/>
          <p:nvPr/>
        </p:nvSpPr>
        <p:spPr>
          <a:xfrm>
            <a:off x="7483673" y="5720596"/>
            <a:ext cx="5347573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알람 기능, 지출 기록 오류, UI/UX 복잡성, 배포 관련 문제 등을 관리</a:t>
            </a:r>
            <a:endParaRPr lang="en-US" sz="1550" dirty="0"/>
          </a:p>
        </p:txBody>
      </p:sp>
      <p:sp>
        <p:nvSpPr>
          <p:cNvPr id="22" name="Text 12"/>
          <p:cNvSpPr/>
          <p:nvPr/>
        </p:nvSpPr>
        <p:spPr>
          <a:xfrm>
            <a:off x="706160" y="6451878"/>
            <a:ext cx="13218081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프로젝트 제목</a:t>
            </a:r>
            <a:r>
              <a:rPr lang="en-US" sz="15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 일정 메모 및 알람 다이어리 앱</a:t>
            </a:r>
            <a:endParaRPr lang="en-US" sz="1550" dirty="0"/>
          </a:p>
        </p:txBody>
      </p:sp>
      <p:sp>
        <p:nvSpPr>
          <p:cNvPr id="23" name="Text 13"/>
          <p:cNvSpPr/>
          <p:nvPr/>
        </p:nvSpPr>
        <p:spPr>
          <a:xfrm>
            <a:off x="706160" y="6981468"/>
            <a:ext cx="13218081" cy="605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이 프로젝트는 사용자의 일상을 효율적으로 관리할 수 있는 다기능 모바일 앱을 개발하는 것을 목표로 합니다. 일일 진행 사항 기록, 주간 점검 회의, 발표 리허설을 통해 프로젝트를 체계적으로 관리할 것입니다.</a:t>
            </a:r>
            <a:endParaRPr lang="en-US" sz="1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969050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감사합니다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98" y="2163961"/>
            <a:ext cx="4095274" cy="253103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3798" y="500348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완성된 앱 화면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863798" y="5502116"/>
            <a:ext cx="4095274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일정 메모 및 알람 다이어리 앱의 최종 사용자 인터페이스입니다. 직관적인 디자인으로 사용자 경험을 최적화했습니다.</a:t>
            </a:r>
            <a:endParaRPr lang="en-US" sz="19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563" y="2163961"/>
            <a:ext cx="4095274" cy="253103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67563" y="500348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출시 계획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67563" y="5502116"/>
            <a:ext cx="4095274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개발 완료 후 Google Play와 App Store에 앱을 출시하여 더 많은 사용자에게 서비스를 제공할 예정입니다.</a:t>
            </a:r>
            <a:endParaRPr lang="en-US" sz="19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1328" y="2163961"/>
            <a:ext cx="4095274" cy="253103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1328" y="500348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사용자 경험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671328" y="5502116"/>
            <a:ext cx="4095274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사용자가 일상에서 앱을 활용하여 일정과 지출을 효율적으로 관리하는 모습입니다.</a:t>
            </a:r>
            <a:endParaRPr lang="en-US" sz="1900" dirty="0"/>
          </a:p>
        </p:txBody>
      </p:sp>
      <p:sp>
        <p:nvSpPr>
          <p:cNvPr id="12" name="Text 7"/>
          <p:cNvSpPr/>
          <p:nvPr/>
        </p:nvSpPr>
        <p:spPr>
          <a:xfrm>
            <a:off x="863798" y="6890266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이것으로 일정 메모 및 알람 다이어리 앱 프로젝트 계획서 발표를 마칩니다. 질문이나 피드백이 있으시면 언제든지 말씀해 주세요.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Microsoft Office PowerPoint</Application>
  <PresentationFormat>사용자 지정</PresentationFormat>
  <Paragraphs>92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Calibri</vt:lpstr>
      <vt:lpstr>맑은 고딕</vt:lpstr>
      <vt:lpstr>Montserrat Bold</vt:lpstr>
      <vt:lpstr>Arial</vt:lpstr>
      <vt:lpstr>Source Sans Pro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ITSW</cp:lastModifiedBy>
  <cp:revision>2</cp:revision>
  <dcterms:created xsi:type="dcterms:W3CDTF">2025-04-29T05:50:02Z</dcterms:created>
  <dcterms:modified xsi:type="dcterms:W3CDTF">2025-04-29T05:54:07Z</dcterms:modified>
</cp:coreProperties>
</file>