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6" r:id="rId4"/>
    <p:sldId id="278" r:id="rId5"/>
    <p:sldId id="283" r:id="rId6"/>
    <p:sldId id="297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B75"/>
    <a:srgbClr val="A7A09B"/>
    <a:srgbClr val="C7C3C0"/>
    <a:srgbClr val="863636"/>
    <a:srgbClr val="FFD5D5"/>
    <a:srgbClr val="4B433F"/>
    <a:srgbClr val="282220"/>
    <a:srgbClr val="1C1A1A"/>
    <a:srgbClr val="323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376"/>
  </p:normalViewPr>
  <p:slideViewPr>
    <p:cSldViewPr snapToGrid="0" snapToObjects="1" showGuides="1">
      <p:cViewPr varScale="1">
        <p:scale>
          <a:sx n="68" d="100"/>
          <a:sy n="68" d="100"/>
        </p:scale>
        <p:origin x="870" y="4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456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2019-03-11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9827494" y="5538559"/>
            <a:ext cx="1967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2013105029 </a:t>
            </a:r>
            <a:r>
              <a:rPr lang="ko-KR" altLang="en-US" sz="1500" dirty="0">
                <a:ea typeface="나눔스퀘어 Bold" panose="020B0600000101010101" pitchFamily="50" charset="-127"/>
              </a:rPr>
              <a:t>김태진</a:t>
            </a:r>
            <a:endParaRPr lang="en-US" altLang="ko-KR" sz="1500" dirty="0"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ea typeface="나눔스퀘어 Bold" panose="020B0600000101010101" pitchFamily="50" charset="-127"/>
              </a:rPr>
              <a:t>2014105071 </a:t>
            </a:r>
            <a:r>
              <a:rPr lang="ko-KR" altLang="en-US" sz="1500" dirty="0">
                <a:ea typeface="나눔스퀘어 Bold" panose="020B0600000101010101" pitchFamily="50" charset="-127"/>
              </a:rPr>
              <a:t>이영관</a:t>
            </a:r>
            <a:endParaRPr lang="en-US" altLang="ko-KR" sz="1500" dirty="0"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ea typeface="나눔스퀘어 Bold" panose="020B0600000101010101" pitchFamily="50" charset="-127"/>
              </a:rPr>
              <a:t>2014105099 </a:t>
            </a:r>
            <a:r>
              <a:rPr lang="ko-KR" altLang="en-US" sz="1500" dirty="0">
                <a:ea typeface="나눔스퀘어 Bold" panose="020B0600000101010101" pitchFamily="50" charset="-127"/>
              </a:rPr>
              <a:t>태형만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49102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742448" y="913323"/>
            <a:ext cx="9152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차량 </a:t>
            </a:r>
            <a:r>
              <a:rPr kumimoji="1" lang="en-US" altLang="ko-KR" sz="50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IOT</a:t>
            </a:r>
            <a:r>
              <a:rPr kumimoji="1" lang="ko-KR" altLang="en-US" sz="50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 시스템 고도화를 통한 셔틀버스 도착 예정시간 서비스</a:t>
            </a:r>
          </a:p>
        </p:txBody>
      </p:sp>
      <p:sp>
        <p:nvSpPr>
          <p:cNvPr id="18" name="텍스트 상자 6"/>
          <p:cNvSpPr txBox="1"/>
          <p:nvPr/>
        </p:nvSpPr>
        <p:spPr>
          <a:xfrm>
            <a:off x="9895228" y="4907617"/>
            <a:ext cx="20227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Team</a:t>
            </a:r>
            <a:r>
              <a:rPr kumimoji="1" lang="en-US" altLang="ko-KR" sz="30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 </a:t>
            </a:r>
            <a:r>
              <a:rPr kumimoji="1" lang="en-US" altLang="ko-KR" sz="35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2</a:t>
            </a:r>
            <a:r>
              <a:rPr kumimoji="1" lang="ko-KR" altLang="en-US" sz="3500" b="1" dirty="0">
                <a:ln w="3175">
                  <a:noFill/>
                </a:ln>
                <a:ea typeface="맑은 고딕" panose="020B0503020000020004" pitchFamily="50" charset="-127"/>
                <a:cs typeface="Noto Sans CJK KR" charset="-127"/>
              </a:rPr>
              <a:t>조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281B6067-2DA6-4FB8-AD60-58A49F193A2E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663618" y="534943"/>
            <a:ext cx="1885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ln w="3175">
                  <a:noFill/>
                </a:ln>
                <a:solidFill>
                  <a:srgbClr val="1C1A1A"/>
                </a:solidFill>
                <a:ea typeface="나눔스퀘어 ExtraBold" panose="020B0600000101010101" pitchFamily="50" charset="-127"/>
                <a:cs typeface="Noto Sans CJK KR" charset="-127"/>
              </a:rPr>
              <a:t>Index</a:t>
            </a:r>
            <a:endParaRPr kumimoji="1" lang="ko-KR" altLang="en-US" sz="5000" b="1" dirty="0">
              <a:ln w="3175">
                <a:noFill/>
              </a:ln>
              <a:solidFill>
                <a:srgbClr val="1C1A1A"/>
              </a:solidFill>
              <a:ea typeface="나눔스퀘어 ExtraBold" panose="020B0600000101010101" pitchFamily="50" charset="-127"/>
              <a:cs typeface="Noto Sans CJK KR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965" y="143785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 w="15875">
                  <a:solidFill>
                    <a:srgbClr val="4B433F"/>
                  </a:solidFill>
                </a:ln>
                <a:solidFill>
                  <a:srgbClr val="4B433F"/>
                </a:solidFill>
                <a:ea typeface="나눔스퀘어 ExtraBold" panose="020B0600000101010101" pitchFamily="50" charset="-127"/>
              </a:rPr>
              <a:t>01</a:t>
            </a:r>
            <a:endParaRPr lang="ko-KR" altLang="en-US" sz="5000" dirty="0">
              <a:ln w="15875">
                <a:solidFill>
                  <a:srgbClr val="4B433F"/>
                </a:solidFill>
              </a:ln>
              <a:solidFill>
                <a:srgbClr val="4B433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64965" y="2601369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 w="15875">
                  <a:solidFill>
                    <a:srgbClr val="413935"/>
                  </a:solidFill>
                </a:ln>
                <a:solidFill>
                  <a:srgbClr val="413935"/>
                </a:solidFill>
                <a:ea typeface="나눔스퀘어 ExtraBold" panose="020B0600000101010101" pitchFamily="50" charset="-127"/>
              </a:rPr>
              <a:t>02</a:t>
            </a:r>
            <a:endParaRPr lang="ko-KR" altLang="en-US" sz="5000" dirty="0">
              <a:ln w="15875">
                <a:solidFill>
                  <a:srgbClr val="413935"/>
                </a:solidFill>
              </a:ln>
              <a:solidFill>
                <a:srgbClr val="413935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64965" y="376488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 w="15875">
                  <a:solidFill>
                    <a:srgbClr val="2A2726"/>
                  </a:solidFill>
                </a:ln>
                <a:solidFill>
                  <a:srgbClr val="2A2726"/>
                </a:solidFill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4295" y="1591742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팀원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8287" y="275525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8287" y="3918773"/>
            <a:ext cx="3397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프로젝트 진행계획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4965" y="492840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 w="15875">
                  <a:solidFill>
                    <a:srgbClr val="1C1A1A"/>
                  </a:solidFill>
                </a:ln>
                <a:solidFill>
                  <a:srgbClr val="1C1A1A"/>
                </a:solidFill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8287" y="5082289"/>
            <a:ext cx="1050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Q&amp;A</a:t>
            </a:r>
            <a:endParaRPr lang="ko-KR" altLang="en-US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11" name="텍스트 상자 5">
            <a:extLst>
              <a:ext uri="{FF2B5EF4-FFF2-40B4-BE49-F238E27FC236}">
                <a16:creationId xmlns:a16="http://schemas.microsoft.com/office/drawing/2014/main" id="{96FB7FB0-F59B-48CC-B90D-1D175637F82C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307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7" y="297932"/>
            <a:ext cx="210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4B433F"/>
                </a:solidFill>
                <a:ea typeface="나눔스퀘어 ExtraBold" panose="020B0600000101010101" pitchFamily="50" charset="-127"/>
                <a:cs typeface="Kohinoor Devanagari" charset="0"/>
              </a:rPr>
              <a:t>팀원소개</a:t>
            </a:r>
            <a:endParaRPr kumimoji="1" lang="en-US" altLang="ko-KR" sz="3500" b="1" dirty="0">
              <a:solidFill>
                <a:srgbClr val="4B433F"/>
              </a:solidFill>
              <a:ea typeface="나눔스퀘어 ExtraBold" panose="020B0600000101010101" pitchFamily="50" charset="-127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61045"/>
            <a:ext cx="1822665" cy="0"/>
          </a:xfrm>
          <a:prstGeom prst="line">
            <a:avLst/>
          </a:prstGeom>
          <a:ln w="28575">
            <a:solidFill>
              <a:srgbClr val="4B4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04C3974-3B4C-4624-9196-C38E0FC5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08" y="1631852"/>
            <a:ext cx="189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0DC7A-DC0B-4492-8BFF-DA5A7C52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92" y="1631852"/>
            <a:ext cx="189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D5F7B3-D40C-4B3C-9A4F-C80152B2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000" y="1631852"/>
            <a:ext cx="189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5EB313-041D-44B3-8859-D1D381522F5A}"/>
              </a:ext>
            </a:extLst>
          </p:cNvPr>
          <p:cNvSpPr txBox="1"/>
          <p:nvPr/>
        </p:nvSpPr>
        <p:spPr>
          <a:xfrm>
            <a:off x="1508957" y="4345128"/>
            <a:ext cx="240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팀장</a:t>
            </a:r>
            <a:endParaRPr lang="en-US" altLang="ko-KR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WEB/WAS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1D1D1D"/>
                </a:solidFill>
                <a:ea typeface="나눔스퀘어 Bold" panose="020B0600000101010101" pitchFamily="50" charset="-127"/>
              </a:rPr>
              <a:t>머신러닝</a:t>
            </a:r>
            <a:endParaRPr lang="ko-KR" altLang="en-US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0B6E3-A25B-472E-8F1A-95CE502A2260}"/>
              </a:ext>
            </a:extLst>
          </p:cNvPr>
          <p:cNvSpPr txBox="1"/>
          <p:nvPr/>
        </p:nvSpPr>
        <p:spPr>
          <a:xfrm>
            <a:off x="5059680" y="4345128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DB</a:t>
            </a:r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관리</a:t>
            </a:r>
            <a:endParaRPr lang="en-US" altLang="ko-KR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1D1D1D"/>
                </a:solidFill>
                <a:ea typeface="나눔스퀘어 Bold" panose="020B0600000101010101" pitchFamily="50" charset="-127"/>
              </a:rPr>
              <a:t>머신러닝</a:t>
            </a:r>
            <a:endParaRPr lang="ko-KR" altLang="en-US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2581A-BE2D-428C-9B5D-F739E13145AE}"/>
              </a:ext>
            </a:extLst>
          </p:cNvPr>
          <p:cNvSpPr txBox="1"/>
          <p:nvPr/>
        </p:nvSpPr>
        <p:spPr>
          <a:xfrm>
            <a:off x="8392972" y="4345127"/>
            <a:ext cx="2569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1D1D1D"/>
                </a:solidFill>
                <a:ea typeface="나눔스퀘어 Bold" panose="020B0600000101010101" pitchFamily="50" charset="-127"/>
              </a:rPr>
              <a:t>데이터처리</a:t>
            </a:r>
            <a:endParaRPr lang="en-US" altLang="ko-KR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1D1D1D"/>
                </a:solidFill>
                <a:ea typeface="나눔스퀘어 Bold" panose="020B0600000101010101" pitchFamily="50" charset="-127"/>
              </a:rPr>
              <a:t>머신러닝</a:t>
            </a:r>
            <a:endParaRPr lang="en-US" altLang="ko-KR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>
              <a:solidFill>
                <a:srgbClr val="1D1D1D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25" name="텍스트 상자 5">
            <a:extLst>
              <a:ext uri="{FF2B5EF4-FFF2-40B4-BE49-F238E27FC236}">
                <a16:creationId xmlns:a16="http://schemas.microsoft.com/office/drawing/2014/main" id="{B278F35C-891C-4138-8F86-F46CB36D92EC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D1F6A596-AAD3-43EF-A494-F896A8594800}"/>
              </a:ext>
            </a:extLst>
          </p:cNvPr>
          <p:cNvSpPr txBox="1"/>
          <p:nvPr/>
        </p:nvSpPr>
        <p:spPr>
          <a:xfrm>
            <a:off x="454597" y="297932"/>
            <a:ext cx="2204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500" b="1" dirty="0">
                <a:solidFill>
                  <a:srgbClr val="4B4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hinoor Devanagari" charset="0"/>
              </a:rPr>
              <a:t>프로젝트 소개</a:t>
            </a:r>
            <a:endParaRPr kumimoji="1" lang="en-US" altLang="ko-KR" sz="3500" b="1" dirty="0">
              <a:solidFill>
                <a:srgbClr val="4B43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0B5B2DDF-007F-4519-AEC3-03BA894CD0A4}"/>
              </a:ext>
            </a:extLst>
          </p:cNvPr>
          <p:cNvCxnSpPr/>
          <p:nvPr/>
        </p:nvCxnSpPr>
        <p:spPr>
          <a:xfrm>
            <a:off x="672391" y="1467483"/>
            <a:ext cx="1822665" cy="0"/>
          </a:xfrm>
          <a:prstGeom prst="line">
            <a:avLst/>
          </a:prstGeom>
          <a:ln w="28575">
            <a:solidFill>
              <a:srgbClr val="4B4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5">
            <a:extLst>
              <a:ext uri="{FF2B5EF4-FFF2-40B4-BE49-F238E27FC236}">
                <a16:creationId xmlns:a16="http://schemas.microsoft.com/office/drawing/2014/main" id="{E1A43262-8304-40AE-8152-9C6A19D4A51E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7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7" y="297932"/>
            <a:ext cx="2204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500" b="1" dirty="0">
                <a:solidFill>
                  <a:srgbClr val="4B4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hinoor Devanagari" charset="0"/>
              </a:rPr>
              <a:t>프로젝트 진행계획</a:t>
            </a:r>
            <a:endParaRPr kumimoji="1" lang="en-US" altLang="ko-KR" sz="3500" b="1" dirty="0">
              <a:solidFill>
                <a:srgbClr val="4B43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672391" y="1467483"/>
            <a:ext cx="1822665" cy="0"/>
          </a:xfrm>
          <a:prstGeom prst="line">
            <a:avLst/>
          </a:prstGeom>
          <a:ln w="28575">
            <a:solidFill>
              <a:srgbClr val="4B4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5">
            <a:extLst>
              <a:ext uri="{FF2B5EF4-FFF2-40B4-BE49-F238E27FC236}">
                <a16:creationId xmlns:a16="http://schemas.microsoft.com/office/drawing/2014/main" id="{3B8A8E01-738D-4054-BE57-ADB00A2121B2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387345" y="2156199"/>
            <a:ext cx="3140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ea typeface="Kohinoor Devanagari" charset="0"/>
                <a:cs typeface="Kohinoor Devanagari" charset="0"/>
              </a:rPr>
              <a:t>Thank you</a:t>
            </a:r>
          </a:p>
          <a:p>
            <a:pPr algn="ctr"/>
            <a:endParaRPr kumimoji="1" lang="en-US" altLang="ko-KR" sz="4400" b="1" dirty="0">
              <a:ea typeface="Kohinoor Devanagari" charset="0"/>
              <a:cs typeface="Kohinoor Devanagari" charset="0"/>
            </a:endParaRPr>
          </a:p>
          <a:p>
            <a:pPr algn="ctr"/>
            <a:r>
              <a:rPr kumimoji="1" lang="en-US" altLang="ko-KR" sz="5000" b="1" dirty="0">
                <a:ea typeface="Kohinoor Devanagari" charset="0"/>
                <a:cs typeface="Kohinoor Devanagari" charset="0"/>
              </a:rPr>
              <a:t>Q</a:t>
            </a:r>
            <a:r>
              <a:rPr kumimoji="1" lang="en-US" altLang="ko-KR" sz="4400" b="1" dirty="0">
                <a:ea typeface="Kohinoor Devanagari" charset="0"/>
                <a:cs typeface="Kohinoor Devanagari" charset="0"/>
              </a:rPr>
              <a:t>&amp;</a:t>
            </a:r>
            <a:r>
              <a:rPr kumimoji="1" lang="en-US" altLang="ko-KR" sz="5000" b="1" dirty="0">
                <a:ea typeface="Kohinoor Devanagari" charset="0"/>
                <a:cs typeface="Kohinoor Devanagari" charset="0"/>
              </a:rPr>
              <a:t>A</a:t>
            </a:r>
          </a:p>
        </p:txBody>
      </p:sp>
      <p:sp>
        <p:nvSpPr>
          <p:cNvPr id="8" name="텍스트 상자 6"/>
          <p:cNvSpPr txBox="1"/>
          <p:nvPr/>
        </p:nvSpPr>
        <p:spPr>
          <a:xfrm>
            <a:off x="10067637" y="6086042"/>
            <a:ext cx="20227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n w="3175">
                  <a:noFill/>
                </a:ln>
                <a:ea typeface="나눔스퀘어 ExtraBold" panose="020B0600000101010101" pitchFamily="50" charset="-127"/>
                <a:cs typeface="Noto Sans CJK KR" charset="-127"/>
              </a:rPr>
              <a:t>Team</a:t>
            </a:r>
            <a:r>
              <a:rPr kumimoji="1" lang="en-US" altLang="ko-KR" sz="3000" b="1" dirty="0">
                <a:ln w="3175">
                  <a:noFill/>
                </a:ln>
                <a:ea typeface="나눔스퀘어 ExtraBold" panose="020B0600000101010101" pitchFamily="50" charset="-127"/>
                <a:cs typeface="Noto Sans CJK KR" charset="-127"/>
              </a:rPr>
              <a:t> </a:t>
            </a:r>
            <a:r>
              <a:rPr kumimoji="1" lang="en-US" altLang="ko-KR" sz="3500" b="1" dirty="0">
                <a:ln w="3175">
                  <a:noFill/>
                </a:ln>
                <a:ea typeface="나눔스퀘어 ExtraBold" panose="020B0600000101010101" pitchFamily="50" charset="-127"/>
                <a:cs typeface="Noto Sans CJK KR" charset="-127"/>
              </a:rPr>
              <a:t>2</a:t>
            </a:r>
            <a:r>
              <a:rPr kumimoji="1" lang="ko-KR" altLang="en-US" sz="3500" b="1" dirty="0">
                <a:ln w="3175">
                  <a:noFill/>
                </a:ln>
                <a:ea typeface="나눔스퀘어 ExtraBold" panose="020B0600000101010101" pitchFamily="50" charset="-127"/>
                <a:cs typeface="Noto Sans CJK KR" charset="-127"/>
              </a:rPr>
              <a:t>조</a:t>
            </a:r>
          </a:p>
        </p:txBody>
      </p:sp>
      <p:sp>
        <p:nvSpPr>
          <p:cNvPr id="4" name="텍스트 상자 5">
            <a:extLst>
              <a:ext uri="{FF2B5EF4-FFF2-40B4-BE49-F238E27FC236}">
                <a16:creationId xmlns:a16="http://schemas.microsoft.com/office/drawing/2014/main" id="{B32F3D18-4741-48E0-B97A-58FD1BE26224}"/>
              </a:ext>
            </a:extLst>
          </p:cNvPr>
          <p:cNvSpPr txBox="1"/>
          <p:nvPr/>
        </p:nvSpPr>
        <p:spPr>
          <a:xfrm>
            <a:off x="11533803" y="61193"/>
            <a:ext cx="658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ea typeface="나눔스퀘어 Bold" panose="020B0600000101010101" pitchFamily="50" charset="-127"/>
              </a:rPr>
              <a:t>1/10</a:t>
            </a:r>
            <a:endParaRPr lang="ko-KR" altLang="en-US" sz="15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1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</Words>
  <Application>Microsoft Office PowerPoint</Application>
  <PresentationFormat>와이드스크린</PresentationFormat>
  <Paragraphs>36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LEEYOUNGGWAN</cp:lastModifiedBy>
  <cp:revision>117</cp:revision>
  <cp:lastPrinted>2017-03-27T16:07:40Z</cp:lastPrinted>
  <dcterms:created xsi:type="dcterms:W3CDTF">2017-03-27T14:08:56Z</dcterms:created>
  <dcterms:modified xsi:type="dcterms:W3CDTF">2019-03-11T11:59:46Z</dcterms:modified>
</cp:coreProperties>
</file>