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>
        <p:scale>
          <a:sx n="66" d="100"/>
          <a:sy n="66" d="100"/>
        </p:scale>
        <p:origin x="4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jkim\Desktop\streamlife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67552"/>
        <c:axId val="-1464582784"/>
      </c:barChart>
      <c:catAx>
        <c:axId val="-14645675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784"/>
        <c:crosses val="autoZero"/>
        <c:auto val="1"/>
        <c:lblAlgn val="ctr"/>
        <c:lblOffset val="100"/>
        <c:noMultiLvlLbl val="0"/>
      </c:catAx>
      <c:valAx>
        <c:axId val="-146458278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75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23970588235294"/>
          <c:y val="5.0925925925925923E-2"/>
          <c:w val="0.83215898692810453"/>
          <c:h val="0.703951589384660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3분위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43807.887631893973</c:v>
                </c:pt>
                <c:pt idx="1">
                  <c:v>81678.567350449972</c:v>
                </c:pt>
                <c:pt idx="2">
                  <c:v>274381.80416672002</c:v>
                </c:pt>
                <c:pt idx="3">
                  <c:v>552172.56735044997</c:v>
                </c:pt>
                <c:pt idx="4">
                  <c:v>8841.8632461160996</c:v>
                </c:pt>
                <c:pt idx="5">
                  <c:v>57970.948542023994</c:v>
                </c:pt>
                <c:pt idx="6">
                  <c:v>106792.625899281</c:v>
                </c:pt>
                <c:pt idx="7">
                  <c:v>66766.668282950064</c:v>
                </c:pt>
                <c:pt idx="8">
                  <c:v>875429.05058188993</c:v>
                </c:pt>
                <c:pt idx="9">
                  <c:v>8681.0307081680003</c:v>
                </c:pt>
                <c:pt idx="10">
                  <c:v>83846.120408162999</c:v>
                </c:pt>
                <c:pt idx="11">
                  <c:v>87525.109662397997</c:v>
                </c:pt>
                <c:pt idx="12">
                  <c:v>39088.11863991397</c:v>
                </c:pt>
                <c:pt idx="13">
                  <c:v>18474.78964736301</c:v>
                </c:pt>
                <c:pt idx="14">
                  <c:v>1989595.4300852902</c:v>
                </c:pt>
                <c:pt idx="15">
                  <c:v>1975394.1152191102</c:v>
                </c:pt>
                <c:pt idx="16">
                  <c:v>9743.3725514922007</c:v>
                </c:pt>
                <c:pt idx="17">
                  <c:v>62982.94974675501</c:v>
                </c:pt>
                <c:pt idx="18">
                  <c:v>144056</c:v>
                </c:pt>
                <c:pt idx="19">
                  <c:v>110364.158531286</c:v>
                </c:pt>
                <c:pt idx="20">
                  <c:v>140781.129686834</c:v>
                </c:pt>
                <c:pt idx="21">
                  <c:v>106105.48140900198</c:v>
                </c:pt>
                <c:pt idx="22">
                  <c:v>168748.1789764401</c:v>
                </c:pt>
                <c:pt idx="23">
                  <c:v>1242997.0102621899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5-4EBC-BA42-7E64D883DFEC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평균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279858.11236810603</c:v>
                </c:pt>
                <c:pt idx="1">
                  <c:v>1124419.43264955</c:v>
                </c:pt>
                <c:pt idx="2">
                  <c:v>1028039.69583328</c:v>
                </c:pt>
                <c:pt idx="3">
                  <c:v>1028816.43264955</c:v>
                </c:pt>
                <c:pt idx="4">
                  <c:v>11964.8867538839</c:v>
                </c:pt>
                <c:pt idx="5">
                  <c:v>93251.051457976006</c:v>
                </c:pt>
                <c:pt idx="6">
                  <c:v>116407.374100719</c:v>
                </c:pt>
                <c:pt idx="7">
                  <c:v>1062296.3317170499</c:v>
                </c:pt>
                <c:pt idx="8">
                  <c:v>979903.69941811007</c:v>
                </c:pt>
                <c:pt idx="9">
                  <c:v>11307.719291832</c:v>
                </c:pt>
                <c:pt idx="10">
                  <c:v>118203.629591837</c:v>
                </c:pt>
                <c:pt idx="11">
                  <c:v>96285.390337602003</c:v>
                </c:pt>
                <c:pt idx="12">
                  <c:v>362326.88136008603</c:v>
                </c:pt>
                <c:pt idx="13">
                  <c:v>553026.21035263699</c:v>
                </c:pt>
                <c:pt idx="14">
                  <c:v>1783368.0699147098</c:v>
                </c:pt>
                <c:pt idx="15">
                  <c:v>2092620.8847808898</c:v>
                </c:pt>
                <c:pt idx="16">
                  <c:v>13388.127448507799</c:v>
                </c:pt>
                <c:pt idx="17">
                  <c:v>87651.05025324499</c:v>
                </c:pt>
                <c:pt idx="18">
                  <c:v>105428</c:v>
                </c:pt>
                <c:pt idx="19">
                  <c:v>120424.841468714</c:v>
                </c:pt>
                <c:pt idx="20">
                  <c:v>181774.620313166</c:v>
                </c:pt>
                <c:pt idx="21">
                  <c:v>208182.01859099802</c:v>
                </c:pt>
                <c:pt idx="22">
                  <c:v>512976.8210235599</c:v>
                </c:pt>
                <c:pt idx="23">
                  <c:v>1117084.9897378101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5-4EBC-BA42-7E64D883DFEC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1분위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79886</c:v>
                </c:pt>
                <c:pt idx="1">
                  <c:v>349735</c:v>
                </c:pt>
                <c:pt idx="2">
                  <c:v>291652</c:v>
                </c:pt>
                <c:pt idx="3">
                  <c:v>253578</c:v>
                </c:pt>
                <c:pt idx="4">
                  <c:v>8639.5</c:v>
                </c:pt>
                <c:pt idx="5">
                  <c:v>7738</c:v>
                </c:pt>
                <c:pt idx="6">
                  <c:v>252501</c:v>
                </c:pt>
                <c:pt idx="7">
                  <c:v>423367</c:v>
                </c:pt>
                <c:pt idx="8">
                  <c:v>245238.5</c:v>
                </c:pt>
                <c:pt idx="9">
                  <c:v>9465.25</c:v>
                </c:pt>
                <c:pt idx="10">
                  <c:v>8546.75</c:v>
                </c:pt>
                <c:pt idx="11">
                  <c:v>269052.5</c:v>
                </c:pt>
                <c:pt idx="12">
                  <c:v>199930</c:v>
                </c:pt>
                <c:pt idx="13">
                  <c:v>310073</c:v>
                </c:pt>
                <c:pt idx="14">
                  <c:v>914345.25</c:v>
                </c:pt>
                <c:pt idx="15">
                  <c:v>682350.5</c:v>
                </c:pt>
                <c:pt idx="16">
                  <c:v>10550</c:v>
                </c:pt>
                <c:pt idx="17">
                  <c:v>126378.75</c:v>
                </c:pt>
                <c:pt idx="18">
                  <c:v>176191</c:v>
                </c:pt>
                <c:pt idx="19">
                  <c:v>318203.5</c:v>
                </c:pt>
                <c:pt idx="20">
                  <c:v>265775.25</c:v>
                </c:pt>
                <c:pt idx="21">
                  <c:v>283775.5</c:v>
                </c:pt>
                <c:pt idx="22">
                  <c:v>537399</c:v>
                </c:pt>
                <c:pt idx="23">
                  <c:v>2941409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5-4EBC-BA42-7E64D883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1697232"/>
        <c:axId val="-1411689616"/>
      </c:barChart>
      <c:catAx>
        <c:axId val="-141169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89616"/>
        <c:crosses val="autoZero"/>
        <c:auto val="1"/>
        <c:lblAlgn val="ctr"/>
        <c:lblOffset val="100"/>
        <c:noMultiLvlLbl val="0"/>
      </c:catAx>
      <c:valAx>
        <c:axId val="-1411689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R" sz="1600"/>
                  <a:t>Lifetime (# of writes)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1.0305882352941177E-2"/>
              <c:y val="0.13967191601049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232"/>
        <c:crosses val="autoZero"/>
        <c:crossBetween val="between"/>
        <c:majorUnit val="10000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9072"/>
        <c:axId val="-1315258528"/>
      </c:barChart>
      <c:catAx>
        <c:axId val="-131525907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8528"/>
        <c:crosses val="autoZero"/>
        <c:auto val="1"/>
        <c:lblAlgn val="ctr"/>
        <c:lblOffset val="100"/>
        <c:noMultiLvlLbl val="0"/>
      </c:catAx>
      <c:valAx>
        <c:axId val="-1315258528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9072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5808"/>
        <c:axId val="-1333571056"/>
      </c:barChart>
      <c:catAx>
        <c:axId val="-1315255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33571056"/>
        <c:crosses val="autoZero"/>
        <c:auto val="1"/>
        <c:lblAlgn val="ctr"/>
        <c:lblOffset val="100"/>
        <c:noMultiLvlLbl val="0"/>
      </c:catAx>
      <c:valAx>
        <c:axId val="-133357105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580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4754901960784"/>
          <c:y val="3.0764071157771945E-2"/>
          <c:w val="0.84600212418300658"/>
          <c:h val="0.738928258967629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40p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Sheet1!$B$43:$Y$43</c:f>
                <c:numCache>
                  <c:formatCode>General</c:formatCode>
                  <c:ptCount val="24"/>
                  <c:pt idx="0">
                    <c:v>75998</c:v>
                  </c:pt>
                  <c:pt idx="1">
                    <c:v>165590.20000000001</c:v>
                  </c:pt>
                  <c:pt idx="2">
                    <c:v>186660.80000000005</c:v>
                  </c:pt>
                  <c:pt idx="3">
                    <c:v>219140</c:v>
                  </c:pt>
                  <c:pt idx="4">
                    <c:v>5354.7000000000007</c:v>
                  </c:pt>
                  <c:pt idx="5">
                    <c:v>51333</c:v>
                  </c:pt>
                  <c:pt idx="6">
                    <c:v>69914</c:v>
                  </c:pt>
                  <c:pt idx="7">
                    <c:v>154208.5</c:v>
                  </c:pt>
                  <c:pt idx="8">
                    <c:v>203331.19999999995</c:v>
                  </c:pt>
                  <c:pt idx="9">
                    <c:v>6188.35</c:v>
                  </c:pt>
                  <c:pt idx="10">
                    <c:v>58194.05</c:v>
                  </c:pt>
                  <c:pt idx="11">
                    <c:v>80949.599999999977</c:v>
                  </c:pt>
                  <c:pt idx="12">
                    <c:v>59046.900000000023</c:v>
                  </c:pt>
                  <c:pt idx="13">
                    <c:v>105028.40000000002</c:v>
                  </c:pt>
                  <c:pt idx="14">
                    <c:v>303475.75</c:v>
                  </c:pt>
                  <c:pt idx="15">
                    <c:v>447470.5</c:v>
                  </c:pt>
                  <c:pt idx="16">
                    <c:v>8520.2000000000007</c:v>
                  </c:pt>
                  <c:pt idx="17">
                    <c:v>32380</c:v>
                  </c:pt>
                  <c:pt idx="18">
                    <c:v>42010.25</c:v>
                  </c:pt>
                  <c:pt idx="19">
                    <c:v>88944.75</c:v>
                  </c:pt>
                  <c:pt idx="20">
                    <c:v>100219.5</c:v>
                  </c:pt>
                  <c:pt idx="21">
                    <c:v>69714.099999999977</c:v>
                  </c:pt>
                  <c:pt idx="22">
                    <c:v>212067.80000000005</c:v>
                  </c:pt>
                  <c:pt idx="23">
                    <c:v>822047.20000000019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155884</c:v>
                </c:pt>
                <c:pt idx="1">
                  <c:v>457242.2</c:v>
                </c:pt>
                <c:pt idx="2">
                  <c:v>536395.80000000005</c:v>
                </c:pt>
                <c:pt idx="3">
                  <c:v>558321</c:v>
                </c:pt>
                <c:pt idx="4">
                  <c:v>13994.2</c:v>
                </c:pt>
                <c:pt idx="5">
                  <c:v>59071</c:v>
                </c:pt>
                <c:pt idx="6">
                  <c:v>322415</c:v>
                </c:pt>
                <c:pt idx="7">
                  <c:v>399447</c:v>
                </c:pt>
                <c:pt idx="8">
                  <c:v>626698.19999999995</c:v>
                </c:pt>
                <c:pt idx="9">
                  <c:v>15653.6</c:v>
                </c:pt>
                <c:pt idx="10">
                  <c:v>66740.800000000003</c:v>
                </c:pt>
                <c:pt idx="11">
                  <c:v>280879.59999999998</c:v>
                </c:pt>
                <c:pt idx="12">
                  <c:v>328099.40000000002</c:v>
                </c:pt>
                <c:pt idx="13">
                  <c:v>415101.4</c:v>
                </c:pt>
                <c:pt idx="14">
                  <c:v>1217821</c:v>
                </c:pt>
                <c:pt idx="15">
                  <c:v>1129821</c:v>
                </c:pt>
                <c:pt idx="16">
                  <c:v>19070.2</c:v>
                </c:pt>
                <c:pt idx="17">
                  <c:v>172671</c:v>
                </c:pt>
                <c:pt idx="18">
                  <c:v>168389</c:v>
                </c:pt>
                <c:pt idx="19">
                  <c:v>354720</c:v>
                </c:pt>
                <c:pt idx="20">
                  <c:v>383995</c:v>
                </c:pt>
                <c:pt idx="21">
                  <c:v>387917.6</c:v>
                </c:pt>
                <c:pt idx="22">
                  <c:v>749466.8</c:v>
                </c:pt>
                <c:pt idx="23">
                  <c:v>3763456.2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B-42FD-BAA9-161F69619C66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중간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76110</c:v>
                </c:pt>
                <c:pt idx="1">
                  <c:v>140414.79999999999</c:v>
                </c:pt>
                <c:pt idx="2">
                  <c:v>158118.19999999995</c:v>
                </c:pt>
                <c:pt idx="3">
                  <c:v>222713</c:v>
                </c:pt>
                <c:pt idx="4">
                  <c:v>4962.2999999999993</c:v>
                </c:pt>
                <c:pt idx="5">
                  <c:v>9793</c:v>
                </c:pt>
                <c:pt idx="6">
                  <c:v>60440</c:v>
                </c:pt>
                <c:pt idx="7">
                  <c:v>119835.5</c:v>
                </c:pt>
                <c:pt idx="8">
                  <c:v>153071.80000000005</c:v>
                </c:pt>
                <c:pt idx="9">
                  <c:v>3993.3999999999996</c:v>
                </c:pt>
                <c:pt idx="10">
                  <c:v>92324.7</c:v>
                </c:pt>
                <c:pt idx="11">
                  <c:v>71786.400000000023</c:v>
                </c:pt>
                <c:pt idx="12">
                  <c:v>35899.599999999977</c:v>
                </c:pt>
                <c:pt idx="13">
                  <c:v>94337.599999999977</c:v>
                </c:pt>
                <c:pt idx="14">
                  <c:v>248137.5</c:v>
                </c:pt>
                <c:pt idx="15">
                  <c:v>718919</c:v>
                </c:pt>
                <c:pt idx="16">
                  <c:v>4172.7999999999993</c:v>
                </c:pt>
                <c:pt idx="17">
                  <c:v>10044</c:v>
                </c:pt>
                <c:pt idx="18">
                  <c:v>25094</c:v>
                </c:pt>
                <c:pt idx="19">
                  <c:v>63086</c:v>
                </c:pt>
                <c:pt idx="20">
                  <c:v>45965</c:v>
                </c:pt>
                <c:pt idx="21">
                  <c:v>42328.400000000023</c:v>
                </c:pt>
                <c:pt idx="22">
                  <c:v>117949.19999999995</c:v>
                </c:pt>
                <c:pt idx="23">
                  <c:v>436685.79999999981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B-42FD-BAA9-161F69619C66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60p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Sheet1!$B$42:$Y$42</c:f>
                <c:numCache>
                  <c:formatCode>General</c:formatCode>
                  <c:ptCount val="24"/>
                  <c:pt idx="0">
                    <c:v>113999.20000000001</c:v>
                  </c:pt>
                  <c:pt idx="1">
                    <c:v>502190.9</c:v>
                  </c:pt>
                  <c:pt idx="2">
                    <c:v>604525.6</c:v>
                  </c:pt>
                  <c:pt idx="3">
                    <c:v>665145</c:v>
                  </c:pt>
                  <c:pt idx="4">
                    <c:v>6342.0499999999993</c:v>
                  </c:pt>
                  <c:pt idx="5">
                    <c:v>42724.2</c:v>
                  </c:pt>
                  <c:pt idx="6">
                    <c:v>63083.599999999977</c:v>
                  </c:pt>
                  <c:pt idx="7">
                    <c:v>409932.25</c:v>
                  </c:pt>
                  <c:pt idx="8">
                    <c:v>554189.99999999895</c:v>
                  </c:pt>
                  <c:pt idx="9">
                    <c:v>6317.5999999999985</c:v>
                  </c:pt>
                  <c:pt idx="10">
                    <c:v>26884.5</c:v>
                  </c:pt>
                  <c:pt idx="11">
                    <c:v>169731.20000000001</c:v>
                  </c:pt>
                  <c:pt idx="12">
                    <c:v>58991.200000000012</c:v>
                  </c:pt>
                  <c:pt idx="13">
                    <c:v>241563.80000000005</c:v>
                  </c:pt>
                  <c:pt idx="14">
                    <c:v>2234203.75</c:v>
                  </c:pt>
                  <c:pt idx="15">
                    <c:v>1298561.5</c:v>
                  </c:pt>
                  <c:pt idx="16">
                    <c:v>6616.7000000000007</c:v>
                  </c:pt>
                  <c:pt idx="17">
                    <c:v>43115</c:v>
                  </c:pt>
                  <c:pt idx="18">
                    <c:v>54496.75</c:v>
                  </c:pt>
                  <c:pt idx="19">
                    <c:v>104085</c:v>
                  </c:pt>
                  <c:pt idx="20">
                    <c:v>108721.59999999998</c:v>
                  </c:pt>
                  <c:pt idx="21">
                    <c:v>76932.900000000023</c:v>
                  </c:pt>
                  <c:pt idx="22">
                    <c:v>208785.80000000005</c:v>
                  </c:pt>
                  <c:pt idx="23">
                    <c:v>541770.40000000037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57558.799999999988</c:v>
                </c:pt>
                <c:pt idx="1">
                  <c:v>194225.59999999998</c:v>
                </c:pt>
                <c:pt idx="2">
                  <c:v>256793.40000000002</c:v>
                </c:pt>
                <c:pt idx="3">
                  <c:v>248353</c:v>
                </c:pt>
                <c:pt idx="4">
                  <c:v>4147.7000000000007</c:v>
                </c:pt>
                <c:pt idx="5">
                  <c:v>47371.8</c:v>
                </c:pt>
                <c:pt idx="6">
                  <c:v>29762.400000000023</c:v>
                </c:pt>
                <c:pt idx="7">
                  <c:v>171356.5</c:v>
                </c:pt>
                <c:pt idx="8">
                  <c:v>218470.00000000105</c:v>
                </c:pt>
                <c:pt idx="9">
                  <c:v>3489.4000000000015</c:v>
                </c:pt>
                <c:pt idx="10">
                  <c:v>24646.5</c:v>
                </c:pt>
                <c:pt idx="11">
                  <c:v>78947.799999999988</c:v>
                </c:pt>
                <c:pt idx="12">
                  <c:v>29872.799999999988</c:v>
                </c:pt>
                <c:pt idx="13">
                  <c:v>130571.19999999995</c:v>
                </c:pt>
                <c:pt idx="14">
                  <c:v>987146.5</c:v>
                </c:pt>
                <c:pt idx="15">
                  <c:v>1603064</c:v>
                </c:pt>
                <c:pt idx="16">
                  <c:v>3821.7999999999993</c:v>
                </c:pt>
                <c:pt idx="17">
                  <c:v>29108</c:v>
                </c:pt>
                <c:pt idx="18">
                  <c:v>29033</c:v>
                </c:pt>
                <c:pt idx="19">
                  <c:v>66440</c:v>
                </c:pt>
                <c:pt idx="20">
                  <c:v>59381.400000000023</c:v>
                </c:pt>
                <c:pt idx="21">
                  <c:v>41813.599999999977</c:v>
                </c:pt>
                <c:pt idx="22">
                  <c:v>142922.19999999995</c:v>
                </c:pt>
                <c:pt idx="23">
                  <c:v>559578.59999999963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B-42FD-BAA9-161F69619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137221352"/>
        <c:axId val="1137218400"/>
      </c:barChart>
      <c:catAx>
        <c:axId val="113722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137218400"/>
        <c:crosses val="autoZero"/>
        <c:auto val="1"/>
        <c:lblAlgn val="ctr"/>
        <c:lblOffset val="100"/>
        <c:noMultiLvlLbl val="0"/>
      </c:catAx>
      <c:valAx>
        <c:axId val="1137218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Lifetime (# of writes)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9.1127450980392159E-3"/>
              <c:y val="6.76811752697579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1372213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9952"/>
        <c:axId val="-1411694512"/>
      </c:barChart>
      <c:catAx>
        <c:axId val="-1411699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4512"/>
        <c:crosses val="autoZero"/>
        <c:auto val="1"/>
        <c:lblAlgn val="ctr"/>
        <c:lblOffset val="100"/>
        <c:noMultiLvlLbl val="0"/>
      </c:catAx>
      <c:valAx>
        <c:axId val="-1411694512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99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1792"/>
        <c:axId val="-1411697776"/>
      </c:barChart>
      <c:catAx>
        <c:axId val="-14116917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776"/>
        <c:crosses val="autoZero"/>
        <c:auto val="1"/>
        <c:lblAlgn val="ctr"/>
        <c:lblOffset val="100"/>
        <c:noMultiLvlLbl val="0"/>
      </c:catAx>
      <c:valAx>
        <c:axId val="-1411697776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1792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6688"/>
        <c:axId val="-1411696144"/>
      </c:barChart>
      <c:catAx>
        <c:axId val="-14116966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144"/>
        <c:crosses val="autoZero"/>
        <c:auto val="1"/>
        <c:lblAlgn val="ctr"/>
        <c:lblOffset val="100"/>
        <c:noMultiLvlLbl val="0"/>
      </c:catAx>
      <c:valAx>
        <c:axId val="-141169614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68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3424"/>
        <c:axId val="-1409801040"/>
      </c:barChart>
      <c:catAx>
        <c:axId val="-14097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1040"/>
        <c:crosses val="autoZero"/>
        <c:auto val="1"/>
        <c:lblAlgn val="ctr"/>
        <c:lblOffset val="100"/>
        <c:noMultiLvlLbl val="0"/>
      </c:catAx>
      <c:valAx>
        <c:axId val="-14098010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342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88528"/>
        <c:axId val="-1409792336"/>
      </c:barChart>
      <c:catAx>
        <c:axId val="-1409788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2336"/>
        <c:crosses val="autoZero"/>
        <c:auto val="1"/>
        <c:lblAlgn val="ctr"/>
        <c:lblOffset val="100"/>
        <c:noMultiLvlLbl val="0"/>
      </c:catAx>
      <c:valAx>
        <c:axId val="-140979233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8852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8864"/>
        <c:axId val="-1409791792"/>
      </c:barChart>
      <c:catAx>
        <c:axId val="-14097988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1792"/>
        <c:crosses val="autoZero"/>
        <c:auto val="1"/>
        <c:lblAlgn val="ctr"/>
        <c:lblOffset val="100"/>
        <c:noMultiLvlLbl val="0"/>
      </c:catAx>
      <c:valAx>
        <c:axId val="-140979179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886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4581152"/>
        <c:axId val="-1464576256"/>
      </c:lineChart>
      <c:catAx>
        <c:axId val="-146458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64576256"/>
        <c:crosses val="autoZero"/>
        <c:auto val="1"/>
        <c:lblAlgn val="ctr"/>
        <c:lblOffset val="100"/>
        <c:noMultiLvlLbl val="0"/>
      </c:catAx>
      <c:valAx>
        <c:axId val="-1464576256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152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800496"/>
        <c:axId val="-1409790704"/>
      </c:lineChart>
      <c:catAx>
        <c:axId val="-140980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0704"/>
        <c:crosses val="autoZero"/>
        <c:auto val="1"/>
        <c:lblAlgn val="ctr"/>
        <c:lblOffset val="100"/>
        <c:noMultiLvlLbl val="0"/>
      </c:catAx>
      <c:valAx>
        <c:axId val="-14097907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0496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797776"/>
        <c:axId val="-1409797232"/>
      </c:lineChart>
      <c:catAx>
        <c:axId val="-140979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7232"/>
        <c:crosses val="autoZero"/>
        <c:auto val="1"/>
        <c:lblAlgn val="ctr"/>
        <c:lblOffset val="100"/>
        <c:noMultiLvlLbl val="0"/>
      </c:catAx>
      <c:valAx>
        <c:axId val="-1409797232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7776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1696"/>
        <c:axId val="-1464582240"/>
      </c:barChart>
      <c:catAx>
        <c:axId val="-1464581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240"/>
        <c:crosses val="autoZero"/>
        <c:auto val="1"/>
        <c:lblAlgn val="ctr"/>
        <c:lblOffset val="100"/>
        <c:noMultiLvlLbl val="0"/>
      </c:catAx>
      <c:valAx>
        <c:axId val="-14645822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69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8432"/>
        <c:axId val="-1464568640"/>
      </c:barChart>
      <c:catAx>
        <c:axId val="-1464578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8640"/>
        <c:crosses val="autoZero"/>
        <c:auto val="1"/>
        <c:lblAlgn val="ctr"/>
        <c:lblOffset val="100"/>
        <c:noMultiLvlLbl val="0"/>
      </c:catAx>
      <c:valAx>
        <c:axId val="-14645686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43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7344"/>
        <c:axId val="-1464579520"/>
      </c:barChart>
      <c:catAx>
        <c:axId val="-1464577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9520"/>
        <c:crosses val="autoZero"/>
        <c:auto val="1"/>
        <c:lblAlgn val="ctr"/>
        <c:lblOffset val="100"/>
        <c:noMultiLvlLbl val="0"/>
      </c:catAx>
      <c:valAx>
        <c:axId val="-146457952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734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0064"/>
        <c:axId val="-1464578976"/>
      </c:barChart>
      <c:catAx>
        <c:axId val="-1464580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976"/>
        <c:crosses val="autoZero"/>
        <c:auto val="1"/>
        <c:lblAlgn val="ctr"/>
        <c:lblOffset val="100"/>
        <c:noMultiLvlLbl val="0"/>
      </c:catAx>
      <c:valAx>
        <c:axId val="-146457897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006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1702128"/>
        <c:axId val="-1411695600"/>
      </c:lineChart>
      <c:catAx>
        <c:axId val="-141170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95600"/>
        <c:crosses val="autoZero"/>
        <c:auto val="1"/>
        <c:lblAlgn val="ctr"/>
        <c:lblOffset val="100"/>
        <c:noMultiLvlLbl val="0"/>
      </c:catAx>
      <c:valAx>
        <c:axId val="-14116956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2128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87440"/>
        <c:axId val="-1411695056"/>
      </c:barChart>
      <c:catAx>
        <c:axId val="-1411687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5056"/>
        <c:crosses val="autoZero"/>
        <c:auto val="1"/>
        <c:lblAlgn val="ctr"/>
        <c:lblOffset val="100"/>
        <c:noMultiLvlLbl val="0"/>
      </c:catAx>
      <c:valAx>
        <c:axId val="-1411695056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87440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93424"/>
        <c:axId val="-1411701040"/>
      </c:barChart>
      <c:catAx>
        <c:axId val="-14116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1040"/>
        <c:crosses val="autoZero"/>
        <c:auto val="1"/>
        <c:lblAlgn val="ctr"/>
        <c:lblOffset val="100"/>
        <c:noMultiLvlLbl val="0"/>
      </c:catAx>
      <c:valAx>
        <c:axId val="-14117010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342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7636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15147" y="2270728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03430" y="2685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4788" y="2273449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105" y="305828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9159" y="2272454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891" y="342893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62005" y="2768337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1779" y="30100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87314" y="2765808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0009" y="326048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16363" y="2767389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5207" y="339774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99350" y="2485307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3204" y="282884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31124" y="2480776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31434" y="318529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6550" y="2485076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61056" y="343991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9414" y="4483736"/>
            <a:ext cx="9184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02959"/>
              </p:ext>
            </p:extLst>
          </p:nvPr>
        </p:nvGraphicFramePr>
        <p:xfrm>
          <a:off x="3109760" y="3526332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8533" y="6198675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96988"/>
              </p:ext>
            </p:extLst>
          </p:nvPr>
        </p:nvGraphicFramePr>
        <p:xfrm>
          <a:off x="3109760" y="11240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8533" y="278474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33798"/>
              </p:ext>
            </p:extLst>
          </p:nvPr>
        </p:nvGraphicFramePr>
        <p:xfrm>
          <a:off x="7927698" y="521708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3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6" name="차트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10426"/>
              </p:ext>
            </p:extLst>
          </p:nvPr>
        </p:nvGraphicFramePr>
        <p:xfrm>
          <a:off x="356925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270608" y="2948044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606395" y="735036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94678" y="115006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837466" y="737757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27783" y="152259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61837" y="736762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59569" y="189324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910403" y="1232645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00177" y="147436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139522" y="1230116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8407" y="172478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368571" y="1231697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7415" y="186204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166798" y="949615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70652" y="12931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406192" y="945084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6502" y="164960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639238" y="949384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43744" y="190422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22828" y="2948044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4317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9876" y="3199868"/>
            <a:ext cx="45193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comparison of WAF on PM963.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66471" y="3194051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17539"/>
              </p:ext>
            </p:extLst>
          </p:nvPr>
        </p:nvGraphicFramePr>
        <p:xfrm>
          <a:off x="9513103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214456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0550243" y="740097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338526" y="115512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0781314" y="742818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571631" y="15276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1005685" y="741823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03417" y="189830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1854251" y="1237706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644025" y="147942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2083370" y="1235177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872255" y="172985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2312419" y="1236758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101263" y="186710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3110646" y="954676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14500" y="129821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3350040" y="950145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150350" y="165466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3583086" y="954445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87592" y="190928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066676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513102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7" name="차트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61314"/>
              </p:ext>
            </p:extLst>
          </p:nvPr>
        </p:nvGraphicFramePr>
        <p:xfrm>
          <a:off x="3501645" y="52187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40418" y="319421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76526"/>
              </p:ext>
            </p:extLst>
          </p:nvPr>
        </p:nvGraphicFramePr>
        <p:xfrm>
          <a:off x="-884171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73991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140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89840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13321"/>
              </p:ext>
            </p:extLst>
          </p:nvPr>
        </p:nvGraphicFramePr>
        <p:xfrm>
          <a:off x="9620726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22079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74299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20725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차트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79043"/>
              </p:ext>
            </p:extLst>
          </p:nvPr>
        </p:nvGraphicFramePr>
        <p:xfrm>
          <a:off x="3519614" y="526707"/>
          <a:ext cx="6087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09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116999"/>
              </p:ext>
            </p:extLst>
          </p:nvPr>
        </p:nvGraphicFramePr>
        <p:xfrm>
          <a:off x="-897819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60343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4492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03488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53647"/>
              </p:ext>
            </p:extLst>
          </p:nvPr>
        </p:nvGraphicFramePr>
        <p:xfrm>
          <a:off x="9641198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42551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94771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41197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44242"/>
              </p:ext>
            </p:extLst>
          </p:nvPr>
        </p:nvGraphicFramePr>
        <p:xfrm>
          <a:off x="3521119" y="516366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171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900" y="3398638"/>
            <a:ext cx="546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7432" y="3422287"/>
            <a:ext cx="546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497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Shane Hahn</dc:creator>
  <cp:lastModifiedBy>Windows 사용자</cp:lastModifiedBy>
  <cp:revision>80</cp:revision>
  <cp:lastPrinted>2018-03-15T11:19:42Z</cp:lastPrinted>
  <dcterms:created xsi:type="dcterms:W3CDTF">2018-03-14T11:58:29Z</dcterms:created>
  <dcterms:modified xsi:type="dcterms:W3CDTF">2018-03-15T14:53:32Z</dcterms:modified>
</cp:coreProperties>
</file>