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2" autoAdjust="0"/>
    <p:restoredTop sz="94660"/>
  </p:normalViewPr>
  <p:slideViewPr>
    <p:cSldViewPr snapToGrid="0">
      <p:cViewPr>
        <p:scale>
          <a:sx n="66" d="100"/>
          <a:sy n="66" d="100"/>
        </p:scale>
        <p:origin x="-4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8C27-079C-4D47-A0E8-C266D832816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065-CE9E-4E18-8284-35B3F86D3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2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8C27-079C-4D47-A0E8-C266D832816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065-CE9E-4E18-8284-35B3F86D3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1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8C27-079C-4D47-A0E8-C266D832816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065-CE9E-4E18-8284-35B3F86D3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10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8C27-079C-4D47-A0E8-C266D832816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065-CE9E-4E18-8284-35B3F86D3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09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8C27-079C-4D47-A0E8-C266D832816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065-CE9E-4E18-8284-35B3F86D3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48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8C27-079C-4D47-A0E8-C266D832816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065-CE9E-4E18-8284-35B3F86D3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96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8C27-079C-4D47-A0E8-C266D832816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065-CE9E-4E18-8284-35B3F86D3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2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8C27-079C-4D47-A0E8-C266D832816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065-CE9E-4E18-8284-35B3F86D3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47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8C27-079C-4D47-A0E8-C266D832816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065-CE9E-4E18-8284-35B3F86D3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6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8C27-079C-4D47-A0E8-C266D832816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065-CE9E-4E18-8284-35B3F86D3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18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8C27-079C-4D47-A0E8-C266D832816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065-CE9E-4E18-8284-35B3F86D3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89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8C27-079C-4D47-A0E8-C266D832816E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31065-CE9E-4E18-8284-35B3F86D3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69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3350" y="1281794"/>
            <a:ext cx="4337290" cy="25907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Extractor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97656" y="2296082"/>
            <a:ext cx="1103630" cy="14731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Stack 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Process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844478" y="3528333"/>
            <a:ext cx="53192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86007" y="2750322"/>
            <a:ext cx="16113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program’s 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tack pointer saved 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mode switch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504663" y="2462200"/>
            <a:ext cx="48006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01286" y="2492145"/>
            <a:ext cx="16193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address of 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unit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contains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stack pointer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981019" y="1966988"/>
            <a:ext cx="0" cy="32426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53794" y="1739758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range of code area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9676" y="3382212"/>
            <a:ext cx="356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84225" y="2312796"/>
            <a:ext cx="356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24302" y="1990620"/>
            <a:ext cx="356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75351" y="2238824"/>
            <a:ext cx="1260405" cy="6767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call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화살표 연결선 22"/>
          <p:cNvCxnSpPr>
            <a:stCxn id="22" idx="3"/>
            <a:endCxn id="4" idx="1"/>
          </p:cNvCxnSpPr>
          <p:nvPr/>
        </p:nvCxnSpPr>
        <p:spPr>
          <a:xfrm>
            <a:off x="2535756" y="2577193"/>
            <a:ext cx="247594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373708" y="2238824"/>
            <a:ext cx="1260405" cy="6767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process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Info.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직선 화살표 연결선 26"/>
          <p:cNvCxnSpPr>
            <a:stCxn id="26" idx="1"/>
            <a:endCxn id="4" idx="3"/>
          </p:cNvCxnSpPr>
          <p:nvPr/>
        </p:nvCxnSpPr>
        <p:spPr>
          <a:xfrm flipH="1">
            <a:off x="7120640" y="2577193"/>
            <a:ext cx="253068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아래쪽 화살표 30"/>
          <p:cNvSpPr/>
          <p:nvPr/>
        </p:nvSpPr>
        <p:spPr>
          <a:xfrm>
            <a:off x="4726750" y="3921139"/>
            <a:ext cx="507479" cy="338318"/>
          </a:xfrm>
          <a:prstGeom prst="downArrow">
            <a:avLst>
              <a:gd name="adj1" fmla="val 50000"/>
              <a:gd name="adj2" fmla="val 325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415845" y="4207047"/>
            <a:ext cx="1175322" cy="30777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value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6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49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</cp:revision>
  <dcterms:created xsi:type="dcterms:W3CDTF">2018-03-07T23:31:22Z</dcterms:created>
  <dcterms:modified xsi:type="dcterms:W3CDTF">2018-03-08T00:19:01Z</dcterms:modified>
</cp:coreProperties>
</file>