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4496688"/>
        <c:axId val="-1504502672"/>
      </c:barChart>
      <c:catAx>
        <c:axId val="-15044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2672"/>
        <c:crosses val="autoZero"/>
        <c:auto val="1"/>
        <c:lblAlgn val="ctr"/>
        <c:lblOffset val="100"/>
        <c:noMultiLvlLbl val="0"/>
      </c:catAx>
      <c:valAx>
        <c:axId val="-150450267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4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4509744"/>
        <c:axId val="-1504508112"/>
      </c:barChart>
      <c:catAx>
        <c:axId val="-15045097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8112"/>
        <c:crosses val="autoZero"/>
        <c:auto val="1"/>
        <c:lblAlgn val="ctr"/>
        <c:lblOffset val="100"/>
        <c:noMultiLvlLbl val="0"/>
      </c:catAx>
      <c:valAx>
        <c:axId val="-150450811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97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4509200"/>
        <c:axId val="-1504510288"/>
      </c:barChart>
      <c:catAx>
        <c:axId val="-150450920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10288"/>
        <c:crosses val="autoZero"/>
        <c:auto val="1"/>
        <c:lblAlgn val="ctr"/>
        <c:lblOffset val="100"/>
        <c:noMultiLvlLbl val="0"/>
      </c:catAx>
      <c:valAx>
        <c:axId val="-1504510288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9200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04501040"/>
        <c:axId val="-1504500496"/>
      </c:barChart>
      <c:catAx>
        <c:axId val="-15045010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0496"/>
        <c:crosses val="autoZero"/>
        <c:auto val="1"/>
        <c:lblAlgn val="ctr"/>
        <c:lblOffset val="100"/>
        <c:noMultiLvlLbl val="0"/>
      </c:catAx>
      <c:valAx>
        <c:axId val="-150450049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501040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71024560"/>
        <c:axId val="-1371024016"/>
      </c:barChart>
      <c:catAx>
        <c:axId val="-137102456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24016"/>
        <c:crosses val="autoZero"/>
        <c:auto val="1"/>
        <c:lblAlgn val="ctr"/>
        <c:lblOffset val="100"/>
        <c:noMultiLvlLbl val="0"/>
      </c:catAx>
      <c:valAx>
        <c:axId val="-137102401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24560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71034896"/>
        <c:axId val="-1371023472"/>
      </c:barChart>
      <c:catAx>
        <c:axId val="-13710348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23472"/>
        <c:crosses val="autoZero"/>
        <c:auto val="1"/>
        <c:lblAlgn val="ctr"/>
        <c:lblOffset val="100"/>
        <c:noMultiLvlLbl val="0"/>
      </c:catAx>
      <c:valAx>
        <c:axId val="-137102347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348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71036528"/>
        <c:axId val="-1371032176"/>
      </c:barChart>
      <c:catAx>
        <c:axId val="-1371036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32176"/>
        <c:crosses val="autoZero"/>
        <c:auto val="1"/>
        <c:lblAlgn val="ctr"/>
        <c:lblOffset val="100"/>
        <c:noMultiLvlLbl val="0"/>
      </c:catAx>
      <c:valAx>
        <c:axId val="-13710321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36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71029456"/>
        <c:axId val="-1504495600"/>
      </c:barChart>
      <c:catAx>
        <c:axId val="-13710294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504495600"/>
        <c:crosses val="autoZero"/>
        <c:auto val="1"/>
        <c:lblAlgn val="ctr"/>
        <c:lblOffset val="100"/>
        <c:noMultiLvlLbl val="0"/>
      </c:catAx>
      <c:valAx>
        <c:axId val="-150449560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7102945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97450" y="243840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4100" y="2189916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19700" y="279400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95875" y="2541429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4650" y="3181350"/>
            <a:ext cx="0" cy="43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27650" y="2932032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48400" y="2795549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050" y="2540715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70650" y="3048834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7300" y="2794000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02425" y="329806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69075" y="3049585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624099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66000" y="2369265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973350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97774" y="2718516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3323272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85100" y="3074788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035550" y="2262149"/>
            <a:ext cx="0" cy="25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48250" y="2185115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19699" y="2728422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5399" y="2479938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07025" y="2966315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2725" y="2724181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241909" y="2771422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6959" y="2497538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429305" y="3002437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83255" y="2728553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619805" y="3129437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86455" y="2900003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458005" y="245806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1955" y="2184182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7648505" y="2908916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5155" y="2647732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822988" y="313636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89638" y="2881526"/>
            <a:ext cx="463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016806" y="3403321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3606" y="3167537"/>
            <a:ext cx="4635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207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Shane Hahn</cp:lastModifiedBy>
  <cp:revision>36</cp:revision>
  <cp:lastPrinted>2018-03-14T12:05:30Z</cp:lastPrinted>
  <dcterms:created xsi:type="dcterms:W3CDTF">2018-03-14T11:58:29Z</dcterms:created>
  <dcterms:modified xsi:type="dcterms:W3CDTF">2018-03-15T04:27:10Z</dcterms:modified>
</cp:coreProperties>
</file>