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>
      <p:cViewPr>
        <p:scale>
          <a:sx n="100" d="100"/>
          <a:sy n="100" d="100"/>
        </p:scale>
        <p:origin x="-93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0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7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9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8C27-079C-4D47-A0E8-C266D832816E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4340"/>
              </p:ext>
            </p:extLst>
          </p:nvPr>
        </p:nvGraphicFramePr>
        <p:xfrm>
          <a:off x="4147307" y="2966876"/>
          <a:ext cx="1975505" cy="225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505">
                  <a:extLst>
                    <a:ext uri="{9D8B030D-6E8A-4147-A177-3AD203B41FA5}">
                      <a16:colId xmlns:a16="http://schemas.microsoft.com/office/drawing/2014/main" val="4253861789"/>
                    </a:ext>
                  </a:extLst>
                </a:gridCol>
              </a:tblGrid>
              <a:tr h="2252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141434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 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Write…Table()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0412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Pointer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46164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0660504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 </a:t>
                      </a:r>
                      <a:r>
                        <a:rPr lang="en-US" altLang="ko-KR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BuildTable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1515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Pointer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3420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5176920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 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8217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Pointer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28756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502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54850" y="264389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Stack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82600"/>
              </p:ext>
            </p:extLst>
          </p:nvPr>
        </p:nvGraphicFramePr>
        <p:xfrm>
          <a:off x="7001292" y="2966876"/>
          <a:ext cx="1941044" cy="225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044">
                  <a:extLst>
                    <a:ext uri="{9D8B030D-6E8A-4147-A177-3AD203B41FA5}">
                      <a16:colId xmlns:a16="http://schemas.microsoft.com/office/drawing/2014/main" val="4253861789"/>
                    </a:ext>
                  </a:extLst>
                </a:gridCol>
              </a:tblGrid>
              <a:tr h="2252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141434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0412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Write…Table()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46164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0660504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1515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34201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 </a:t>
                      </a:r>
                      <a:r>
                        <a:rPr lang="en-US" altLang="ko-KR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BuildTable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76920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8217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&amp;[call 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write()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]+4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28756"/>
                  </a:ext>
                </a:extLst>
              </a:tr>
              <a:tr h="2252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5020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765" y="264389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Stack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6817709" y="3263027"/>
            <a:ext cx="156850" cy="1747358"/>
          </a:xfrm>
          <a:prstGeom prst="upArrow">
            <a:avLst>
              <a:gd name="adj1" fmla="val 41255"/>
              <a:gd name="adj2" fmla="val 199842"/>
            </a:avLst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68960"/>
              </p:ext>
            </p:extLst>
          </p:nvPr>
        </p:nvGraphicFramePr>
        <p:xfrm>
          <a:off x="9135824" y="3143720"/>
          <a:ext cx="1048434" cy="1802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434">
                  <a:extLst>
                    <a:ext uri="{9D8B030D-6E8A-4147-A177-3AD203B41FA5}">
                      <a16:colId xmlns:a16="http://schemas.microsoft.com/office/drawing/2014/main" val="4253861789"/>
                    </a:ext>
                  </a:extLst>
                </a:gridCol>
              </a:tblGrid>
              <a:tr h="244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0412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46164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34201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Segment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76920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821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021808" y="2684676"/>
            <a:ext cx="115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Space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951768" y="4861384"/>
            <a:ext cx="203475" cy="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934433" y="4473390"/>
            <a:ext cx="201391" cy="29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934433" y="3520120"/>
            <a:ext cx="187472" cy="1094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으로 구부러진 화살표 7"/>
          <p:cNvSpPr/>
          <p:nvPr/>
        </p:nvSpPr>
        <p:spPr>
          <a:xfrm rot="10800000">
            <a:off x="6106923" y="4091321"/>
            <a:ext cx="351238" cy="839597"/>
          </a:xfrm>
          <a:prstGeom prst="curved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으로 구부러진 화살표 17"/>
          <p:cNvSpPr/>
          <p:nvPr/>
        </p:nvSpPr>
        <p:spPr>
          <a:xfrm rot="10800000">
            <a:off x="6106923" y="3343398"/>
            <a:ext cx="351238" cy="767067"/>
          </a:xfrm>
          <a:prstGeom prst="curved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2913" y="1502157"/>
            <a:ext cx="1270989" cy="51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Flush Thread</a:t>
            </a:r>
          </a:p>
          <a:p>
            <a:pPr algn="ctr">
              <a:lnSpc>
                <a:spcPts val="14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Path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/>
          <p:cNvCxnSpPr>
            <a:stCxn id="45" idx="3"/>
            <a:endCxn id="46" idx="1"/>
          </p:cNvCxnSpPr>
          <p:nvPr/>
        </p:nvCxnSpPr>
        <p:spPr>
          <a:xfrm>
            <a:off x="5861401" y="1788729"/>
            <a:ext cx="2614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20783" y="1633929"/>
            <a:ext cx="440618" cy="30960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2812" y="1634840"/>
            <a:ext cx="1414939" cy="307777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WriteLevel0Table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03219" y="1634840"/>
            <a:ext cx="913968" cy="307777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BuildTable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3264" y="1634841"/>
            <a:ext cx="564193" cy="307777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21584" y="1526959"/>
            <a:ext cx="4736816" cy="49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7537751" y="1788729"/>
            <a:ext cx="365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3"/>
            <a:endCxn id="48" idx="1"/>
          </p:cNvCxnSpPr>
          <p:nvPr/>
        </p:nvCxnSpPr>
        <p:spPr>
          <a:xfrm>
            <a:off x="8817187" y="1788729"/>
            <a:ext cx="44607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3350" y="1281794"/>
            <a:ext cx="4337290" cy="2590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97656" y="2296082"/>
            <a:ext cx="1103630" cy="14731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Stack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Process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44478" y="3528333"/>
            <a:ext cx="53192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6007" y="2750322"/>
            <a:ext cx="1611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program’s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tack pointer saved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mode switch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04663" y="2462200"/>
            <a:ext cx="4800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286" y="2492145"/>
            <a:ext cx="1619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address of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unit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stack pointer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81019" y="1966988"/>
            <a:ext cx="0" cy="3242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794" y="1739758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range of code area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9676" y="3382212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4225" y="2312796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4302" y="1990620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75351" y="2238824"/>
            <a:ext cx="1260405" cy="6767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>
            <a:stCxn id="22" idx="3"/>
            <a:endCxn id="4" idx="1"/>
          </p:cNvCxnSpPr>
          <p:nvPr/>
        </p:nvCxnSpPr>
        <p:spPr>
          <a:xfrm>
            <a:off x="2535756" y="2577193"/>
            <a:ext cx="247594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373708" y="2238824"/>
            <a:ext cx="1260405" cy="6767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process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Info.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/>
          <p:cNvCxnSpPr>
            <a:stCxn id="26" idx="1"/>
            <a:endCxn id="4" idx="3"/>
          </p:cNvCxnSpPr>
          <p:nvPr/>
        </p:nvCxnSpPr>
        <p:spPr>
          <a:xfrm flipH="1">
            <a:off x="7120640" y="2577193"/>
            <a:ext cx="25306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4726750" y="3921139"/>
            <a:ext cx="507479" cy="338318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15845" y="4207047"/>
            <a:ext cx="1175322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122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38</cp:revision>
  <dcterms:created xsi:type="dcterms:W3CDTF">2018-03-07T23:31:22Z</dcterms:created>
  <dcterms:modified xsi:type="dcterms:W3CDTF">2018-03-13T00:04:42Z</dcterms:modified>
</cp:coreProperties>
</file>