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5" r:id="rId13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55" autoAdjust="0"/>
    <p:restoredTop sz="94660"/>
  </p:normalViewPr>
  <p:slideViewPr>
    <p:cSldViewPr snapToGrid="0">
      <p:cViewPr>
        <p:scale>
          <a:sx n="140" d="100"/>
          <a:sy n="140" d="100"/>
        </p:scale>
        <p:origin x="6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streamlifetim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streamlifetim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streamlifetim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streamlifetime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streamlifetime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streamlifetim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ne%20Hahn\Desktop\experimen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685039370078"/>
          <c:y val="5.9039442986293378E-2"/>
          <c:w val="0.8227475940507436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4567552"/>
        <c:axId val="-1464582784"/>
      </c:barChart>
      <c:catAx>
        <c:axId val="-146456755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82784"/>
        <c:crosses val="autoZero"/>
        <c:auto val="1"/>
        <c:lblAlgn val="ctr"/>
        <c:lblOffset val="100"/>
        <c:noMultiLvlLbl val="0"/>
      </c:catAx>
      <c:valAx>
        <c:axId val="-1464582784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67552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23970588235294"/>
          <c:y val="5.0925925925925923E-2"/>
          <c:w val="0.83215898692810453"/>
          <c:h val="0.703951589384660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Sheet1!$A$39</c:f>
              <c:strCache>
                <c:ptCount val="1"/>
                <c:pt idx="0">
                  <c:v>3분위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Sheet1!$B$39:$Y$39</c:f>
              <c:numCache>
                <c:formatCode>General</c:formatCode>
                <c:ptCount val="24"/>
                <c:pt idx="0">
                  <c:v>43807.887631893973</c:v>
                </c:pt>
                <c:pt idx="1">
                  <c:v>81678.567350449972</c:v>
                </c:pt>
                <c:pt idx="2">
                  <c:v>274381.80416672002</c:v>
                </c:pt>
                <c:pt idx="3">
                  <c:v>552172.56735044997</c:v>
                </c:pt>
                <c:pt idx="4">
                  <c:v>8841.8632461160996</c:v>
                </c:pt>
                <c:pt idx="5">
                  <c:v>57970.948542023994</c:v>
                </c:pt>
                <c:pt idx="6">
                  <c:v>106792.625899281</c:v>
                </c:pt>
                <c:pt idx="7">
                  <c:v>66766.668282950064</c:v>
                </c:pt>
                <c:pt idx="8">
                  <c:v>875429.05058188993</c:v>
                </c:pt>
                <c:pt idx="9">
                  <c:v>8681.0307081680003</c:v>
                </c:pt>
                <c:pt idx="10">
                  <c:v>83846.120408162999</c:v>
                </c:pt>
                <c:pt idx="11">
                  <c:v>87525.109662397997</c:v>
                </c:pt>
                <c:pt idx="12">
                  <c:v>39088.11863991397</c:v>
                </c:pt>
                <c:pt idx="13">
                  <c:v>18474.78964736301</c:v>
                </c:pt>
                <c:pt idx="14">
                  <c:v>1989595.4300852902</c:v>
                </c:pt>
                <c:pt idx="15">
                  <c:v>1975394.1152191102</c:v>
                </c:pt>
                <c:pt idx="16">
                  <c:v>9743.3725514922007</c:v>
                </c:pt>
                <c:pt idx="17">
                  <c:v>62982.94974675501</c:v>
                </c:pt>
                <c:pt idx="18">
                  <c:v>144056</c:v>
                </c:pt>
                <c:pt idx="19">
                  <c:v>110364.158531286</c:v>
                </c:pt>
                <c:pt idx="20">
                  <c:v>140781.129686834</c:v>
                </c:pt>
                <c:pt idx="21">
                  <c:v>106105.48140900198</c:v>
                </c:pt>
                <c:pt idx="22">
                  <c:v>168748.1789764401</c:v>
                </c:pt>
                <c:pt idx="23">
                  <c:v>1242997.0102621899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975-4EBC-BA42-7E64D883DFEC}"/>
            </c:ext>
          </c:extLst>
        </c:ser>
        <c:ser>
          <c:idx val="1"/>
          <c:order val="1"/>
          <c:tx>
            <c:strRef>
              <c:f>Sheet1!$A$40</c:f>
              <c:strCache>
                <c:ptCount val="1"/>
                <c:pt idx="0">
                  <c:v>평균</c:v>
                </c:pt>
              </c:strCache>
            </c:strRef>
          </c:tx>
          <c:spPr>
            <a:noFill/>
            <a:ln w="15875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Sheet1!$B$40:$Y$40</c:f>
              <c:numCache>
                <c:formatCode>General</c:formatCode>
                <c:ptCount val="24"/>
                <c:pt idx="0">
                  <c:v>279858.11236810603</c:v>
                </c:pt>
                <c:pt idx="1">
                  <c:v>1124419.43264955</c:v>
                </c:pt>
                <c:pt idx="2">
                  <c:v>1028039.69583328</c:v>
                </c:pt>
                <c:pt idx="3">
                  <c:v>1028816.43264955</c:v>
                </c:pt>
                <c:pt idx="4">
                  <c:v>11964.8867538839</c:v>
                </c:pt>
                <c:pt idx="5">
                  <c:v>93251.051457976006</c:v>
                </c:pt>
                <c:pt idx="6">
                  <c:v>116407.374100719</c:v>
                </c:pt>
                <c:pt idx="7">
                  <c:v>1062296.3317170499</c:v>
                </c:pt>
                <c:pt idx="8">
                  <c:v>979903.69941811007</c:v>
                </c:pt>
                <c:pt idx="9">
                  <c:v>11307.719291832</c:v>
                </c:pt>
                <c:pt idx="10">
                  <c:v>118203.629591837</c:v>
                </c:pt>
                <c:pt idx="11">
                  <c:v>96285.390337602003</c:v>
                </c:pt>
                <c:pt idx="12">
                  <c:v>362326.88136008603</c:v>
                </c:pt>
                <c:pt idx="13">
                  <c:v>553026.21035263699</c:v>
                </c:pt>
                <c:pt idx="14">
                  <c:v>1783368.0699147098</c:v>
                </c:pt>
                <c:pt idx="15">
                  <c:v>2092620.8847808898</c:v>
                </c:pt>
                <c:pt idx="16">
                  <c:v>13388.127448507799</c:v>
                </c:pt>
                <c:pt idx="17">
                  <c:v>87651.05025324499</c:v>
                </c:pt>
                <c:pt idx="18">
                  <c:v>105428</c:v>
                </c:pt>
                <c:pt idx="19">
                  <c:v>120424.841468714</c:v>
                </c:pt>
                <c:pt idx="20">
                  <c:v>181774.620313166</c:v>
                </c:pt>
                <c:pt idx="21">
                  <c:v>208182.01859099802</c:v>
                </c:pt>
                <c:pt idx="22">
                  <c:v>512976.8210235599</c:v>
                </c:pt>
                <c:pt idx="23">
                  <c:v>1117084.9897378101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975-4EBC-BA42-7E64D883DFEC}"/>
            </c:ext>
          </c:extLst>
        </c:ser>
        <c:ser>
          <c:idx val="2"/>
          <c:order val="2"/>
          <c:tx>
            <c:strRef>
              <c:f>Sheet1!$A$41</c:f>
              <c:strCache>
                <c:ptCount val="1"/>
                <c:pt idx="0">
                  <c:v>1분위</c:v>
                </c:pt>
              </c:strCache>
            </c:strRef>
          </c:tx>
          <c:spPr>
            <a:noFill/>
            <a:ln w="15875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Sheet1!$B$37:$Y$38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Sheet1!$B$41:$Y$41</c:f>
              <c:numCache>
                <c:formatCode>General</c:formatCode>
                <c:ptCount val="24"/>
                <c:pt idx="0">
                  <c:v>79886</c:v>
                </c:pt>
                <c:pt idx="1">
                  <c:v>349735</c:v>
                </c:pt>
                <c:pt idx="2">
                  <c:v>291652</c:v>
                </c:pt>
                <c:pt idx="3">
                  <c:v>253578</c:v>
                </c:pt>
                <c:pt idx="4">
                  <c:v>8639.5</c:v>
                </c:pt>
                <c:pt idx="5">
                  <c:v>7738</c:v>
                </c:pt>
                <c:pt idx="6">
                  <c:v>252501</c:v>
                </c:pt>
                <c:pt idx="7">
                  <c:v>423367</c:v>
                </c:pt>
                <c:pt idx="8">
                  <c:v>245238.5</c:v>
                </c:pt>
                <c:pt idx="9">
                  <c:v>9465.25</c:v>
                </c:pt>
                <c:pt idx="10">
                  <c:v>8546.75</c:v>
                </c:pt>
                <c:pt idx="11">
                  <c:v>269052.5</c:v>
                </c:pt>
                <c:pt idx="12">
                  <c:v>199930</c:v>
                </c:pt>
                <c:pt idx="13">
                  <c:v>310073</c:v>
                </c:pt>
                <c:pt idx="14">
                  <c:v>914345.25</c:v>
                </c:pt>
                <c:pt idx="15">
                  <c:v>682350.5</c:v>
                </c:pt>
                <c:pt idx="16">
                  <c:v>10550</c:v>
                </c:pt>
                <c:pt idx="17">
                  <c:v>126378.75</c:v>
                </c:pt>
                <c:pt idx="18">
                  <c:v>176191</c:v>
                </c:pt>
                <c:pt idx="19">
                  <c:v>318203.5</c:v>
                </c:pt>
                <c:pt idx="20">
                  <c:v>265775.25</c:v>
                </c:pt>
                <c:pt idx="21">
                  <c:v>283775.5</c:v>
                </c:pt>
                <c:pt idx="22">
                  <c:v>537399</c:v>
                </c:pt>
                <c:pt idx="23">
                  <c:v>2941409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975-4EBC-BA42-7E64D883D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411697232"/>
        <c:axId val="-1411689616"/>
      </c:barChart>
      <c:catAx>
        <c:axId val="-1411697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-1411689616"/>
        <c:crosses val="autoZero"/>
        <c:auto val="1"/>
        <c:lblAlgn val="ctr"/>
        <c:lblOffset val="100"/>
        <c:noMultiLvlLbl val="0"/>
      </c:catAx>
      <c:valAx>
        <c:axId val="-14116896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ko-KR" sz="1600"/>
                  <a:t>Lifetime (# of writes)</a:t>
                </a:r>
                <a:endParaRPr lang="ko-KR" altLang="en-US" sz="1600"/>
              </a:p>
            </c:rich>
          </c:tx>
          <c:layout>
            <c:manualLayout>
              <c:xMode val="edge"/>
              <c:yMode val="edge"/>
              <c:x val="1.0305882352941177E-2"/>
              <c:y val="0.139671916010498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7232"/>
        <c:crosses val="autoZero"/>
        <c:crossBetween val="between"/>
        <c:majorUnit val="100000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7462817147857"/>
          <c:y val="5.9039442986293378E-2"/>
          <c:w val="0.8324698162729659"/>
          <c:h val="0.72095326625838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1315259072"/>
        <c:axId val="-1315258528"/>
      </c:barChart>
      <c:catAx>
        <c:axId val="-131525907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15258528"/>
        <c:crosses val="autoZero"/>
        <c:auto val="1"/>
        <c:lblAlgn val="ctr"/>
        <c:lblOffset val="100"/>
        <c:noMultiLvlLbl val="0"/>
      </c:catAx>
      <c:valAx>
        <c:axId val="-1315258528"/>
        <c:scaling>
          <c:orientation val="minMax"/>
          <c:max val="2.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15259072"/>
        <c:crosses val="autoZero"/>
        <c:crossBetween val="between"/>
        <c:majorUnit val="0.5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"/>
          <c:y val="0.87407480314960628"/>
          <c:w val="0.99785533333333354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45044889767622"/>
          <c:y val="5.9039442986293378E-2"/>
          <c:w val="0.85999414343970493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1315255808"/>
        <c:axId val="-1333571056"/>
      </c:barChart>
      <c:catAx>
        <c:axId val="-131525580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33571056"/>
        <c:crosses val="autoZero"/>
        <c:auto val="1"/>
        <c:lblAlgn val="ctr"/>
        <c:lblOffset val="100"/>
        <c:noMultiLvlLbl val="0"/>
      </c:catAx>
      <c:valAx>
        <c:axId val="-1333571056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315255808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3399788805648"/>
          <c:y val="5.0925925925925923E-2"/>
          <c:w val="0.83187466419068556"/>
          <c:h val="0.69340988626421707"/>
        </c:manualLayout>
      </c:layout>
      <c:lineChart>
        <c:grouping val="standard"/>
        <c:varyColors val="0"/>
        <c:ser>
          <c:idx val="0"/>
          <c:order val="0"/>
          <c:tx>
            <c:strRef>
              <c:f>Sheet1!$A$33</c:f>
              <c:strCache>
                <c:ptCount val="1"/>
                <c:pt idx="0">
                  <c:v>평균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x"/>
            <c:size val="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Sheet1!$B$32:$Y$32</c:f>
                <c:numCache>
                  <c:formatCode>General</c:formatCode>
                  <c:ptCount val="24"/>
                  <c:pt idx="0">
                    <c:v>403552</c:v>
                  </c:pt>
                  <c:pt idx="1">
                    <c:v>1294073.5</c:v>
                  </c:pt>
                  <c:pt idx="2">
                    <c:v>1834567</c:v>
                  </c:pt>
                  <c:pt idx="3">
                    <c:v>1555833</c:v>
                  </c:pt>
                  <c:pt idx="4">
                    <c:v>29446.25</c:v>
                  </c:pt>
                  <c:pt idx="5">
                    <c:v>158960</c:v>
                  </c:pt>
                  <c:pt idx="6">
                    <c:v>475701</c:v>
                  </c:pt>
                  <c:pt idx="7">
                    <c:v>1100571.25</c:v>
                  </c:pt>
                  <c:pt idx="8">
                    <c:v>1552430</c:v>
                  </c:pt>
                  <c:pt idx="9">
                    <c:v>29454</c:v>
                  </c:pt>
                  <c:pt idx="10">
                    <c:v>210596.5</c:v>
                  </c:pt>
                  <c:pt idx="11">
                    <c:v>452863</c:v>
                  </c:pt>
                  <c:pt idx="12">
                    <c:v>601345</c:v>
                  </c:pt>
                  <c:pt idx="13">
                    <c:v>881574</c:v>
                  </c:pt>
                  <c:pt idx="14">
                    <c:v>4687308.75</c:v>
                  </c:pt>
                  <c:pt idx="15">
                    <c:v>4750365.5</c:v>
                  </c:pt>
                  <c:pt idx="16">
                    <c:v>33681.5</c:v>
                  </c:pt>
                  <c:pt idx="17">
                    <c:v>277012.75</c:v>
                  </c:pt>
                  <c:pt idx="18">
                    <c:v>425675</c:v>
                  </c:pt>
                  <c:pt idx="19">
                    <c:v>548992.5</c:v>
                  </c:pt>
                  <c:pt idx="20">
                    <c:v>588331</c:v>
                  </c:pt>
                  <c:pt idx="21">
                    <c:v>598063</c:v>
                  </c:pt>
                  <c:pt idx="22">
                    <c:v>1219124</c:v>
                  </c:pt>
                  <c:pt idx="23">
                    <c:v>5301491</c:v>
                  </c:pt>
                </c:numCache>
              </c:numRef>
            </c:plus>
            <c:minus>
              <c:numRef>
                <c:f>Sheet1!$B$34:$Y$34</c:f>
                <c:numCache>
                  <c:formatCode>General</c:formatCode>
                  <c:ptCount val="24"/>
                  <c:pt idx="0">
                    <c:v>79886</c:v>
                  </c:pt>
                  <c:pt idx="1">
                    <c:v>291652</c:v>
                  </c:pt>
                  <c:pt idx="2">
                    <c:v>253578</c:v>
                  </c:pt>
                  <c:pt idx="3">
                    <c:v>349735</c:v>
                  </c:pt>
                  <c:pt idx="4">
                    <c:v>8639.5</c:v>
                  </c:pt>
                  <c:pt idx="5">
                    <c:v>7738</c:v>
                  </c:pt>
                  <c:pt idx="6">
                    <c:v>252501</c:v>
                  </c:pt>
                  <c:pt idx="7">
                    <c:v>245238.5</c:v>
                  </c:pt>
                  <c:pt idx="8">
                    <c:v>423367</c:v>
                  </c:pt>
                  <c:pt idx="9">
                    <c:v>9465.25</c:v>
                  </c:pt>
                  <c:pt idx="10">
                    <c:v>8546.75</c:v>
                  </c:pt>
                  <c:pt idx="11">
                    <c:v>269052.5</c:v>
                  </c:pt>
                  <c:pt idx="12">
                    <c:v>199930</c:v>
                  </c:pt>
                  <c:pt idx="13">
                    <c:v>310073</c:v>
                  </c:pt>
                  <c:pt idx="14">
                    <c:v>914345.25</c:v>
                  </c:pt>
                  <c:pt idx="15">
                    <c:v>682350.5</c:v>
                  </c:pt>
                  <c:pt idx="16">
                    <c:v>10550</c:v>
                  </c:pt>
                  <c:pt idx="17">
                    <c:v>126378.75</c:v>
                  </c:pt>
                  <c:pt idx="18">
                    <c:v>176191</c:v>
                  </c:pt>
                  <c:pt idx="19">
                    <c:v>318203.5</c:v>
                  </c:pt>
                  <c:pt idx="20">
                    <c:v>265775.25</c:v>
                  </c:pt>
                  <c:pt idx="21">
                    <c:v>283775.5</c:v>
                  </c:pt>
                  <c:pt idx="22">
                    <c:v>537399</c:v>
                  </c:pt>
                  <c:pt idx="23">
                    <c:v>2941409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Sheet1!$B$30:$Y$31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Sheet1!$B$33:$Y$33</c:f>
              <c:numCache>
                <c:formatCode>General</c:formatCode>
                <c:ptCount val="24"/>
                <c:pt idx="0">
                  <c:v>359744.11236810603</c:v>
                </c:pt>
                <c:pt idx="1">
                  <c:v>1319691.69583328</c:v>
                </c:pt>
                <c:pt idx="2">
                  <c:v>1282394.43264955</c:v>
                </c:pt>
                <c:pt idx="3">
                  <c:v>1474154.43264955</c:v>
                </c:pt>
                <c:pt idx="4">
                  <c:v>20604.3867538839</c:v>
                </c:pt>
                <c:pt idx="5">
                  <c:v>100989.05145797601</c:v>
                </c:pt>
                <c:pt idx="6">
                  <c:v>368908.374100719</c:v>
                </c:pt>
                <c:pt idx="7">
                  <c:v>1225142.1994181101</c:v>
                </c:pt>
                <c:pt idx="8">
                  <c:v>1485663.3317170499</c:v>
                </c:pt>
                <c:pt idx="9">
                  <c:v>20772.969291832</c:v>
                </c:pt>
                <c:pt idx="10">
                  <c:v>126750.379591837</c:v>
                </c:pt>
                <c:pt idx="11">
                  <c:v>365337.890337602</c:v>
                </c:pt>
                <c:pt idx="12">
                  <c:v>562256.88136008603</c:v>
                </c:pt>
                <c:pt idx="13">
                  <c:v>863099.21035263699</c:v>
                </c:pt>
                <c:pt idx="14">
                  <c:v>2697713.3199147098</c:v>
                </c:pt>
                <c:pt idx="15">
                  <c:v>2774971.3847808898</c:v>
                </c:pt>
                <c:pt idx="16">
                  <c:v>23938.127448507799</c:v>
                </c:pt>
                <c:pt idx="17">
                  <c:v>214029.80025324499</c:v>
                </c:pt>
                <c:pt idx="18">
                  <c:v>281619</c:v>
                </c:pt>
                <c:pt idx="19">
                  <c:v>438628.341468714</c:v>
                </c:pt>
                <c:pt idx="20">
                  <c:v>447549.870313166</c:v>
                </c:pt>
                <c:pt idx="21">
                  <c:v>491957.51859099802</c:v>
                </c:pt>
                <c:pt idx="22">
                  <c:v>1050375.8210235599</c:v>
                </c:pt>
                <c:pt idx="23">
                  <c:v>4058493.9897378101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E5E-4285-94F6-FD61D3C97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09789072"/>
        <c:axId val="-1409792880"/>
      </c:lineChart>
      <c:catAx>
        <c:axId val="-1409789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-1409792880"/>
        <c:crosses val="autoZero"/>
        <c:auto val="1"/>
        <c:lblAlgn val="ctr"/>
        <c:lblOffset val="100"/>
        <c:noMultiLvlLbl val="0"/>
      </c:catAx>
      <c:valAx>
        <c:axId val="-1409792880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Lifetime (# of writes)</a:t>
                </a:r>
                <a:endParaRPr lang="ko-KR" sz="1600" b="0"/>
              </a:p>
            </c:rich>
          </c:tx>
          <c:layout>
            <c:manualLayout>
              <c:xMode val="edge"/>
              <c:yMode val="edge"/>
              <c:x val="9.7385620915032677E-3"/>
              <c:y val="0.147006051326917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89072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685039370078"/>
          <c:y val="5.9039442986293378E-2"/>
          <c:w val="0.8227475940507436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11699952"/>
        <c:axId val="-1411694512"/>
      </c:barChart>
      <c:catAx>
        <c:axId val="-141169995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4512"/>
        <c:crosses val="autoZero"/>
        <c:auto val="1"/>
        <c:lblAlgn val="ctr"/>
        <c:lblOffset val="100"/>
        <c:noMultiLvlLbl val="0"/>
      </c:catAx>
      <c:valAx>
        <c:axId val="-1411694512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9952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86351706036746"/>
          <c:y val="5.9039442986293378E-2"/>
          <c:w val="0.79358092738407704"/>
          <c:h val="0.711694006999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11691792"/>
        <c:axId val="-1411697776"/>
      </c:barChart>
      <c:catAx>
        <c:axId val="-141169179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7776"/>
        <c:crosses val="autoZero"/>
        <c:auto val="1"/>
        <c:lblAlgn val="ctr"/>
        <c:lblOffset val="100"/>
        <c:noMultiLvlLbl val="0"/>
      </c:catAx>
      <c:valAx>
        <c:axId val="-1411697776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1792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8.1056430446194289E-3"/>
          <c:y val="0.86018591426071744"/>
          <c:w val="0.98101093613298318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685039370078"/>
          <c:y val="5.9039442986293378E-2"/>
          <c:w val="0.8227475940507436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11696688"/>
        <c:axId val="-1411696144"/>
      </c:barChart>
      <c:catAx>
        <c:axId val="-141169668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6144"/>
        <c:crosses val="autoZero"/>
        <c:auto val="1"/>
        <c:lblAlgn val="ctr"/>
        <c:lblOffset val="100"/>
        <c:noMultiLvlLbl val="0"/>
      </c:catAx>
      <c:valAx>
        <c:axId val="-1411696144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6688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86351706036746"/>
          <c:y val="5.9039442986293378E-2"/>
          <c:w val="0.79358092738407704"/>
          <c:h val="0.711694006999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09793424"/>
        <c:axId val="-1409801040"/>
      </c:barChart>
      <c:catAx>
        <c:axId val="-140979342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801040"/>
        <c:crosses val="autoZero"/>
        <c:auto val="1"/>
        <c:lblAlgn val="ctr"/>
        <c:lblOffset val="100"/>
        <c:noMultiLvlLbl val="0"/>
      </c:catAx>
      <c:valAx>
        <c:axId val="-1409801040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93424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8.1056430446194289E-3"/>
          <c:y val="0.86018591426071744"/>
          <c:w val="0.98101093613298318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685039370078"/>
          <c:y val="5.9039442986293378E-2"/>
          <c:w val="0.8227475940507436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09788528"/>
        <c:axId val="-1409792336"/>
      </c:barChart>
      <c:catAx>
        <c:axId val="-1409788528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92336"/>
        <c:crosses val="autoZero"/>
        <c:auto val="1"/>
        <c:lblAlgn val="ctr"/>
        <c:lblOffset val="100"/>
        <c:noMultiLvlLbl val="0"/>
      </c:catAx>
      <c:valAx>
        <c:axId val="-1409792336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88528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86351706036746"/>
          <c:y val="5.9039442986293378E-2"/>
          <c:w val="0.79358092738407704"/>
          <c:h val="0.711694006999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09798864"/>
        <c:axId val="-1409791792"/>
      </c:barChart>
      <c:catAx>
        <c:axId val="-140979886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91792"/>
        <c:crosses val="autoZero"/>
        <c:auto val="1"/>
        <c:lblAlgn val="ctr"/>
        <c:lblOffset val="100"/>
        <c:noMultiLvlLbl val="0"/>
      </c:catAx>
      <c:valAx>
        <c:axId val="-1409791792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/>
                  <a:t>WAF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98864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8.1056430446194289E-3"/>
          <c:y val="0.86018591426071744"/>
          <c:w val="0.98101093613298318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3399788805648"/>
          <c:y val="5.0925925925925923E-2"/>
          <c:w val="0.83187466419068556"/>
          <c:h val="0.69340988626421707"/>
        </c:manualLayout>
      </c:layout>
      <c:lineChart>
        <c:grouping val="standard"/>
        <c:varyColors val="0"/>
        <c:ser>
          <c:idx val="0"/>
          <c:order val="0"/>
          <c:tx>
            <c:strRef>
              <c:f>Sheet1!$A$33</c:f>
              <c:strCache>
                <c:ptCount val="1"/>
                <c:pt idx="0">
                  <c:v>평균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x"/>
            <c:size val="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Sheet1!$B$32:$Y$32</c:f>
                <c:numCache>
                  <c:formatCode>General</c:formatCode>
                  <c:ptCount val="24"/>
                  <c:pt idx="0">
                    <c:v>403552</c:v>
                  </c:pt>
                  <c:pt idx="1">
                    <c:v>1294073.5</c:v>
                  </c:pt>
                  <c:pt idx="2">
                    <c:v>1834567</c:v>
                  </c:pt>
                  <c:pt idx="3">
                    <c:v>1555833</c:v>
                  </c:pt>
                  <c:pt idx="4">
                    <c:v>29446.25</c:v>
                  </c:pt>
                  <c:pt idx="5">
                    <c:v>158960</c:v>
                  </c:pt>
                  <c:pt idx="6">
                    <c:v>475701</c:v>
                  </c:pt>
                  <c:pt idx="7">
                    <c:v>1100571.25</c:v>
                  </c:pt>
                  <c:pt idx="8">
                    <c:v>1552430</c:v>
                  </c:pt>
                  <c:pt idx="9">
                    <c:v>29454</c:v>
                  </c:pt>
                  <c:pt idx="10">
                    <c:v>210596.5</c:v>
                  </c:pt>
                  <c:pt idx="11">
                    <c:v>452863</c:v>
                  </c:pt>
                  <c:pt idx="12">
                    <c:v>601345</c:v>
                  </c:pt>
                  <c:pt idx="13">
                    <c:v>881574</c:v>
                  </c:pt>
                  <c:pt idx="14">
                    <c:v>4687308.75</c:v>
                  </c:pt>
                  <c:pt idx="15">
                    <c:v>4750365.5</c:v>
                  </c:pt>
                  <c:pt idx="16">
                    <c:v>33681.5</c:v>
                  </c:pt>
                  <c:pt idx="17">
                    <c:v>277012.75</c:v>
                  </c:pt>
                  <c:pt idx="18">
                    <c:v>425675</c:v>
                  </c:pt>
                  <c:pt idx="19">
                    <c:v>548992.5</c:v>
                  </c:pt>
                  <c:pt idx="20">
                    <c:v>588331</c:v>
                  </c:pt>
                  <c:pt idx="21">
                    <c:v>598063</c:v>
                  </c:pt>
                  <c:pt idx="22">
                    <c:v>1219124</c:v>
                  </c:pt>
                  <c:pt idx="23">
                    <c:v>5301491</c:v>
                  </c:pt>
                </c:numCache>
              </c:numRef>
            </c:plus>
            <c:minus>
              <c:numRef>
                <c:f>Sheet1!$B$34:$Y$34</c:f>
                <c:numCache>
                  <c:formatCode>General</c:formatCode>
                  <c:ptCount val="24"/>
                  <c:pt idx="0">
                    <c:v>79886</c:v>
                  </c:pt>
                  <c:pt idx="1">
                    <c:v>291652</c:v>
                  </c:pt>
                  <c:pt idx="2">
                    <c:v>253578</c:v>
                  </c:pt>
                  <c:pt idx="3">
                    <c:v>349735</c:v>
                  </c:pt>
                  <c:pt idx="4">
                    <c:v>8639.5</c:v>
                  </c:pt>
                  <c:pt idx="5">
                    <c:v>7738</c:v>
                  </c:pt>
                  <c:pt idx="6">
                    <c:v>252501</c:v>
                  </c:pt>
                  <c:pt idx="7">
                    <c:v>245238.5</c:v>
                  </c:pt>
                  <c:pt idx="8">
                    <c:v>423367</c:v>
                  </c:pt>
                  <c:pt idx="9">
                    <c:v>9465.25</c:v>
                  </c:pt>
                  <c:pt idx="10">
                    <c:v>8546.75</c:v>
                  </c:pt>
                  <c:pt idx="11">
                    <c:v>269052.5</c:v>
                  </c:pt>
                  <c:pt idx="12">
                    <c:v>199930</c:v>
                  </c:pt>
                  <c:pt idx="13">
                    <c:v>310073</c:v>
                  </c:pt>
                  <c:pt idx="14">
                    <c:v>914345.25</c:v>
                  </c:pt>
                  <c:pt idx="15">
                    <c:v>682350.5</c:v>
                  </c:pt>
                  <c:pt idx="16">
                    <c:v>10550</c:v>
                  </c:pt>
                  <c:pt idx="17">
                    <c:v>126378.75</c:v>
                  </c:pt>
                  <c:pt idx="18">
                    <c:v>176191</c:v>
                  </c:pt>
                  <c:pt idx="19">
                    <c:v>318203.5</c:v>
                  </c:pt>
                  <c:pt idx="20">
                    <c:v>265775.25</c:v>
                  </c:pt>
                  <c:pt idx="21">
                    <c:v>283775.5</c:v>
                  </c:pt>
                  <c:pt idx="22">
                    <c:v>537399</c:v>
                  </c:pt>
                  <c:pt idx="23">
                    <c:v>2941409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Sheet1!$B$30:$Y$31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Sheet1!$B$33:$Y$33</c:f>
              <c:numCache>
                <c:formatCode>General</c:formatCode>
                <c:ptCount val="24"/>
                <c:pt idx="0">
                  <c:v>359744.11236810603</c:v>
                </c:pt>
                <c:pt idx="1">
                  <c:v>1319691.69583328</c:v>
                </c:pt>
                <c:pt idx="2">
                  <c:v>1282394.43264955</c:v>
                </c:pt>
                <c:pt idx="3">
                  <c:v>1474154.43264955</c:v>
                </c:pt>
                <c:pt idx="4">
                  <c:v>20604.3867538839</c:v>
                </c:pt>
                <c:pt idx="5">
                  <c:v>100989.05145797601</c:v>
                </c:pt>
                <c:pt idx="6">
                  <c:v>368908.374100719</c:v>
                </c:pt>
                <c:pt idx="7">
                  <c:v>1225142.1994181101</c:v>
                </c:pt>
                <c:pt idx="8">
                  <c:v>1485663.3317170499</c:v>
                </c:pt>
                <c:pt idx="9">
                  <c:v>20772.969291832</c:v>
                </c:pt>
                <c:pt idx="10">
                  <c:v>126750.379591837</c:v>
                </c:pt>
                <c:pt idx="11">
                  <c:v>365337.890337602</c:v>
                </c:pt>
                <c:pt idx="12">
                  <c:v>562256.88136008603</c:v>
                </c:pt>
                <c:pt idx="13">
                  <c:v>863099.21035263699</c:v>
                </c:pt>
                <c:pt idx="14">
                  <c:v>2697713.3199147098</c:v>
                </c:pt>
                <c:pt idx="15">
                  <c:v>2774971.3847808898</c:v>
                </c:pt>
                <c:pt idx="16">
                  <c:v>23938.127448507799</c:v>
                </c:pt>
                <c:pt idx="17">
                  <c:v>214029.80025324499</c:v>
                </c:pt>
                <c:pt idx="18">
                  <c:v>281619</c:v>
                </c:pt>
                <c:pt idx="19">
                  <c:v>438628.341468714</c:v>
                </c:pt>
                <c:pt idx="20">
                  <c:v>447549.870313166</c:v>
                </c:pt>
                <c:pt idx="21">
                  <c:v>491957.51859099802</c:v>
                </c:pt>
                <c:pt idx="22">
                  <c:v>1050375.8210235599</c:v>
                </c:pt>
                <c:pt idx="23">
                  <c:v>4058493.9897378101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E5E-4285-94F6-FD61D3C97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64581152"/>
        <c:axId val="-1464576256"/>
      </c:lineChart>
      <c:catAx>
        <c:axId val="-1464581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-1464576256"/>
        <c:crosses val="autoZero"/>
        <c:auto val="1"/>
        <c:lblAlgn val="ctr"/>
        <c:lblOffset val="100"/>
        <c:noMultiLvlLbl val="0"/>
      </c:catAx>
      <c:valAx>
        <c:axId val="-1464576256"/>
        <c:scaling>
          <c:orientation val="minMax"/>
          <c:max val="4099999.999999999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Lifetime (# of writes)</a:t>
                </a:r>
                <a:endParaRPr lang="ko-KR" sz="1600" b="0"/>
              </a:p>
            </c:rich>
          </c:tx>
          <c:layout>
            <c:manualLayout>
              <c:xMode val="edge"/>
              <c:yMode val="edge"/>
              <c:x val="9.7385620915032677E-3"/>
              <c:y val="0.147006051326917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81152"/>
        <c:crosses val="autoZero"/>
        <c:crossBetween val="between"/>
        <c:majorUnit val="1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3399788805648"/>
          <c:y val="5.0925925925925923E-2"/>
          <c:w val="0.83187466419068556"/>
          <c:h val="0.69340988626421707"/>
        </c:manualLayout>
      </c:layout>
      <c:lineChart>
        <c:grouping val="standard"/>
        <c:varyColors val="0"/>
        <c:ser>
          <c:idx val="0"/>
          <c:order val="0"/>
          <c:tx>
            <c:strRef>
              <c:f>Sheet1!$A$33</c:f>
              <c:strCache>
                <c:ptCount val="1"/>
                <c:pt idx="0">
                  <c:v>평균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x"/>
            <c:size val="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Sheet1!$B$32:$Y$32</c:f>
                <c:numCache>
                  <c:formatCode>General</c:formatCode>
                  <c:ptCount val="24"/>
                  <c:pt idx="0">
                    <c:v>403552</c:v>
                  </c:pt>
                  <c:pt idx="1">
                    <c:v>1294073.5</c:v>
                  </c:pt>
                  <c:pt idx="2">
                    <c:v>1834567</c:v>
                  </c:pt>
                  <c:pt idx="3">
                    <c:v>1555833</c:v>
                  </c:pt>
                  <c:pt idx="4">
                    <c:v>29446.25</c:v>
                  </c:pt>
                  <c:pt idx="5">
                    <c:v>158960</c:v>
                  </c:pt>
                  <c:pt idx="6">
                    <c:v>475701</c:v>
                  </c:pt>
                  <c:pt idx="7">
                    <c:v>1100571.25</c:v>
                  </c:pt>
                  <c:pt idx="8">
                    <c:v>1552430</c:v>
                  </c:pt>
                  <c:pt idx="9">
                    <c:v>29454</c:v>
                  </c:pt>
                  <c:pt idx="10">
                    <c:v>210596.5</c:v>
                  </c:pt>
                  <c:pt idx="11">
                    <c:v>452863</c:v>
                  </c:pt>
                  <c:pt idx="12">
                    <c:v>601345</c:v>
                  </c:pt>
                  <c:pt idx="13">
                    <c:v>881574</c:v>
                  </c:pt>
                  <c:pt idx="14">
                    <c:v>4687308.75</c:v>
                  </c:pt>
                  <c:pt idx="15">
                    <c:v>4750365.5</c:v>
                  </c:pt>
                  <c:pt idx="16">
                    <c:v>33681.5</c:v>
                  </c:pt>
                  <c:pt idx="17">
                    <c:v>277012.75</c:v>
                  </c:pt>
                  <c:pt idx="18">
                    <c:v>425675</c:v>
                  </c:pt>
                  <c:pt idx="19">
                    <c:v>548992.5</c:v>
                  </c:pt>
                  <c:pt idx="20">
                    <c:v>588331</c:v>
                  </c:pt>
                  <c:pt idx="21">
                    <c:v>598063</c:v>
                  </c:pt>
                  <c:pt idx="22">
                    <c:v>1219124</c:v>
                  </c:pt>
                  <c:pt idx="23">
                    <c:v>5301491</c:v>
                  </c:pt>
                </c:numCache>
              </c:numRef>
            </c:plus>
            <c:minus>
              <c:numRef>
                <c:f>Sheet1!$B$34:$Y$34</c:f>
                <c:numCache>
                  <c:formatCode>General</c:formatCode>
                  <c:ptCount val="24"/>
                  <c:pt idx="0">
                    <c:v>79886</c:v>
                  </c:pt>
                  <c:pt idx="1">
                    <c:v>291652</c:v>
                  </c:pt>
                  <c:pt idx="2">
                    <c:v>253578</c:v>
                  </c:pt>
                  <c:pt idx="3">
                    <c:v>349735</c:v>
                  </c:pt>
                  <c:pt idx="4">
                    <c:v>8639.5</c:v>
                  </c:pt>
                  <c:pt idx="5">
                    <c:v>7738</c:v>
                  </c:pt>
                  <c:pt idx="6">
                    <c:v>252501</c:v>
                  </c:pt>
                  <c:pt idx="7">
                    <c:v>245238.5</c:v>
                  </c:pt>
                  <c:pt idx="8">
                    <c:v>423367</c:v>
                  </c:pt>
                  <c:pt idx="9">
                    <c:v>9465.25</c:v>
                  </c:pt>
                  <c:pt idx="10">
                    <c:v>8546.75</c:v>
                  </c:pt>
                  <c:pt idx="11">
                    <c:v>269052.5</c:v>
                  </c:pt>
                  <c:pt idx="12">
                    <c:v>199930</c:v>
                  </c:pt>
                  <c:pt idx="13">
                    <c:v>310073</c:v>
                  </c:pt>
                  <c:pt idx="14">
                    <c:v>914345.25</c:v>
                  </c:pt>
                  <c:pt idx="15">
                    <c:v>682350.5</c:v>
                  </c:pt>
                  <c:pt idx="16">
                    <c:v>10550</c:v>
                  </c:pt>
                  <c:pt idx="17">
                    <c:v>126378.75</c:v>
                  </c:pt>
                  <c:pt idx="18">
                    <c:v>176191</c:v>
                  </c:pt>
                  <c:pt idx="19">
                    <c:v>318203.5</c:v>
                  </c:pt>
                  <c:pt idx="20">
                    <c:v>265775.25</c:v>
                  </c:pt>
                  <c:pt idx="21">
                    <c:v>283775.5</c:v>
                  </c:pt>
                  <c:pt idx="22">
                    <c:v>537399</c:v>
                  </c:pt>
                  <c:pt idx="23">
                    <c:v>2941409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Sheet1!$B$30:$Y$31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Sheet1!$B$33:$Y$33</c:f>
              <c:numCache>
                <c:formatCode>General</c:formatCode>
                <c:ptCount val="24"/>
                <c:pt idx="0">
                  <c:v>359744.11236810603</c:v>
                </c:pt>
                <c:pt idx="1">
                  <c:v>1319691.69583328</c:v>
                </c:pt>
                <c:pt idx="2">
                  <c:v>1282394.43264955</c:v>
                </c:pt>
                <c:pt idx="3">
                  <c:v>1474154.43264955</c:v>
                </c:pt>
                <c:pt idx="4">
                  <c:v>20604.3867538839</c:v>
                </c:pt>
                <c:pt idx="5">
                  <c:v>100989.05145797601</c:v>
                </c:pt>
                <c:pt idx="6">
                  <c:v>368908.374100719</c:v>
                </c:pt>
                <c:pt idx="7">
                  <c:v>1225142.1994181101</c:v>
                </c:pt>
                <c:pt idx="8">
                  <c:v>1485663.3317170499</c:v>
                </c:pt>
                <c:pt idx="9">
                  <c:v>20772.969291832</c:v>
                </c:pt>
                <c:pt idx="10">
                  <c:v>126750.379591837</c:v>
                </c:pt>
                <c:pt idx="11">
                  <c:v>365337.890337602</c:v>
                </c:pt>
                <c:pt idx="12">
                  <c:v>562256.88136008603</c:v>
                </c:pt>
                <c:pt idx="13">
                  <c:v>863099.21035263699</c:v>
                </c:pt>
                <c:pt idx="14">
                  <c:v>2697713.3199147098</c:v>
                </c:pt>
                <c:pt idx="15">
                  <c:v>2774971.3847808898</c:v>
                </c:pt>
                <c:pt idx="16">
                  <c:v>23938.127448507799</c:v>
                </c:pt>
                <c:pt idx="17">
                  <c:v>214029.80025324499</c:v>
                </c:pt>
                <c:pt idx="18">
                  <c:v>281619</c:v>
                </c:pt>
                <c:pt idx="19">
                  <c:v>438628.341468714</c:v>
                </c:pt>
                <c:pt idx="20">
                  <c:v>447549.870313166</c:v>
                </c:pt>
                <c:pt idx="21">
                  <c:v>491957.51859099802</c:v>
                </c:pt>
                <c:pt idx="22">
                  <c:v>1050375.8210235599</c:v>
                </c:pt>
                <c:pt idx="23">
                  <c:v>4058493.9897378101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E5E-4285-94F6-FD61D3C97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09800496"/>
        <c:axId val="-1409790704"/>
      </c:lineChart>
      <c:catAx>
        <c:axId val="-1409800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-1409790704"/>
        <c:crosses val="autoZero"/>
        <c:auto val="1"/>
        <c:lblAlgn val="ctr"/>
        <c:lblOffset val="100"/>
        <c:noMultiLvlLbl val="0"/>
      </c:catAx>
      <c:valAx>
        <c:axId val="-14097907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Lifetime (# of writes)</a:t>
                </a:r>
                <a:endParaRPr lang="ko-KR" sz="1600" b="0"/>
              </a:p>
            </c:rich>
          </c:tx>
          <c:layout>
            <c:manualLayout>
              <c:xMode val="edge"/>
              <c:yMode val="edge"/>
              <c:x val="9.7385620915032677E-3"/>
              <c:y val="0.147006051326917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800496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3399788805648"/>
          <c:y val="5.0925925925925923E-2"/>
          <c:w val="0.83187466419068556"/>
          <c:h val="0.69340988626421707"/>
        </c:manualLayout>
      </c:layout>
      <c:lineChart>
        <c:grouping val="standard"/>
        <c:varyColors val="0"/>
        <c:ser>
          <c:idx val="0"/>
          <c:order val="0"/>
          <c:tx>
            <c:strRef>
              <c:f>Sheet1!$A$33</c:f>
              <c:strCache>
                <c:ptCount val="1"/>
                <c:pt idx="0">
                  <c:v>평균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x"/>
            <c:size val="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Sheet1!$B$32:$Y$32</c:f>
                <c:numCache>
                  <c:formatCode>General</c:formatCode>
                  <c:ptCount val="24"/>
                  <c:pt idx="0">
                    <c:v>403552</c:v>
                  </c:pt>
                  <c:pt idx="1">
                    <c:v>1294073.5</c:v>
                  </c:pt>
                  <c:pt idx="2">
                    <c:v>1834567</c:v>
                  </c:pt>
                  <c:pt idx="3">
                    <c:v>1555833</c:v>
                  </c:pt>
                  <c:pt idx="4">
                    <c:v>29446.25</c:v>
                  </c:pt>
                  <c:pt idx="5">
                    <c:v>158960</c:v>
                  </c:pt>
                  <c:pt idx="6">
                    <c:v>475701</c:v>
                  </c:pt>
                  <c:pt idx="7">
                    <c:v>1100571.25</c:v>
                  </c:pt>
                  <c:pt idx="8">
                    <c:v>1552430</c:v>
                  </c:pt>
                  <c:pt idx="9">
                    <c:v>29454</c:v>
                  </c:pt>
                  <c:pt idx="10">
                    <c:v>210596.5</c:v>
                  </c:pt>
                  <c:pt idx="11">
                    <c:v>452863</c:v>
                  </c:pt>
                  <c:pt idx="12">
                    <c:v>601345</c:v>
                  </c:pt>
                  <c:pt idx="13">
                    <c:v>881574</c:v>
                  </c:pt>
                  <c:pt idx="14">
                    <c:v>4687308.75</c:v>
                  </c:pt>
                  <c:pt idx="15">
                    <c:v>4750365.5</c:v>
                  </c:pt>
                  <c:pt idx="16">
                    <c:v>33681.5</c:v>
                  </c:pt>
                  <c:pt idx="17">
                    <c:v>277012.75</c:v>
                  </c:pt>
                  <c:pt idx="18">
                    <c:v>425675</c:v>
                  </c:pt>
                  <c:pt idx="19">
                    <c:v>548992.5</c:v>
                  </c:pt>
                  <c:pt idx="20">
                    <c:v>588331</c:v>
                  </c:pt>
                  <c:pt idx="21">
                    <c:v>598063</c:v>
                  </c:pt>
                  <c:pt idx="22">
                    <c:v>1219124</c:v>
                  </c:pt>
                  <c:pt idx="23">
                    <c:v>5301491</c:v>
                  </c:pt>
                </c:numCache>
              </c:numRef>
            </c:plus>
            <c:minus>
              <c:numRef>
                <c:f>Sheet1!$B$34:$Y$34</c:f>
                <c:numCache>
                  <c:formatCode>General</c:formatCode>
                  <c:ptCount val="24"/>
                  <c:pt idx="0">
                    <c:v>79886</c:v>
                  </c:pt>
                  <c:pt idx="1">
                    <c:v>291652</c:v>
                  </c:pt>
                  <c:pt idx="2">
                    <c:v>253578</c:v>
                  </c:pt>
                  <c:pt idx="3">
                    <c:v>349735</c:v>
                  </c:pt>
                  <c:pt idx="4">
                    <c:v>8639.5</c:v>
                  </c:pt>
                  <c:pt idx="5">
                    <c:v>7738</c:v>
                  </c:pt>
                  <c:pt idx="6">
                    <c:v>252501</c:v>
                  </c:pt>
                  <c:pt idx="7">
                    <c:v>245238.5</c:v>
                  </c:pt>
                  <c:pt idx="8">
                    <c:v>423367</c:v>
                  </c:pt>
                  <c:pt idx="9">
                    <c:v>9465.25</c:v>
                  </c:pt>
                  <c:pt idx="10">
                    <c:v>8546.75</c:v>
                  </c:pt>
                  <c:pt idx="11">
                    <c:v>269052.5</c:v>
                  </c:pt>
                  <c:pt idx="12">
                    <c:v>199930</c:v>
                  </c:pt>
                  <c:pt idx="13">
                    <c:v>310073</c:v>
                  </c:pt>
                  <c:pt idx="14">
                    <c:v>914345.25</c:v>
                  </c:pt>
                  <c:pt idx="15">
                    <c:v>682350.5</c:v>
                  </c:pt>
                  <c:pt idx="16">
                    <c:v>10550</c:v>
                  </c:pt>
                  <c:pt idx="17">
                    <c:v>126378.75</c:v>
                  </c:pt>
                  <c:pt idx="18">
                    <c:v>176191</c:v>
                  </c:pt>
                  <c:pt idx="19">
                    <c:v>318203.5</c:v>
                  </c:pt>
                  <c:pt idx="20">
                    <c:v>265775.25</c:v>
                  </c:pt>
                  <c:pt idx="21">
                    <c:v>283775.5</c:v>
                  </c:pt>
                  <c:pt idx="22">
                    <c:v>537399</c:v>
                  </c:pt>
                  <c:pt idx="23">
                    <c:v>2941409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Sheet1!$B$30:$Y$31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Sheet1!$B$33:$Y$33</c:f>
              <c:numCache>
                <c:formatCode>General</c:formatCode>
                <c:ptCount val="24"/>
                <c:pt idx="0">
                  <c:v>359744.11236810603</c:v>
                </c:pt>
                <c:pt idx="1">
                  <c:v>1319691.69583328</c:v>
                </c:pt>
                <c:pt idx="2">
                  <c:v>1282394.43264955</c:v>
                </c:pt>
                <c:pt idx="3">
                  <c:v>1474154.43264955</c:v>
                </c:pt>
                <c:pt idx="4">
                  <c:v>20604.3867538839</c:v>
                </c:pt>
                <c:pt idx="5">
                  <c:v>100989.05145797601</c:v>
                </c:pt>
                <c:pt idx="6">
                  <c:v>368908.374100719</c:v>
                </c:pt>
                <c:pt idx="7">
                  <c:v>1225142.1994181101</c:v>
                </c:pt>
                <c:pt idx="8">
                  <c:v>1485663.3317170499</c:v>
                </c:pt>
                <c:pt idx="9">
                  <c:v>20772.969291832</c:v>
                </c:pt>
                <c:pt idx="10">
                  <c:v>126750.379591837</c:v>
                </c:pt>
                <c:pt idx="11">
                  <c:v>365337.890337602</c:v>
                </c:pt>
                <c:pt idx="12">
                  <c:v>562256.88136008603</c:v>
                </c:pt>
                <c:pt idx="13">
                  <c:v>863099.21035263699</c:v>
                </c:pt>
                <c:pt idx="14">
                  <c:v>2697713.3199147098</c:v>
                </c:pt>
                <c:pt idx="15">
                  <c:v>2774971.3847808898</c:v>
                </c:pt>
                <c:pt idx="16">
                  <c:v>23938.127448507799</c:v>
                </c:pt>
                <c:pt idx="17">
                  <c:v>214029.80025324499</c:v>
                </c:pt>
                <c:pt idx="18">
                  <c:v>281619</c:v>
                </c:pt>
                <c:pt idx="19">
                  <c:v>438628.341468714</c:v>
                </c:pt>
                <c:pt idx="20">
                  <c:v>447549.870313166</c:v>
                </c:pt>
                <c:pt idx="21">
                  <c:v>491957.51859099802</c:v>
                </c:pt>
                <c:pt idx="22">
                  <c:v>1050375.8210235599</c:v>
                </c:pt>
                <c:pt idx="23">
                  <c:v>4058493.9897378101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E5E-4285-94F6-FD61D3C97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09797776"/>
        <c:axId val="-1409797232"/>
      </c:lineChart>
      <c:catAx>
        <c:axId val="-1409797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-1409797232"/>
        <c:crosses val="autoZero"/>
        <c:auto val="1"/>
        <c:lblAlgn val="ctr"/>
        <c:lblOffset val="100"/>
        <c:noMultiLvlLbl val="0"/>
      </c:catAx>
      <c:valAx>
        <c:axId val="-1409797232"/>
        <c:scaling>
          <c:orientation val="minMax"/>
          <c:max val="4099999.999999999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Lifetime (# of writes)</a:t>
                </a:r>
                <a:endParaRPr lang="ko-KR" sz="1600" b="0"/>
              </a:p>
            </c:rich>
          </c:tx>
          <c:layout>
            <c:manualLayout>
              <c:xMode val="edge"/>
              <c:yMode val="edge"/>
              <c:x val="9.7385620915032677E-3"/>
              <c:y val="0.147006051326917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09797776"/>
        <c:crosses val="autoZero"/>
        <c:crossBetween val="between"/>
        <c:majorUnit val="1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7462817147857"/>
          <c:y val="5.9039442986293378E-2"/>
          <c:w val="0.8324698162729659"/>
          <c:h val="0.72095326625838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4581696"/>
        <c:axId val="-1464582240"/>
      </c:barChart>
      <c:catAx>
        <c:axId val="-146458169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82240"/>
        <c:crosses val="autoZero"/>
        <c:auto val="1"/>
        <c:lblAlgn val="ctr"/>
        <c:lblOffset val="100"/>
        <c:noMultiLvlLbl val="0"/>
      </c:catAx>
      <c:valAx>
        <c:axId val="-1464582240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81696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"/>
          <c:y val="0.87407480314960628"/>
          <c:w val="0.99785533333333354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45044889767622"/>
          <c:y val="5.9039442986293378E-2"/>
          <c:w val="0.85999414343970493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4578432"/>
        <c:axId val="-1464568640"/>
      </c:barChart>
      <c:catAx>
        <c:axId val="-146457843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68640"/>
        <c:crosses val="autoZero"/>
        <c:auto val="1"/>
        <c:lblAlgn val="ctr"/>
        <c:lblOffset val="100"/>
        <c:noMultiLvlLbl val="0"/>
      </c:catAx>
      <c:valAx>
        <c:axId val="-1464568640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78432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7462817147857"/>
          <c:y val="5.9039442986293378E-2"/>
          <c:w val="0.8324698162729659"/>
          <c:h val="0.72095326625838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4577344"/>
        <c:axId val="-1464579520"/>
      </c:barChart>
      <c:catAx>
        <c:axId val="-146457734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79520"/>
        <c:crosses val="autoZero"/>
        <c:auto val="1"/>
        <c:lblAlgn val="ctr"/>
        <c:lblOffset val="100"/>
        <c:noMultiLvlLbl val="0"/>
      </c:catAx>
      <c:valAx>
        <c:axId val="-1464579520"/>
        <c:scaling>
          <c:orientation val="minMax"/>
          <c:max val="2.2000000000000002"/>
          <c:min val="0.6000000000000000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77344"/>
        <c:crosses val="autoZero"/>
        <c:crossBetween val="between"/>
        <c:majorUnit val="0.4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"/>
          <c:y val="0.87407480314960628"/>
          <c:w val="0.99785533333333354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45044889767622"/>
          <c:y val="5.9039442986293378E-2"/>
          <c:w val="0.85999414343970493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4580064"/>
        <c:axId val="-1464578976"/>
      </c:barChart>
      <c:catAx>
        <c:axId val="-146458006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78976"/>
        <c:crosses val="autoZero"/>
        <c:auto val="1"/>
        <c:lblAlgn val="ctr"/>
        <c:lblOffset val="100"/>
        <c:noMultiLvlLbl val="0"/>
      </c:catAx>
      <c:valAx>
        <c:axId val="-1464578976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64580064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3399788805648"/>
          <c:y val="5.0925925925925923E-2"/>
          <c:w val="0.83187466419068556"/>
          <c:h val="0.69340988626421707"/>
        </c:manualLayout>
      </c:layout>
      <c:lineChart>
        <c:grouping val="standard"/>
        <c:varyColors val="0"/>
        <c:ser>
          <c:idx val="0"/>
          <c:order val="0"/>
          <c:tx>
            <c:strRef>
              <c:f>Sheet1!$A$33</c:f>
              <c:strCache>
                <c:ptCount val="1"/>
                <c:pt idx="0">
                  <c:v>평균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x"/>
            <c:size val="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Sheet1!$B$32:$Y$32</c:f>
                <c:numCache>
                  <c:formatCode>General</c:formatCode>
                  <c:ptCount val="24"/>
                  <c:pt idx="0">
                    <c:v>403552</c:v>
                  </c:pt>
                  <c:pt idx="1">
                    <c:v>1294073.5</c:v>
                  </c:pt>
                  <c:pt idx="2">
                    <c:v>1834567</c:v>
                  </c:pt>
                  <c:pt idx="3">
                    <c:v>1555833</c:v>
                  </c:pt>
                  <c:pt idx="4">
                    <c:v>29446.25</c:v>
                  </c:pt>
                  <c:pt idx="5">
                    <c:v>158960</c:v>
                  </c:pt>
                  <c:pt idx="6">
                    <c:v>475701</c:v>
                  </c:pt>
                  <c:pt idx="7">
                    <c:v>1100571.25</c:v>
                  </c:pt>
                  <c:pt idx="8">
                    <c:v>1552430</c:v>
                  </c:pt>
                  <c:pt idx="9">
                    <c:v>29454</c:v>
                  </c:pt>
                  <c:pt idx="10">
                    <c:v>210596.5</c:v>
                  </c:pt>
                  <c:pt idx="11">
                    <c:v>452863</c:v>
                  </c:pt>
                  <c:pt idx="12">
                    <c:v>601345</c:v>
                  </c:pt>
                  <c:pt idx="13">
                    <c:v>881574</c:v>
                  </c:pt>
                  <c:pt idx="14">
                    <c:v>4687308.75</c:v>
                  </c:pt>
                  <c:pt idx="15">
                    <c:v>4750365.5</c:v>
                  </c:pt>
                  <c:pt idx="16">
                    <c:v>33681.5</c:v>
                  </c:pt>
                  <c:pt idx="17">
                    <c:v>277012.75</c:v>
                  </c:pt>
                  <c:pt idx="18">
                    <c:v>425675</c:v>
                  </c:pt>
                  <c:pt idx="19">
                    <c:v>548992.5</c:v>
                  </c:pt>
                  <c:pt idx="20">
                    <c:v>588331</c:v>
                  </c:pt>
                  <c:pt idx="21">
                    <c:v>598063</c:v>
                  </c:pt>
                  <c:pt idx="22">
                    <c:v>1219124</c:v>
                  </c:pt>
                  <c:pt idx="23">
                    <c:v>5301491</c:v>
                  </c:pt>
                </c:numCache>
              </c:numRef>
            </c:plus>
            <c:minus>
              <c:numRef>
                <c:f>Sheet1!$B$34:$Y$34</c:f>
                <c:numCache>
                  <c:formatCode>General</c:formatCode>
                  <c:ptCount val="24"/>
                  <c:pt idx="0">
                    <c:v>79886</c:v>
                  </c:pt>
                  <c:pt idx="1">
                    <c:v>291652</c:v>
                  </c:pt>
                  <c:pt idx="2">
                    <c:v>253578</c:v>
                  </c:pt>
                  <c:pt idx="3">
                    <c:v>349735</c:v>
                  </c:pt>
                  <c:pt idx="4">
                    <c:v>8639.5</c:v>
                  </c:pt>
                  <c:pt idx="5">
                    <c:v>7738</c:v>
                  </c:pt>
                  <c:pt idx="6">
                    <c:v>252501</c:v>
                  </c:pt>
                  <c:pt idx="7">
                    <c:v>245238.5</c:v>
                  </c:pt>
                  <c:pt idx="8">
                    <c:v>423367</c:v>
                  </c:pt>
                  <c:pt idx="9">
                    <c:v>9465.25</c:v>
                  </c:pt>
                  <c:pt idx="10">
                    <c:v>8546.75</c:v>
                  </c:pt>
                  <c:pt idx="11">
                    <c:v>269052.5</c:v>
                  </c:pt>
                  <c:pt idx="12">
                    <c:v>199930</c:v>
                  </c:pt>
                  <c:pt idx="13">
                    <c:v>310073</c:v>
                  </c:pt>
                  <c:pt idx="14">
                    <c:v>914345.25</c:v>
                  </c:pt>
                  <c:pt idx="15">
                    <c:v>682350.5</c:v>
                  </c:pt>
                  <c:pt idx="16">
                    <c:v>10550</c:v>
                  </c:pt>
                  <c:pt idx="17">
                    <c:v>126378.75</c:v>
                  </c:pt>
                  <c:pt idx="18">
                    <c:v>176191</c:v>
                  </c:pt>
                  <c:pt idx="19">
                    <c:v>318203.5</c:v>
                  </c:pt>
                  <c:pt idx="20">
                    <c:v>265775.25</c:v>
                  </c:pt>
                  <c:pt idx="21">
                    <c:v>283775.5</c:v>
                  </c:pt>
                  <c:pt idx="22">
                    <c:v>537399</c:v>
                  </c:pt>
                  <c:pt idx="23">
                    <c:v>2941409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Sheet1!$B$30:$Y$31</c:f>
              <c:multiLvlStrCache>
                <c:ptCount val="24"/>
                <c:lvl>
                  <c:pt idx="0">
                    <c:v>0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0</c:v>
                  </c:pt>
                  <c:pt idx="5">
                    <c:v>1</c:v>
                  </c:pt>
                  <c:pt idx="6">
                    <c:v>2</c:v>
                  </c:pt>
                  <c:pt idx="7">
                    <c:v>3</c:v>
                  </c:pt>
                  <c:pt idx="8">
                    <c:v>4</c:v>
                  </c:pt>
                  <c:pt idx="9">
                    <c:v>0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0</c:v>
                  </c:pt>
                  <c:pt idx="17">
                    <c:v>1</c:v>
                  </c:pt>
                  <c:pt idx="18">
                    <c:v>2</c:v>
                  </c:pt>
                  <c:pt idx="19">
                    <c:v>3</c:v>
                  </c:pt>
                  <c:pt idx="20">
                    <c:v>4</c:v>
                  </c:pt>
                  <c:pt idx="21">
                    <c:v>5</c:v>
                  </c:pt>
                  <c:pt idx="22">
                    <c:v>6</c:v>
                  </c:pt>
                  <c:pt idx="23">
                    <c:v>7</c:v>
                  </c:pt>
                </c:lvl>
                <c:lvl>
                  <c:pt idx="0">
                    <c:v>AutoStream</c:v>
                  </c:pt>
                  <c:pt idx="4">
                    <c:v>PCStream*</c:v>
                  </c:pt>
                  <c:pt idx="9">
                    <c:v>PCStream</c:v>
                  </c:pt>
                  <c:pt idx="16">
                    <c:v>Manual</c:v>
                  </c:pt>
                </c:lvl>
              </c:multiLvlStrCache>
            </c:multiLvlStrRef>
          </c:cat>
          <c:val>
            <c:numRef>
              <c:f>Sheet1!$B$33:$Y$33</c:f>
              <c:numCache>
                <c:formatCode>General</c:formatCode>
                <c:ptCount val="24"/>
                <c:pt idx="0">
                  <c:v>359744.11236810603</c:v>
                </c:pt>
                <c:pt idx="1">
                  <c:v>1319691.69583328</c:v>
                </c:pt>
                <c:pt idx="2">
                  <c:v>1282394.43264955</c:v>
                </c:pt>
                <c:pt idx="3">
                  <c:v>1474154.43264955</c:v>
                </c:pt>
                <c:pt idx="4">
                  <c:v>20604.3867538839</c:v>
                </c:pt>
                <c:pt idx="5">
                  <c:v>100989.05145797601</c:v>
                </c:pt>
                <c:pt idx="6">
                  <c:v>368908.374100719</c:v>
                </c:pt>
                <c:pt idx="7">
                  <c:v>1225142.1994181101</c:v>
                </c:pt>
                <c:pt idx="8">
                  <c:v>1485663.3317170499</c:v>
                </c:pt>
                <c:pt idx="9">
                  <c:v>20772.969291832</c:v>
                </c:pt>
                <c:pt idx="10">
                  <c:v>126750.379591837</c:v>
                </c:pt>
                <c:pt idx="11">
                  <c:v>365337.890337602</c:v>
                </c:pt>
                <c:pt idx="12">
                  <c:v>562256.88136008603</c:v>
                </c:pt>
                <c:pt idx="13">
                  <c:v>863099.21035263699</c:v>
                </c:pt>
                <c:pt idx="14">
                  <c:v>2697713.3199147098</c:v>
                </c:pt>
                <c:pt idx="15">
                  <c:v>2774971.3847808898</c:v>
                </c:pt>
                <c:pt idx="16">
                  <c:v>23938.127448507799</c:v>
                </c:pt>
                <c:pt idx="17">
                  <c:v>214029.80025324499</c:v>
                </c:pt>
                <c:pt idx="18">
                  <c:v>281619</c:v>
                </c:pt>
                <c:pt idx="19">
                  <c:v>438628.341468714</c:v>
                </c:pt>
                <c:pt idx="20">
                  <c:v>447549.870313166</c:v>
                </c:pt>
                <c:pt idx="21">
                  <c:v>491957.51859099802</c:v>
                </c:pt>
                <c:pt idx="22">
                  <c:v>1050375.8210235599</c:v>
                </c:pt>
                <c:pt idx="23">
                  <c:v>4058493.9897378101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E5E-4285-94F6-FD61D3C97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11702128"/>
        <c:axId val="-1411695600"/>
      </c:lineChart>
      <c:catAx>
        <c:axId val="-1411702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-1411695600"/>
        <c:crosses val="autoZero"/>
        <c:auto val="1"/>
        <c:lblAlgn val="ctr"/>
        <c:lblOffset val="100"/>
        <c:noMultiLvlLbl val="0"/>
      </c:catAx>
      <c:valAx>
        <c:axId val="-1411695600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Lifetime (# of writes)</a:t>
                </a:r>
                <a:endParaRPr lang="ko-KR" sz="1600" b="0"/>
              </a:p>
            </c:rich>
          </c:tx>
          <c:layout>
            <c:manualLayout>
              <c:xMode val="edge"/>
              <c:yMode val="edge"/>
              <c:x val="9.7385620915032677E-3"/>
              <c:y val="0.147006051326917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702128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7462817147857"/>
          <c:y val="5.9039442986293378E-2"/>
          <c:w val="0.8324698162729659"/>
          <c:h val="0.72095326625838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together!$B$1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together!$B$2:$B$5</c:f>
              <c:numCache>
                <c:formatCode>General</c:formatCode>
                <c:ptCount val="3"/>
                <c:pt idx="0">
                  <c:v>2.16</c:v>
                </c:pt>
                <c:pt idx="1">
                  <c:v>1.7</c:v>
                </c:pt>
                <c:pt idx="2">
                  <c:v>2.06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8F8-4364-B50E-CC9A82DE76F3}"/>
            </c:ext>
          </c:extLst>
        </c:ser>
        <c:ser>
          <c:idx val="1"/>
          <c:order val="1"/>
          <c:tx>
            <c:strRef>
              <c:f>together!$C$1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together!$C$2:$C$5</c:f>
              <c:numCache>
                <c:formatCode>General</c:formatCode>
                <c:ptCount val="3"/>
                <c:pt idx="0">
                  <c:v>1.94</c:v>
                </c:pt>
                <c:pt idx="1">
                  <c:v>1.59</c:v>
                </c:pt>
                <c:pt idx="2">
                  <c:v>1.86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8F8-4364-B50E-CC9A82DE76F3}"/>
            </c:ext>
          </c:extLst>
        </c:ser>
        <c:ser>
          <c:idx val="2"/>
          <c:order val="2"/>
          <c:tx>
            <c:strRef>
              <c:f>together!$D$1</c:f>
              <c:strCache>
                <c:ptCount val="1"/>
                <c:pt idx="0">
                  <c:v>PCStream--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together!$D$2:$D$5</c:f>
              <c:numCache>
                <c:formatCode>General</c:formatCode>
                <c:ptCount val="3"/>
                <c:pt idx="0">
                  <c:v>1.6</c:v>
                </c:pt>
                <c:pt idx="1">
                  <c:v>1.4</c:v>
                </c:pt>
                <c:pt idx="2">
                  <c:v>1.3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8F8-4364-B50E-CC9A82DE76F3}"/>
            </c:ext>
          </c:extLst>
        </c:ser>
        <c:ser>
          <c:idx val="3"/>
          <c:order val="3"/>
          <c:tx>
            <c:strRef>
              <c:f>together!$E$1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diagBrick">
              <a:fgClr>
                <a:schemeClr val="accent6">
                  <a:lumMod val="75000"/>
                </a:schemeClr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together!$E$2:$E$5</c:f>
              <c:numCache>
                <c:formatCode>General</c:formatCode>
                <c:ptCount val="3"/>
                <c:pt idx="0">
                  <c:v>1.35</c:v>
                </c:pt>
                <c:pt idx="1">
                  <c:v>1.31</c:v>
                </c:pt>
                <c:pt idx="2">
                  <c:v>1.1399999999999999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8F8-4364-B50E-CC9A82DE76F3}"/>
            </c:ext>
          </c:extLst>
        </c:ser>
        <c:ser>
          <c:idx val="4"/>
          <c:order val="4"/>
          <c:tx>
            <c:strRef>
              <c:f>together!$F$1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together!$A$2:$A$5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together!$F$2:$F$5</c:f>
              <c:numCache>
                <c:formatCode>General</c:formatCode>
                <c:ptCount val="3"/>
                <c:pt idx="0">
                  <c:v>1.34</c:v>
                </c:pt>
                <c:pt idx="1">
                  <c:v>1.31</c:v>
                </c:pt>
                <c:pt idx="2">
                  <c:v>1.0900000000000001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8F8-4364-B50E-CC9A82DE7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1411687440"/>
        <c:axId val="-1411695056"/>
      </c:barChart>
      <c:catAx>
        <c:axId val="-141168744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5056"/>
        <c:crosses val="autoZero"/>
        <c:auto val="1"/>
        <c:lblAlgn val="ctr"/>
        <c:lblOffset val="100"/>
        <c:noMultiLvlLbl val="0"/>
      </c:catAx>
      <c:valAx>
        <c:axId val="-1411695056"/>
        <c:scaling>
          <c:orientation val="minMax"/>
          <c:max val="2.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87440"/>
        <c:crosses val="autoZero"/>
        <c:crossBetween val="between"/>
        <c:majorUnit val="0.5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"/>
          <c:y val="0.87407480314960628"/>
          <c:w val="0.99785533333333354"/>
          <c:h val="0.112036307961504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45044889767622"/>
          <c:y val="5.9039442986293378E-2"/>
          <c:w val="0.85999414343970493"/>
          <c:h val="0.72025845727617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onRealSSD!$B$1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onRealSSD!$B$2:$B$5</c:f>
              <c:numCache>
                <c:formatCode>General</c:formatCode>
                <c:ptCount val="3"/>
                <c:pt idx="0">
                  <c:v>3.89934</c:v>
                </c:pt>
                <c:pt idx="1">
                  <c:v>2.8854000000000002</c:v>
                </c:pt>
                <c:pt idx="2">
                  <c:v>3.4713000000000003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EAB-4148-ADEA-06CF7EC240C0}"/>
            </c:ext>
          </c:extLst>
        </c:ser>
        <c:ser>
          <c:idx val="1"/>
          <c:order val="1"/>
          <c:tx>
            <c:strRef>
              <c:f>onRealSSD!$C$1</c:f>
              <c:strCache>
                <c:ptCount val="1"/>
                <c:pt idx="0">
                  <c:v>Autostream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onRealSSD!$C$2:$C$5</c:f>
              <c:numCache>
                <c:formatCode>General</c:formatCode>
                <c:ptCount val="3"/>
                <c:pt idx="0">
                  <c:v>2.6757</c:v>
                </c:pt>
                <c:pt idx="1">
                  <c:v>2.0169000000000001</c:v>
                </c:pt>
                <c:pt idx="2">
                  <c:v>2.3921999999999999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EAB-4148-ADEA-06CF7EC240C0}"/>
            </c:ext>
          </c:extLst>
        </c:ser>
        <c:ser>
          <c:idx val="2"/>
          <c:order val="2"/>
          <c:tx>
            <c:strRef>
              <c:f>onRealSSD!$D$1</c:f>
              <c:strCache>
                <c:ptCount val="1"/>
                <c:pt idx="0">
                  <c:v>PCStream</c:v>
                </c:pt>
              </c:strCache>
            </c:strRef>
          </c:tx>
          <c:spPr>
            <a:pattFill prst="smGrid">
              <a:fgClr>
                <a:schemeClr val="accent2">
                  <a:lumMod val="75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onRealSSD!$D$2:$D$5</c:f>
              <c:numCache>
                <c:formatCode>General</c:formatCode>
                <c:ptCount val="3"/>
                <c:pt idx="0">
                  <c:v>1.9197</c:v>
                </c:pt>
                <c:pt idx="1">
                  <c:v>1.5093000000000001</c:v>
                </c:pt>
                <c:pt idx="2">
                  <c:v>1.6686000000000001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EAB-4148-ADEA-06CF7EC240C0}"/>
            </c:ext>
          </c:extLst>
        </c:ser>
        <c:ser>
          <c:idx val="3"/>
          <c:order val="3"/>
          <c:tx>
            <c:strRef>
              <c:f>onRealSSD!$E$1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onRealSSD!$A$2:$A$5</c:f>
              <c:strCache>
                <c:ptCount val="3"/>
                <c:pt idx="0">
                  <c:v>UR</c:v>
                </c:pt>
                <c:pt idx="1">
                  <c:v>AR</c:v>
                </c:pt>
                <c:pt idx="2">
                  <c:v>FR</c:v>
                </c:pt>
              </c:strCache>
              <c:extLst/>
            </c:strRef>
          </c:cat>
          <c:val>
            <c:numRef>
              <c:f>onRealSSD!$E$2:$E$5</c:f>
              <c:numCache>
                <c:formatCode>General</c:formatCode>
                <c:ptCount val="3"/>
                <c:pt idx="0">
                  <c:v>1.1655</c:v>
                </c:pt>
                <c:pt idx="1">
                  <c:v>1.2339</c:v>
                </c:pt>
                <c:pt idx="2">
                  <c:v>1.1600999999999999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EAB-4148-ADEA-06CF7EC24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1411693424"/>
        <c:axId val="-1411701040"/>
      </c:barChart>
      <c:catAx>
        <c:axId val="-141169342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701040"/>
        <c:crosses val="autoZero"/>
        <c:auto val="1"/>
        <c:lblAlgn val="ctr"/>
        <c:lblOffset val="100"/>
        <c:noMultiLvlLbl val="0"/>
      </c:catAx>
      <c:valAx>
        <c:axId val="-1411701040"/>
        <c:scaling>
          <c:orientation val="minMax"/>
          <c:max val="4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 b="0"/>
                  <a:t>WAF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ko-KR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ko-KR"/>
          </a:p>
        </c:txPr>
        <c:crossAx val="-1411693424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4049868766404195E-2"/>
          <c:y val="0.87800962379702541"/>
          <c:w val="0.89634448818897638"/>
          <c:h val="9.88422280548264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5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8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0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7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51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4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88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6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7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7716F-CBC2-45E0-B541-5CF1B3E1A2C4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D011-C2AB-44ED-B560-4B1DD706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36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67636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2200" y="4483736"/>
            <a:ext cx="8301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5015147" y="2270728"/>
            <a:ext cx="0" cy="39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03430" y="268575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234788" y="2273449"/>
            <a:ext cx="0" cy="75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25105" y="3058286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459159" y="2272454"/>
            <a:ext cx="0" cy="113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56891" y="3428938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-70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262005" y="2768337"/>
            <a:ext cx="0" cy="21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51779" y="3010052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487314" y="2765808"/>
            <a:ext cx="0" cy="46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80009" y="3260481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716363" y="2767389"/>
            <a:ext cx="0" cy="612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5207" y="3397740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-57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499350" y="2485307"/>
            <a:ext cx="0" cy="32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03204" y="282884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731124" y="2480776"/>
            <a:ext cx="0" cy="68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31434" y="3185292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956550" y="2485076"/>
            <a:ext cx="0" cy="93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61056" y="343991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09414" y="4483736"/>
            <a:ext cx="91845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5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039378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2200" y="4483736"/>
            <a:ext cx="8301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78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85550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1050" y="4464686"/>
            <a:ext cx="87305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5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102959"/>
              </p:ext>
            </p:extLst>
          </p:nvPr>
        </p:nvGraphicFramePr>
        <p:xfrm>
          <a:off x="3109760" y="3526332"/>
          <a:ext cx="61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48533" y="6198675"/>
            <a:ext cx="56822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 A lifetime comparison of each stream.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896988"/>
              </p:ext>
            </p:extLst>
          </p:nvPr>
        </p:nvGraphicFramePr>
        <p:xfrm>
          <a:off x="3109760" y="112405"/>
          <a:ext cx="61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48533" y="2784748"/>
            <a:ext cx="56822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 A lifetime comparison of each stream.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6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차트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233798"/>
              </p:ext>
            </p:extLst>
          </p:nvPr>
        </p:nvGraphicFramePr>
        <p:xfrm>
          <a:off x="7927698" y="521708"/>
          <a:ext cx="61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3" name="차트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855707"/>
              </p:ext>
            </p:extLst>
          </p:nvPr>
        </p:nvGraphicFramePr>
        <p:xfrm>
          <a:off x="-856875" y="521708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201287" y="2971874"/>
            <a:ext cx="837730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3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3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11373" y="732988"/>
            <a:ext cx="0" cy="12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2258" y="82381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22196" y="732056"/>
            <a:ext cx="0" cy="48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6747" y="123215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-26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641086" y="733626"/>
            <a:ext cx="0" cy="792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4709" y="153475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-38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6320" y="1242912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681876" y="1295145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57357" y="1435197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-18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899042" y="1293491"/>
            <a:ext cx="0" cy="2628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659945" y="158174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-23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726902" y="843454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18191" y="913769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2931913" y="842379"/>
            <a:ext cx="0" cy="720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701365" y="1568136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-37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3138289" y="842374"/>
            <a:ext cx="0" cy="853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894017" y="171389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-45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86326" y="1859528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-47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3346601" y="839653"/>
            <a:ext cx="0" cy="10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5436" y="2971874"/>
            <a:ext cx="870898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3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6" name="차트 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610426"/>
              </p:ext>
            </p:extLst>
          </p:nvPr>
        </p:nvGraphicFramePr>
        <p:xfrm>
          <a:off x="3569255" y="521708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6270608" y="2948044"/>
            <a:ext cx="80568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4606395" y="735036"/>
            <a:ext cx="0" cy="39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94678" y="115006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4837466" y="737757"/>
            <a:ext cx="0" cy="75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627783" y="152259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5061837" y="736762"/>
            <a:ext cx="0" cy="113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859569" y="1893246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-70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5910403" y="1232645"/>
            <a:ext cx="0" cy="21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700177" y="1474360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6139522" y="1230116"/>
            <a:ext cx="0" cy="46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928407" y="1724789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6368571" y="1231697"/>
            <a:ext cx="0" cy="612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157415" y="1862048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-57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7166798" y="949615"/>
            <a:ext cx="0" cy="32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970652" y="1293152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7406192" y="945084"/>
            <a:ext cx="0" cy="68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206502" y="1649600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7639238" y="949384"/>
            <a:ext cx="0" cy="93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443744" y="190422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22828" y="2948044"/>
            <a:ext cx="88826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62544" y="3188182"/>
            <a:ext cx="443179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6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WAF on the SSD emulator.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549876" y="3199868"/>
            <a:ext cx="451930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 A comparison of WAF on PM963.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66471" y="3194051"/>
            <a:ext cx="56822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8 A lifetime comparison of each stream.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7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차트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855707"/>
              </p:ext>
            </p:extLst>
          </p:nvPr>
        </p:nvGraphicFramePr>
        <p:xfrm>
          <a:off x="-856875" y="521708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201287" y="2971874"/>
            <a:ext cx="83773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11373" y="732988"/>
            <a:ext cx="0" cy="12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2258" y="82381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22196" y="732056"/>
            <a:ext cx="0" cy="48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6747" y="123215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-26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641086" y="733626"/>
            <a:ext cx="0" cy="792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04709" y="153475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-38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6320" y="1242912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681876" y="1295145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57357" y="1435197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-18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899042" y="1293491"/>
            <a:ext cx="0" cy="2628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659945" y="158174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-23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726902" y="843454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18191" y="913769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2931913" y="842379"/>
            <a:ext cx="0" cy="720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701365" y="1568136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-37</a:t>
            </a:r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3138289" y="842374"/>
            <a:ext cx="0" cy="853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894017" y="171389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-45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86326" y="1859528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-47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3346601" y="839653"/>
            <a:ext cx="0" cy="100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5436" y="2971874"/>
            <a:ext cx="870898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3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62544" y="3188182"/>
            <a:ext cx="45056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6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WAF on </a:t>
            </a:r>
            <a:b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SSD emulator.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차트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417539"/>
              </p:ext>
            </p:extLst>
          </p:nvPr>
        </p:nvGraphicFramePr>
        <p:xfrm>
          <a:off x="9513103" y="526769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2214456" y="2953105"/>
            <a:ext cx="80568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0550243" y="740097"/>
            <a:ext cx="0" cy="39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338526" y="115512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10781314" y="742818"/>
            <a:ext cx="0" cy="75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571631" y="1527655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11005685" y="741823"/>
            <a:ext cx="0" cy="113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803417" y="1898307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-70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11854251" y="1237706"/>
            <a:ext cx="0" cy="21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1644025" y="1479421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12083370" y="1235177"/>
            <a:ext cx="0" cy="468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1872255" y="1729850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12312419" y="1236758"/>
            <a:ext cx="0" cy="612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2101263" y="1867109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-57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13110646" y="954676"/>
            <a:ext cx="0" cy="32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2914500" y="1298213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13350040" y="950145"/>
            <a:ext cx="0" cy="684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3150350" y="1654661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13583086" y="954445"/>
            <a:ext cx="0" cy="9360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3387592" y="1909284"/>
            <a:ext cx="4635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066676" y="2953105"/>
            <a:ext cx="88826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513102" y="3204929"/>
            <a:ext cx="449992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8 A comparison of WAF on Samsung PM963 SSD.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7" name="차트 1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661314"/>
              </p:ext>
            </p:extLst>
          </p:nvPr>
        </p:nvGraphicFramePr>
        <p:xfrm>
          <a:off x="3501645" y="521875"/>
          <a:ext cx="61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3840418" y="3194218"/>
            <a:ext cx="56822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7 A lifetime comparison of each stream.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40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차트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376526"/>
              </p:ext>
            </p:extLst>
          </p:nvPr>
        </p:nvGraphicFramePr>
        <p:xfrm>
          <a:off x="-884171" y="521708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173991" y="2971874"/>
            <a:ext cx="83773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8140" y="2971874"/>
            <a:ext cx="870898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3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89840" y="3188182"/>
            <a:ext cx="45056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altLang="ko-KR" sz="24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6: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WAF on </a:t>
            </a:r>
            <a:b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SSD emulator.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차트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913321"/>
              </p:ext>
            </p:extLst>
          </p:nvPr>
        </p:nvGraphicFramePr>
        <p:xfrm>
          <a:off x="9620726" y="526769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2322079" y="2953105"/>
            <a:ext cx="80568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174299" y="2953105"/>
            <a:ext cx="88826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620725" y="3204929"/>
            <a:ext cx="449992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8: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WAF on Samsung PM963 SSD.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840418" y="3194218"/>
            <a:ext cx="571921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7: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per-stream </a:t>
            </a:r>
            <a:b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lifetime distributions.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" name="차트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679043"/>
              </p:ext>
            </p:extLst>
          </p:nvPr>
        </p:nvGraphicFramePr>
        <p:xfrm>
          <a:off x="3519614" y="526707"/>
          <a:ext cx="60875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3092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차트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116999"/>
              </p:ext>
            </p:extLst>
          </p:nvPr>
        </p:nvGraphicFramePr>
        <p:xfrm>
          <a:off x="-897819" y="521708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160343" y="2971874"/>
            <a:ext cx="83773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34492" y="2971874"/>
            <a:ext cx="870898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3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903488" y="3188182"/>
            <a:ext cx="45056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altLang="ko-KR" sz="24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6: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WAF on </a:t>
            </a:r>
            <a:b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SSD emulator.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차트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353647"/>
              </p:ext>
            </p:extLst>
          </p:nvPr>
        </p:nvGraphicFramePr>
        <p:xfrm>
          <a:off x="9641198" y="526769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2342551" y="2953105"/>
            <a:ext cx="80568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PCStream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194771" y="2953105"/>
            <a:ext cx="88826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AutoStream</a:t>
            </a:r>
            <a:endParaRPr lang="ko-KR" altLang="en-US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641197" y="3204929"/>
            <a:ext cx="449992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8: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WAF on Samsung PM963 SSD.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840418" y="3194218"/>
            <a:ext cx="571921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7: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of per-stream </a:t>
            </a:r>
            <a:b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lifetime distributions.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620205"/>
              </p:ext>
            </p:extLst>
          </p:nvPr>
        </p:nvGraphicFramePr>
        <p:xfrm>
          <a:off x="3500725" y="521708"/>
          <a:ext cx="612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1712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039378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2200" y="4483736"/>
            <a:ext cx="8301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6650" y="2615366"/>
            <a:ext cx="635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2074" y="2992279"/>
            <a:ext cx="6191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1149" y="3363832"/>
            <a:ext cx="6000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↓-70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7600" y="2940765"/>
            <a:ext cx="58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32550" y="3162300"/>
            <a:ext cx="590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45274" y="3348035"/>
            <a:ext cx="593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↓-57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48550" y="2769315"/>
            <a:ext cx="6286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67624" y="3118566"/>
            <a:ext cx="6127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35900" y="3398638"/>
            <a:ext cx="546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3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85550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1050" y="4464686"/>
            <a:ext cx="87305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8400" y="2280365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2549" y="2702188"/>
            <a:ext cx="57460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-26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6224" y="3003581"/>
            <a:ext cx="5937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7459" y="2681688"/>
            <a:ext cx="5556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4855" y="2874603"/>
            <a:ext cx="5747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6304" y="3058753"/>
            <a:ext cx="5937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-23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05650" y="2377039"/>
            <a:ext cx="665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91354" y="3054132"/>
            <a:ext cx="587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-37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8750" y="3298716"/>
            <a:ext cx="5398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↓-45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9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039378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2200" y="4483736"/>
            <a:ext cx="83015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6650" y="2615366"/>
            <a:ext cx="635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2074" y="2992279"/>
            <a:ext cx="6191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-52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1149" y="3363832"/>
            <a:ext cx="6000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-70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7600" y="2940765"/>
            <a:ext cx="584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32550" y="3162300"/>
            <a:ext cx="590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45274" y="3348035"/>
            <a:ext cx="5937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-57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48550" y="2769315"/>
            <a:ext cx="6286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67624" y="3118566"/>
            <a:ext cx="61277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-51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67432" y="3422287"/>
            <a:ext cx="5461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-68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85550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1050" y="4464686"/>
            <a:ext cx="87305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PCStream</a:t>
            </a:r>
            <a:r>
              <a:rPr lang="en-US" altLang="ko-KR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ko-KR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8400" y="2280365"/>
            <a:ext cx="609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2549" y="2702188"/>
            <a:ext cx="57460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-26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6224" y="3003581"/>
            <a:ext cx="5937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7459" y="2681688"/>
            <a:ext cx="5556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4855" y="2874603"/>
            <a:ext cx="5747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-18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6304" y="3058753"/>
            <a:ext cx="5937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-23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05650" y="2377039"/>
            <a:ext cx="6652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91354" y="3054132"/>
            <a:ext cx="587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-37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8750" y="3298716"/>
            <a:ext cx="5398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-45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12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497</Words>
  <Application>Microsoft Office PowerPoint</Application>
  <PresentationFormat>와이드스크린</PresentationFormat>
  <Paragraphs>142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Shane Hahn</dc:creator>
  <cp:lastModifiedBy>Shane Hahn</cp:lastModifiedBy>
  <cp:revision>78</cp:revision>
  <cp:lastPrinted>2018-03-15T11:19:42Z</cp:lastPrinted>
  <dcterms:created xsi:type="dcterms:W3CDTF">2018-03-14T11:58:29Z</dcterms:created>
  <dcterms:modified xsi:type="dcterms:W3CDTF">2018-03-15T13:59:19Z</dcterms:modified>
</cp:coreProperties>
</file>