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2DCB-62EA-4840-BAE6-806CF0F7CE28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50AE-71AB-4C89-8C46-B83DB4AC3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47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2DCB-62EA-4840-BAE6-806CF0F7CE28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50AE-71AB-4C89-8C46-B83DB4AC3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9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2DCB-62EA-4840-BAE6-806CF0F7CE28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50AE-71AB-4C89-8C46-B83DB4AC3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09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2DCB-62EA-4840-BAE6-806CF0F7CE28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50AE-71AB-4C89-8C46-B83DB4AC3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83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2DCB-62EA-4840-BAE6-806CF0F7CE28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50AE-71AB-4C89-8C46-B83DB4AC3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86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2DCB-62EA-4840-BAE6-806CF0F7CE28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50AE-71AB-4C89-8C46-B83DB4AC3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2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2DCB-62EA-4840-BAE6-806CF0F7CE28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50AE-71AB-4C89-8C46-B83DB4AC3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2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2DCB-62EA-4840-BAE6-806CF0F7CE28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50AE-71AB-4C89-8C46-B83DB4AC3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31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2DCB-62EA-4840-BAE6-806CF0F7CE28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50AE-71AB-4C89-8C46-B83DB4AC3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24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2DCB-62EA-4840-BAE6-806CF0F7CE28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50AE-71AB-4C89-8C46-B83DB4AC3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62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2DCB-62EA-4840-BAE6-806CF0F7CE28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50AE-71AB-4C89-8C46-B83DB4AC3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77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B2DCB-62EA-4840-BAE6-806CF0F7CE28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E50AE-71AB-4C89-8C46-B83DB4AC3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50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6671" y="1654841"/>
            <a:ext cx="1678076" cy="3238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Extractor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74331" y="2537001"/>
            <a:ext cx="2432546" cy="3225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PC-Lifetime Analyzer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159404" y="1409700"/>
            <a:ext cx="3069509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2" idx="0"/>
            <a:endCxn id="4" idx="0"/>
          </p:cNvCxnSpPr>
          <p:nvPr/>
        </p:nvCxnSpPr>
        <p:spPr>
          <a:xfrm>
            <a:off x="3694159" y="1465325"/>
            <a:ext cx="1550" cy="18951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" idx="2"/>
            <a:endCxn id="50" idx="0"/>
          </p:cNvCxnSpPr>
          <p:nvPr/>
        </p:nvCxnSpPr>
        <p:spPr>
          <a:xfrm flipH="1">
            <a:off x="3691764" y="1978690"/>
            <a:ext cx="3945" cy="15525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62059" y="2190015"/>
            <a:ext cx="66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Trimmed</a:t>
            </a:r>
          </a:p>
          <a:p>
            <a:pPr algn="r"/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LBA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42751" y="1924146"/>
            <a:ext cx="7296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 value</a:t>
            </a:r>
            <a:endParaRPr lang="ko-KR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아래쪽 화살표 32"/>
          <p:cNvSpPr/>
          <p:nvPr/>
        </p:nvSpPr>
        <p:spPr>
          <a:xfrm>
            <a:off x="3587777" y="1130974"/>
            <a:ext cx="218509" cy="244754"/>
          </a:xfrm>
          <a:prstGeom prst="downArrow">
            <a:avLst>
              <a:gd name="adj1" fmla="val 50000"/>
              <a:gd name="adj2" fmla="val 325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384698" y="842501"/>
            <a:ext cx="646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07241" y="836855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38207" y="1412889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38215" y="1045390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380236" y="3081122"/>
            <a:ext cx="2623076" cy="695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PC-to-Stream Mapper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직선 화살표 연결선 45"/>
          <p:cNvCxnSpPr>
            <a:stCxn id="6" idx="2"/>
            <a:endCxn id="44" idx="0"/>
          </p:cNvCxnSpPr>
          <p:nvPr/>
        </p:nvCxnSpPr>
        <p:spPr>
          <a:xfrm>
            <a:off x="3690604" y="2859597"/>
            <a:ext cx="1170" cy="22152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705936" y="2843974"/>
            <a:ext cx="933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(PC, Lifetime)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820790" y="3457281"/>
            <a:ext cx="1103630" cy="236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 Policy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574098" y="3451158"/>
            <a:ext cx="1103630" cy="236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Clustering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78284" y="382853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# of Streams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87992" y="4148899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Multi-Stream SSD</a:t>
            </a:r>
          </a:p>
        </p:txBody>
      </p:sp>
      <p:cxnSp>
        <p:nvCxnSpPr>
          <p:cNvPr id="63" name="직선 화살표 연결선 62"/>
          <p:cNvCxnSpPr>
            <a:stCxn id="44" idx="2"/>
          </p:cNvCxnSpPr>
          <p:nvPr/>
        </p:nvCxnSpPr>
        <p:spPr>
          <a:xfrm flipH="1">
            <a:off x="3690604" y="3776446"/>
            <a:ext cx="1170" cy="2679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687665" y="3786053"/>
            <a:ext cx="1871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StreamID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LBA, Size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아래쪽 화살표 38"/>
          <p:cNvSpPr/>
          <p:nvPr/>
        </p:nvSpPr>
        <p:spPr>
          <a:xfrm>
            <a:off x="4755110" y="1125511"/>
            <a:ext cx="218509" cy="244754"/>
          </a:xfrm>
          <a:prstGeom prst="downArrow">
            <a:avLst>
              <a:gd name="adj1" fmla="val 50000"/>
              <a:gd name="adj2" fmla="val 325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159404" y="1465325"/>
            <a:ext cx="3069509" cy="2363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159404" y="4144262"/>
            <a:ext cx="3069510" cy="328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2159404" y="4073142"/>
            <a:ext cx="3069509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159404" y="2251044"/>
            <a:ext cx="30695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3233681" y="2133942"/>
            <a:ext cx="916166" cy="2444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ko-KR" sz="12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-&gt;</a:t>
            </a:r>
            <a:r>
              <a:rPr lang="en-US" altLang="ko-KR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직선 화살표 연결선 52"/>
          <p:cNvCxnSpPr>
            <a:stCxn id="50" idx="2"/>
            <a:endCxn id="6" idx="0"/>
          </p:cNvCxnSpPr>
          <p:nvPr/>
        </p:nvCxnSpPr>
        <p:spPr>
          <a:xfrm flipH="1">
            <a:off x="3690604" y="2378350"/>
            <a:ext cx="1160" cy="158651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9" idx="2"/>
          </p:cNvCxnSpPr>
          <p:nvPr/>
        </p:nvCxnSpPr>
        <p:spPr>
          <a:xfrm>
            <a:off x="4864365" y="1370265"/>
            <a:ext cx="0" cy="1166736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2523113" y="3767004"/>
            <a:ext cx="523" cy="30613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33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85467" y="1981201"/>
            <a:ext cx="1678076" cy="3238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Extractor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92457" y="1981200"/>
            <a:ext cx="1677600" cy="3238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Lifetime Monitor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11046" y="2724151"/>
            <a:ext cx="2233519" cy="5714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PC-Lifetime Analyzer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432157" y="1054100"/>
            <a:ext cx="4549543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11" idx="2"/>
            <a:endCxn id="4" idx="0"/>
          </p:cNvCxnSpPr>
          <p:nvPr/>
        </p:nvCxnSpPr>
        <p:spPr>
          <a:xfrm>
            <a:off x="3024505" y="1387581"/>
            <a:ext cx="0" cy="59362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331085" y="1166387"/>
            <a:ext cx="1386840" cy="2211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Handler</a:t>
            </a:r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38075" y="1166386"/>
            <a:ext cx="1386840" cy="2211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TRIM Handler</a:t>
            </a:r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직선 화살표 연결선 15"/>
          <p:cNvCxnSpPr>
            <a:stCxn id="11" idx="2"/>
            <a:endCxn id="5" idx="0"/>
          </p:cNvCxnSpPr>
          <p:nvPr/>
        </p:nvCxnSpPr>
        <p:spPr>
          <a:xfrm>
            <a:off x="3024505" y="1387581"/>
            <a:ext cx="2006752" cy="59361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3" idx="2"/>
            <a:endCxn id="5" idx="0"/>
          </p:cNvCxnSpPr>
          <p:nvPr/>
        </p:nvCxnSpPr>
        <p:spPr>
          <a:xfrm flipH="1">
            <a:off x="5031257" y="1387580"/>
            <a:ext cx="238" cy="59362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" idx="2"/>
            <a:endCxn id="6" idx="0"/>
          </p:cNvCxnSpPr>
          <p:nvPr/>
        </p:nvCxnSpPr>
        <p:spPr>
          <a:xfrm>
            <a:off x="3024505" y="2305050"/>
            <a:ext cx="1003301" cy="41910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5" idx="2"/>
            <a:endCxn id="6" idx="0"/>
          </p:cNvCxnSpPr>
          <p:nvPr/>
        </p:nvCxnSpPr>
        <p:spPr>
          <a:xfrm flipH="1">
            <a:off x="4027806" y="2305049"/>
            <a:ext cx="1003451" cy="41910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94389" y="1505892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Process 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 Info.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00709" y="146144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LBA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81007" y="159822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LBA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71547" y="2387252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 value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아래쪽 화살표 32"/>
          <p:cNvSpPr/>
          <p:nvPr/>
        </p:nvSpPr>
        <p:spPr>
          <a:xfrm>
            <a:off x="2897313" y="775374"/>
            <a:ext cx="218509" cy="244754"/>
          </a:xfrm>
          <a:prstGeom prst="downArrow">
            <a:avLst>
              <a:gd name="adj1" fmla="val 50000"/>
              <a:gd name="adj2" fmla="val 325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689154" y="486901"/>
            <a:ext cx="646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17671" y="486901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32157" y="1057289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32157" y="689790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716267" y="3562352"/>
            <a:ext cx="2623076" cy="695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 Allocation Module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77739" y="2302902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Update/Delete 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직선 화살표 연결선 45"/>
          <p:cNvCxnSpPr>
            <a:stCxn id="6" idx="2"/>
            <a:endCxn id="44" idx="0"/>
          </p:cNvCxnSpPr>
          <p:nvPr/>
        </p:nvCxnSpPr>
        <p:spPr>
          <a:xfrm flipH="1">
            <a:off x="4027805" y="3295650"/>
            <a:ext cx="1" cy="26670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50941" y="3286979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(PC Group, Lifetime)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470943" y="3938589"/>
            <a:ext cx="1103630" cy="236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 Policy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451501" y="3022608"/>
            <a:ext cx="1103630" cy="236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Clustering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꺾인 연결선 57"/>
          <p:cNvCxnSpPr/>
          <p:nvPr/>
        </p:nvCxnSpPr>
        <p:spPr>
          <a:xfrm rot="5400000" flipH="1" flipV="1">
            <a:off x="2087792" y="3981627"/>
            <a:ext cx="700088" cy="556862"/>
          </a:xfrm>
          <a:prstGeom prst="bentConnector3">
            <a:avLst>
              <a:gd name="adj1" fmla="val 100068"/>
            </a:avLst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874069" y="3486400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Streams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934292" y="4702619"/>
            <a:ext cx="1807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Multi-Stream SSD</a:t>
            </a:r>
          </a:p>
        </p:txBody>
      </p:sp>
      <p:cxnSp>
        <p:nvCxnSpPr>
          <p:cNvPr id="63" name="직선 화살표 연결선 62"/>
          <p:cNvCxnSpPr>
            <a:stCxn id="44" idx="2"/>
          </p:cNvCxnSpPr>
          <p:nvPr/>
        </p:nvCxnSpPr>
        <p:spPr>
          <a:xfrm flipH="1">
            <a:off x="4027527" y="4257676"/>
            <a:ext cx="278" cy="35242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030804" y="4292673"/>
            <a:ext cx="2480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StreamID</a:t>
            </a:r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LBA, Size)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아래쪽 화살표 38"/>
          <p:cNvSpPr/>
          <p:nvPr/>
        </p:nvSpPr>
        <p:spPr>
          <a:xfrm>
            <a:off x="4918880" y="775557"/>
            <a:ext cx="218509" cy="244754"/>
          </a:xfrm>
          <a:prstGeom prst="downArrow">
            <a:avLst>
              <a:gd name="adj1" fmla="val 50000"/>
              <a:gd name="adj2" fmla="val 325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453368" y="1116346"/>
            <a:ext cx="4490232" cy="322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453368" y="4697982"/>
            <a:ext cx="4490232" cy="328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443153" y="4626862"/>
            <a:ext cx="4549543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82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85467" y="1981201"/>
            <a:ext cx="1678076" cy="3238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Extractor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92457" y="1981200"/>
            <a:ext cx="1677600" cy="3238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Lifetime Monitor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11046" y="2724151"/>
            <a:ext cx="2233519" cy="571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PC-Lifetime Analyzer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432157" y="1160780"/>
            <a:ext cx="454954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11" idx="2"/>
            <a:endCxn id="4" idx="0"/>
          </p:cNvCxnSpPr>
          <p:nvPr/>
        </p:nvCxnSpPr>
        <p:spPr>
          <a:xfrm>
            <a:off x="3024505" y="1492249"/>
            <a:ext cx="0" cy="48895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331085" y="1168400"/>
            <a:ext cx="1386840" cy="3238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Handler</a:t>
            </a:r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38075" y="1168399"/>
            <a:ext cx="1386840" cy="3238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TRIM Handler</a:t>
            </a:r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직선 화살표 연결선 15"/>
          <p:cNvCxnSpPr>
            <a:stCxn id="11" idx="2"/>
            <a:endCxn id="5" idx="0"/>
          </p:cNvCxnSpPr>
          <p:nvPr/>
        </p:nvCxnSpPr>
        <p:spPr>
          <a:xfrm>
            <a:off x="3024505" y="1492249"/>
            <a:ext cx="2006752" cy="48895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3" idx="2"/>
            <a:endCxn id="5" idx="0"/>
          </p:cNvCxnSpPr>
          <p:nvPr/>
        </p:nvCxnSpPr>
        <p:spPr>
          <a:xfrm flipH="1">
            <a:off x="5031257" y="1492248"/>
            <a:ext cx="238" cy="48895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" idx="2"/>
            <a:endCxn id="6" idx="0"/>
          </p:cNvCxnSpPr>
          <p:nvPr/>
        </p:nvCxnSpPr>
        <p:spPr>
          <a:xfrm>
            <a:off x="3024505" y="2305050"/>
            <a:ext cx="1003301" cy="41910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5" idx="2"/>
            <a:endCxn id="6" idx="0"/>
          </p:cNvCxnSpPr>
          <p:nvPr/>
        </p:nvCxnSpPr>
        <p:spPr>
          <a:xfrm flipH="1">
            <a:off x="4027806" y="2305049"/>
            <a:ext cx="1003451" cy="41910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94389" y="1505892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Process 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 Info.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00709" y="146144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LBA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81007" y="159822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LBA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71547" y="2387252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 value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아래쪽 화살표 32"/>
          <p:cNvSpPr/>
          <p:nvPr/>
        </p:nvSpPr>
        <p:spPr>
          <a:xfrm>
            <a:off x="2897313" y="912534"/>
            <a:ext cx="218509" cy="244754"/>
          </a:xfrm>
          <a:prstGeom prst="downArrow">
            <a:avLst>
              <a:gd name="adj1" fmla="val 50000"/>
              <a:gd name="adj2" fmla="val 325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689154" y="624061"/>
            <a:ext cx="646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17671" y="624061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32157" y="1141109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32157" y="826950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716267" y="3562352"/>
            <a:ext cx="2623076" cy="6953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 Allocation Module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77739" y="2302902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Update/Delete 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직선 화살표 연결선 45"/>
          <p:cNvCxnSpPr>
            <a:stCxn id="6" idx="2"/>
            <a:endCxn id="44" idx="0"/>
          </p:cNvCxnSpPr>
          <p:nvPr/>
        </p:nvCxnSpPr>
        <p:spPr>
          <a:xfrm flipH="1">
            <a:off x="4027805" y="3295650"/>
            <a:ext cx="1" cy="26670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50941" y="3286979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(PC Group, Lifetime)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470943" y="3938589"/>
            <a:ext cx="1103630" cy="236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 Policy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1432156" y="4599305"/>
            <a:ext cx="454954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3451501" y="3022608"/>
            <a:ext cx="1103630" cy="236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Clustering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꺾인 연결선 57"/>
          <p:cNvCxnSpPr/>
          <p:nvPr/>
        </p:nvCxnSpPr>
        <p:spPr>
          <a:xfrm rot="5400000" flipH="1" flipV="1">
            <a:off x="2091444" y="3977975"/>
            <a:ext cx="692784" cy="556862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874069" y="3486400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Streams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453368" y="4562716"/>
            <a:ext cx="1807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Multi-Stream SSD</a:t>
            </a:r>
          </a:p>
        </p:txBody>
      </p:sp>
      <p:cxnSp>
        <p:nvCxnSpPr>
          <p:cNvPr id="63" name="직선 화살표 연결선 62"/>
          <p:cNvCxnSpPr>
            <a:stCxn id="44" idx="2"/>
          </p:cNvCxnSpPr>
          <p:nvPr/>
        </p:nvCxnSpPr>
        <p:spPr>
          <a:xfrm flipH="1">
            <a:off x="4026694" y="4257676"/>
            <a:ext cx="1111" cy="33813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030804" y="4292673"/>
            <a:ext cx="2634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StreamID</a:t>
            </a:r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LBA, Size, …)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아래쪽 화살표 38"/>
          <p:cNvSpPr/>
          <p:nvPr/>
        </p:nvSpPr>
        <p:spPr>
          <a:xfrm>
            <a:off x="4918880" y="912717"/>
            <a:ext cx="218509" cy="244754"/>
          </a:xfrm>
          <a:prstGeom prst="downArrow">
            <a:avLst>
              <a:gd name="adj1" fmla="val 50000"/>
              <a:gd name="adj2" fmla="val 325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32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141</Words>
  <Application>Microsoft Office PowerPoint</Application>
  <PresentationFormat>와이드스크린</PresentationFormat>
  <Paragraphs>65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20</cp:revision>
  <dcterms:created xsi:type="dcterms:W3CDTF">2018-03-07T09:26:10Z</dcterms:created>
  <dcterms:modified xsi:type="dcterms:W3CDTF">2018-03-13T00:07:00Z</dcterms:modified>
</cp:coreProperties>
</file>