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86" autoAdjust="0"/>
    <p:restoredTop sz="94660"/>
  </p:normalViewPr>
  <p:slideViewPr>
    <p:cSldViewPr snapToGrid="0">
      <p:cViewPr>
        <p:scale>
          <a:sx n="125" d="100"/>
          <a:sy n="125" d="100"/>
        </p:scale>
        <p:origin x="-276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2DCB-62EA-4840-BAE6-806CF0F7CE28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50AE-71AB-4C89-8C46-B83DB4AC3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47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2DCB-62EA-4840-BAE6-806CF0F7CE28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50AE-71AB-4C89-8C46-B83DB4AC3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9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2DCB-62EA-4840-BAE6-806CF0F7CE28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50AE-71AB-4C89-8C46-B83DB4AC3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9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2DCB-62EA-4840-BAE6-806CF0F7CE28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50AE-71AB-4C89-8C46-B83DB4AC3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83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2DCB-62EA-4840-BAE6-806CF0F7CE28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50AE-71AB-4C89-8C46-B83DB4AC3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86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2DCB-62EA-4840-BAE6-806CF0F7CE28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50AE-71AB-4C89-8C46-B83DB4AC3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2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2DCB-62EA-4840-BAE6-806CF0F7CE28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50AE-71AB-4C89-8C46-B83DB4AC3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2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2DCB-62EA-4840-BAE6-806CF0F7CE28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50AE-71AB-4C89-8C46-B83DB4AC3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1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2DCB-62EA-4840-BAE6-806CF0F7CE28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50AE-71AB-4C89-8C46-B83DB4AC3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4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2DCB-62EA-4840-BAE6-806CF0F7CE28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50AE-71AB-4C89-8C46-B83DB4AC3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62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2DCB-62EA-4840-BAE6-806CF0F7CE28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50AE-71AB-4C89-8C46-B83DB4AC3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7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2DCB-62EA-4840-BAE6-806CF0F7CE28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E50AE-71AB-4C89-8C46-B83DB4AC3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50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85467" y="1981201"/>
            <a:ext cx="1678076" cy="3238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Extractor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92457" y="1981200"/>
            <a:ext cx="1677600" cy="3238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Lifetime Monitor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11046" y="2724151"/>
            <a:ext cx="2233519" cy="571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PC-Lifetime Analyzer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432157" y="1054100"/>
            <a:ext cx="4549543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11" idx="2"/>
            <a:endCxn id="4" idx="0"/>
          </p:cNvCxnSpPr>
          <p:nvPr/>
        </p:nvCxnSpPr>
        <p:spPr>
          <a:xfrm>
            <a:off x="3024505" y="1387581"/>
            <a:ext cx="0" cy="5936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331085" y="1166387"/>
            <a:ext cx="1386840" cy="221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Handler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38075" y="1166386"/>
            <a:ext cx="1386840" cy="221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 Handler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/>
          <p:cNvCxnSpPr>
            <a:stCxn id="11" idx="2"/>
            <a:endCxn id="5" idx="0"/>
          </p:cNvCxnSpPr>
          <p:nvPr/>
        </p:nvCxnSpPr>
        <p:spPr>
          <a:xfrm>
            <a:off x="3024505" y="1387581"/>
            <a:ext cx="2006752" cy="5936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3" idx="2"/>
            <a:endCxn id="5" idx="0"/>
          </p:cNvCxnSpPr>
          <p:nvPr/>
        </p:nvCxnSpPr>
        <p:spPr>
          <a:xfrm flipH="1">
            <a:off x="5031257" y="1387580"/>
            <a:ext cx="238" cy="5936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2"/>
            <a:endCxn id="6" idx="0"/>
          </p:cNvCxnSpPr>
          <p:nvPr/>
        </p:nvCxnSpPr>
        <p:spPr>
          <a:xfrm>
            <a:off x="3024505" y="2305050"/>
            <a:ext cx="1003301" cy="41910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5" idx="2"/>
            <a:endCxn id="6" idx="0"/>
          </p:cNvCxnSpPr>
          <p:nvPr/>
        </p:nvCxnSpPr>
        <p:spPr>
          <a:xfrm flipH="1">
            <a:off x="4027806" y="2305049"/>
            <a:ext cx="1003451" cy="4191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94389" y="1505892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Process 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Info.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00709" y="14614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LBA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81007" y="15982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LBA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547" y="2387252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value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아래쪽 화살표 32"/>
          <p:cNvSpPr/>
          <p:nvPr/>
        </p:nvSpPr>
        <p:spPr>
          <a:xfrm>
            <a:off x="2897313" y="775374"/>
            <a:ext cx="218509" cy="244754"/>
          </a:xfrm>
          <a:prstGeom prst="downArrow">
            <a:avLst>
              <a:gd name="adj1" fmla="val 50000"/>
              <a:gd name="adj2" fmla="val 325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689154" y="486901"/>
            <a:ext cx="646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17671" y="486901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32157" y="1057289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32157" y="689790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716267" y="3562352"/>
            <a:ext cx="2623076" cy="695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Allocation Module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77739" y="2302902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Update/Delete 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직선 화살표 연결선 45"/>
          <p:cNvCxnSpPr>
            <a:stCxn id="6" idx="2"/>
            <a:endCxn id="44" idx="0"/>
          </p:cNvCxnSpPr>
          <p:nvPr/>
        </p:nvCxnSpPr>
        <p:spPr>
          <a:xfrm flipH="1">
            <a:off x="4027805" y="3295650"/>
            <a:ext cx="1" cy="2667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50941" y="328697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(PC Group, Lifetime)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470943" y="3938589"/>
            <a:ext cx="1103630" cy="23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Policy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451501" y="3022608"/>
            <a:ext cx="1103630" cy="23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Clustering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꺾인 연결선 57"/>
          <p:cNvCxnSpPr/>
          <p:nvPr/>
        </p:nvCxnSpPr>
        <p:spPr>
          <a:xfrm rot="5400000" flipH="1" flipV="1">
            <a:off x="2087792" y="3981627"/>
            <a:ext cx="700088" cy="556862"/>
          </a:xfrm>
          <a:prstGeom prst="bentConnector3">
            <a:avLst>
              <a:gd name="adj1" fmla="val 100068"/>
            </a:avLst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74069" y="3486400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34292" y="4702619"/>
            <a:ext cx="1807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Multi-Stream SSD</a:t>
            </a:r>
          </a:p>
        </p:txBody>
      </p:sp>
      <p:cxnSp>
        <p:nvCxnSpPr>
          <p:cNvPr id="63" name="직선 화살표 연결선 62"/>
          <p:cNvCxnSpPr>
            <a:stCxn id="44" idx="2"/>
          </p:cNvCxnSpPr>
          <p:nvPr/>
        </p:nvCxnSpPr>
        <p:spPr>
          <a:xfrm flipH="1">
            <a:off x="4027527" y="4257676"/>
            <a:ext cx="278" cy="35242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30804" y="4292673"/>
            <a:ext cx="2480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StreamID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LBA,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Size)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아래쪽 화살표 38"/>
          <p:cNvSpPr/>
          <p:nvPr/>
        </p:nvSpPr>
        <p:spPr>
          <a:xfrm>
            <a:off x="4918880" y="775557"/>
            <a:ext cx="218509" cy="244754"/>
          </a:xfrm>
          <a:prstGeom prst="downArrow">
            <a:avLst>
              <a:gd name="adj1" fmla="val 50000"/>
              <a:gd name="adj2" fmla="val 325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453368" y="1116346"/>
            <a:ext cx="4490232" cy="322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453368" y="4697982"/>
            <a:ext cx="4490232" cy="328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443153" y="4626862"/>
            <a:ext cx="4549543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43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50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16</cp:revision>
  <dcterms:created xsi:type="dcterms:W3CDTF">2018-03-07T09:26:10Z</dcterms:created>
  <dcterms:modified xsi:type="dcterms:W3CDTF">2018-03-08T12:20:29Z</dcterms:modified>
</cp:coreProperties>
</file>