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757" r:id="rId1"/>
  </p:sldMasterIdLst>
  <p:notesMasterIdLst>
    <p:notesMasterId r:id="rId28"/>
  </p:notesMasterIdLst>
  <p:sldIdLst>
    <p:sldId id="256" r:id="rId2"/>
    <p:sldId id="258" r:id="rId3"/>
    <p:sldId id="293" r:id="rId4"/>
    <p:sldId id="260" r:id="rId5"/>
    <p:sldId id="294" r:id="rId6"/>
    <p:sldId id="295" r:id="rId7"/>
    <p:sldId id="296" r:id="rId8"/>
    <p:sldId id="280" r:id="rId9"/>
    <p:sldId id="297" r:id="rId10"/>
    <p:sldId id="263" r:id="rId11"/>
    <p:sldId id="264" r:id="rId12"/>
    <p:sldId id="290" r:id="rId13"/>
    <p:sldId id="291" r:id="rId14"/>
    <p:sldId id="308" r:id="rId15"/>
    <p:sldId id="309" r:id="rId16"/>
    <p:sldId id="299" r:id="rId17"/>
    <p:sldId id="300" r:id="rId18"/>
    <p:sldId id="292" r:id="rId19"/>
    <p:sldId id="301" r:id="rId20"/>
    <p:sldId id="302" r:id="rId21"/>
    <p:sldId id="303" r:id="rId22"/>
    <p:sldId id="304" r:id="rId23"/>
    <p:sldId id="305" r:id="rId24"/>
    <p:sldId id="306" r:id="rId25"/>
    <p:sldId id="282" r:id="rId26"/>
    <p:sldId id="307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58BB05A-E06D-4085-B7C8-9A23C1E0C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875"/>
    <p:restoredTop sz="90000"/>
  </p:normalViewPr>
  <p:slideViewPr>
    <p:cSldViewPr snapToGrid="0">
      <p:cViewPr varScale="1">
        <p:scale>
          <a:sx n="151" d="100"/>
          <a:sy n="151" d="100"/>
        </p:scale>
        <p:origin x="462" y="132"/>
      </p:cViewPr>
      <p:guideLst>
        <p:guide orient="horz" pos="161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100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6DCC-4CCA-AAFF-B3710C88DF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6DCC-4CCA-AAFF-B3710C88DF2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6DCC-4CCA-AAFF-B3710C88DF2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6DCC-4CCA-AAFF-B3710C88DF2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6DCC-4CCA-AAFF-B3710C88DF20}"/>
              </c:ext>
            </c:extLst>
          </c:dPt>
          <c:cat>
            <c:strRef>
              <c:f>Sheet1!$A$2:$A$6</c:f>
              <c:strCache>
                <c:ptCount val="5"/>
                <c:pt idx="0">
                  <c:v>1 분기</c:v>
                </c:pt>
                <c:pt idx="1">
                  <c:v>2 분기</c:v>
                </c:pt>
                <c:pt idx="2">
                  <c:v>3 분기</c:v>
                </c:pt>
                <c:pt idx="3">
                  <c:v>항목 5</c:v>
                </c:pt>
                <c:pt idx="4">
                  <c:v>4 분기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</c:v>
                </c:pt>
                <c:pt idx="1">
                  <c:v>15</c:v>
                </c:pt>
                <c:pt idx="2">
                  <c:v>10</c:v>
                </c:pt>
                <c:pt idx="3">
                  <c:v>15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CC-4CCA-AAFF-B3710C88DF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Arial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4a5a2fcff_0_7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4a5a2fcff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4a5a2fcff_0_8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4a5a2fcff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e4b6bc674c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e4b6bc674c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ge4b6bc674c_0_16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4" name="Google Shape;2884;ge4b6bc674c_0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e4a5a2fcff_0_44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e4a5a2fcf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e4b6bc674c_0_130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e4b6bc674c_0_1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0" name="Google Shape;2620;ge4b6bc674c_0_138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1" name="Google Shape;2621;ge4b6bc674c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4a5a2fcff_0_1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4a5a2fcf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 lvl="0">
              <a:defRPr/>
            </a:pPr>
            <a:r>
              <a:rPr lang="en-US" altLang="ko-KR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nline Shopping Sales Infographics by Slidesgo">
    <p:bg>
      <p:bgPr>
        <a:solidFill>
          <a:srgbClr val="FDFBF4">
            <a:alpha val="8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>
                <a:latin typeface="빙그레체"/>
                <a:ea typeface="빙그레체"/>
              </a:rPr>
              <a:t>ABC</a:t>
            </a:r>
            <a:r>
              <a:rPr lang="en">
                <a:latin typeface="빙그레체"/>
                <a:ea typeface="빙그레체"/>
              </a:rPr>
              <a:t> Shoppi</a:t>
            </a:r>
            <a:r>
              <a:rPr lang="en-US" altLang="ko-KR">
                <a:latin typeface="빙그레체"/>
                <a:ea typeface="빙그레체"/>
              </a:rPr>
              <a:t>ng</a:t>
            </a:r>
            <a:br>
              <a:rPr lang="en-US" altLang="ko-KR">
                <a:latin typeface="빙그레체"/>
                <a:ea typeface="빙그레체"/>
              </a:rPr>
            </a:br>
            <a:r>
              <a:rPr lang="en-US" altLang="ko-KR">
                <a:latin typeface="빙그레체"/>
                <a:ea typeface="빙그레체"/>
              </a:rPr>
              <a:t>Program</a:t>
            </a:r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4755242" y="3619667"/>
            <a:ext cx="3914700" cy="4821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b="1">
                <a:latin typeface="빙그레체"/>
                <a:ea typeface="빙그레체"/>
              </a:rPr>
              <a:t>2</a:t>
            </a:r>
            <a:r>
              <a:rPr lang="ko-KR" altLang="en-US" b="1">
                <a:latin typeface="빙그레체"/>
                <a:ea typeface="빙그레체"/>
              </a:rPr>
              <a:t>조 </a:t>
            </a:r>
            <a:r>
              <a:rPr lang="en-US" altLang="ko-KR" b="1">
                <a:latin typeface="빙그레체"/>
                <a:ea typeface="빙그레체"/>
              </a:rPr>
              <a:t>(김범룡</a:t>
            </a:r>
            <a:r>
              <a:rPr lang="ko-KR" altLang="en-US" b="1">
                <a:latin typeface="빙그레체"/>
                <a:ea typeface="빙그레체"/>
              </a:rPr>
              <a:t> 김상현</a:t>
            </a:r>
            <a:r>
              <a:rPr lang="en-US" altLang="ko-KR" b="1">
                <a:latin typeface="빙그레체"/>
                <a:ea typeface="빙그레체"/>
              </a:rPr>
              <a:t> 서하나 정성효)</a:t>
            </a:r>
          </a:p>
        </p:txBody>
      </p:sp>
      <p:grpSp>
        <p:nvGrpSpPr>
          <p:cNvPr id="64" name="Google Shape;64;p17"/>
          <p:cNvGrpSpPr/>
          <p:nvPr/>
        </p:nvGrpSpPr>
        <p:grpSpPr>
          <a:xfrm>
            <a:off x="255286" y="542492"/>
            <a:ext cx="4379881" cy="4235912"/>
            <a:chOff x="304800" y="1245775"/>
            <a:chExt cx="3603061" cy="3484627"/>
          </a:xfrm>
        </p:grpSpPr>
        <p:sp>
          <p:nvSpPr>
            <p:cNvPr id="65" name="Google Shape;65;p17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" name="Google Shape;66;p17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7" name="Google Shape;67;p17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17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9" name="Google Shape;69;p17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0" name="Google Shape;70;p17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17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2" name="Google Shape;72;p17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3" name="Google Shape;73;p17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4" name="Google Shape;74;p17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5" name="Google Shape;75;p17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6" name="Google Shape;76;p17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17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" name="Google Shape;83;p17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4" name="Google Shape;84;p17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7" name="Google Shape;87;p17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648209" y="1577062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2" name="Google Shape;92;p17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17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4" name="Google Shape;94;p17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337660" y="1607727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17"/>
            <p:cNvSpPr/>
            <p:nvPr/>
          </p:nvSpPr>
          <p:spPr>
            <a:xfrm>
              <a:off x="1337660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1640410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44047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2247683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551142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2854778" y="1892042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3461165" y="1892042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57529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337660" y="1607727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1944047" y="1607727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2472087" y="1607727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2803197" y="160772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1034024" y="1892042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034024" y="1607727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647323" y="1569263"/>
              <a:ext cx="1485042" cy="38641"/>
            </a:xfrm>
            <a:custGeom>
              <a:avLst/>
              <a:gdLst/>
              <a:ahLst/>
              <a:cxnLst/>
              <a:rect l="l" t="t" r="r" b="b"/>
              <a:pathLst>
                <a:path w="8378" h="218" extrusionOk="0">
                  <a:moveTo>
                    <a:pt x="1" y="1"/>
                  </a:moveTo>
                  <a:lnTo>
                    <a:pt x="1" y="217"/>
                  </a:lnTo>
                  <a:lnTo>
                    <a:pt x="8377" y="217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61647" y="2210035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417602" y="2425398"/>
              <a:ext cx="212351" cy="221566"/>
            </a:xfrm>
            <a:custGeom>
              <a:avLst/>
              <a:gdLst/>
              <a:ahLst/>
              <a:cxnLst/>
              <a:rect l="l" t="t" r="r" b="b"/>
              <a:pathLst>
                <a:path w="1198" h="1250" extrusionOk="0">
                  <a:moveTo>
                    <a:pt x="386" y="1"/>
                  </a:moveTo>
                  <a:lnTo>
                    <a:pt x="178" y="378"/>
                  </a:lnTo>
                  <a:lnTo>
                    <a:pt x="417" y="508"/>
                  </a:lnTo>
                  <a:lnTo>
                    <a:pt x="499" y="356"/>
                  </a:lnTo>
                  <a:lnTo>
                    <a:pt x="759" y="499"/>
                  </a:lnTo>
                  <a:lnTo>
                    <a:pt x="0" y="1085"/>
                  </a:lnTo>
                  <a:lnTo>
                    <a:pt x="304" y="1249"/>
                  </a:lnTo>
                  <a:lnTo>
                    <a:pt x="1102" y="629"/>
                  </a:lnTo>
                  <a:lnTo>
                    <a:pt x="1197" y="452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545934" y="2519875"/>
              <a:ext cx="221569" cy="220502"/>
            </a:xfrm>
            <a:custGeom>
              <a:avLst/>
              <a:gdLst/>
              <a:ahLst/>
              <a:cxnLst/>
              <a:rect l="l" t="t" r="r" b="b"/>
              <a:pathLst>
                <a:path w="1250" h="1244" extrusionOk="0">
                  <a:moveTo>
                    <a:pt x="625" y="1"/>
                  </a:moveTo>
                  <a:lnTo>
                    <a:pt x="256" y="556"/>
                  </a:lnTo>
                  <a:lnTo>
                    <a:pt x="521" y="703"/>
                  </a:lnTo>
                  <a:cubicBezTo>
                    <a:pt x="673" y="786"/>
                    <a:pt x="690" y="846"/>
                    <a:pt x="655" y="907"/>
                  </a:cubicBezTo>
                  <a:cubicBezTo>
                    <a:pt x="636" y="943"/>
                    <a:pt x="602" y="960"/>
                    <a:pt x="560" y="960"/>
                  </a:cubicBezTo>
                  <a:cubicBezTo>
                    <a:pt x="524" y="960"/>
                    <a:pt x="484" y="948"/>
                    <a:pt x="443" y="924"/>
                  </a:cubicBezTo>
                  <a:cubicBezTo>
                    <a:pt x="347" y="872"/>
                    <a:pt x="265" y="790"/>
                    <a:pt x="217" y="695"/>
                  </a:cubicBezTo>
                  <a:lnTo>
                    <a:pt x="0" y="846"/>
                  </a:lnTo>
                  <a:cubicBezTo>
                    <a:pt x="61" y="968"/>
                    <a:pt x="187" y="1081"/>
                    <a:pt x="326" y="1159"/>
                  </a:cubicBezTo>
                  <a:cubicBezTo>
                    <a:pt x="434" y="1217"/>
                    <a:pt x="532" y="1243"/>
                    <a:pt x="618" y="1243"/>
                  </a:cubicBezTo>
                  <a:cubicBezTo>
                    <a:pt x="767" y="1243"/>
                    <a:pt x="878" y="1167"/>
                    <a:pt x="941" y="1055"/>
                  </a:cubicBezTo>
                  <a:cubicBezTo>
                    <a:pt x="1037" y="881"/>
                    <a:pt x="998" y="682"/>
                    <a:pt x="707" y="521"/>
                  </a:cubicBezTo>
                  <a:lnTo>
                    <a:pt x="642" y="482"/>
                  </a:lnTo>
                  <a:lnTo>
                    <a:pt x="733" y="348"/>
                  </a:lnTo>
                  <a:lnTo>
                    <a:pt x="1132" y="565"/>
                  </a:lnTo>
                  <a:lnTo>
                    <a:pt x="1249" y="348"/>
                  </a:lnTo>
                  <a:lnTo>
                    <a:pt x="6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741977" y="2662741"/>
              <a:ext cx="113089" cy="121772"/>
            </a:xfrm>
            <a:custGeom>
              <a:avLst/>
              <a:gdLst/>
              <a:ahLst/>
              <a:cxnLst/>
              <a:rect l="l" t="t" r="r" b="b"/>
              <a:pathLst>
                <a:path w="638" h="687" extrusionOk="0">
                  <a:moveTo>
                    <a:pt x="255" y="37"/>
                  </a:moveTo>
                  <a:cubicBezTo>
                    <a:pt x="266" y="37"/>
                    <a:pt x="279" y="39"/>
                    <a:pt x="291" y="45"/>
                  </a:cubicBezTo>
                  <a:cubicBezTo>
                    <a:pt x="334" y="71"/>
                    <a:pt x="343" y="127"/>
                    <a:pt x="308" y="188"/>
                  </a:cubicBezTo>
                  <a:cubicBezTo>
                    <a:pt x="283" y="235"/>
                    <a:pt x="251" y="259"/>
                    <a:pt x="217" y="259"/>
                  </a:cubicBezTo>
                  <a:cubicBezTo>
                    <a:pt x="204" y="259"/>
                    <a:pt x="191" y="256"/>
                    <a:pt x="178" y="249"/>
                  </a:cubicBezTo>
                  <a:cubicBezTo>
                    <a:pt x="135" y="223"/>
                    <a:pt x="126" y="170"/>
                    <a:pt x="161" y="105"/>
                  </a:cubicBezTo>
                  <a:cubicBezTo>
                    <a:pt x="186" y="60"/>
                    <a:pt x="220" y="37"/>
                    <a:pt x="255" y="37"/>
                  </a:cubicBezTo>
                  <a:close/>
                  <a:moveTo>
                    <a:pt x="253" y="0"/>
                  </a:moveTo>
                  <a:cubicBezTo>
                    <a:pt x="204" y="0"/>
                    <a:pt x="157" y="32"/>
                    <a:pt x="126" y="88"/>
                  </a:cubicBezTo>
                  <a:cubicBezTo>
                    <a:pt x="82" y="166"/>
                    <a:pt x="95" y="244"/>
                    <a:pt x="161" y="279"/>
                  </a:cubicBezTo>
                  <a:cubicBezTo>
                    <a:pt x="180" y="289"/>
                    <a:pt x="199" y="294"/>
                    <a:pt x="219" y="294"/>
                  </a:cubicBezTo>
                  <a:cubicBezTo>
                    <a:pt x="266" y="294"/>
                    <a:pt x="312" y="265"/>
                    <a:pt x="343" y="210"/>
                  </a:cubicBezTo>
                  <a:cubicBezTo>
                    <a:pt x="386" y="127"/>
                    <a:pt x="373" y="49"/>
                    <a:pt x="308" y="14"/>
                  </a:cubicBezTo>
                  <a:cubicBezTo>
                    <a:pt x="290" y="5"/>
                    <a:pt x="271" y="0"/>
                    <a:pt x="253" y="0"/>
                  </a:cubicBezTo>
                  <a:close/>
                  <a:moveTo>
                    <a:pt x="598" y="179"/>
                  </a:moveTo>
                  <a:lnTo>
                    <a:pt x="0" y="483"/>
                  </a:lnTo>
                  <a:lnTo>
                    <a:pt x="39" y="509"/>
                  </a:lnTo>
                  <a:lnTo>
                    <a:pt x="637" y="201"/>
                  </a:lnTo>
                  <a:lnTo>
                    <a:pt x="598" y="179"/>
                  </a:lnTo>
                  <a:close/>
                  <a:moveTo>
                    <a:pt x="420" y="429"/>
                  </a:moveTo>
                  <a:cubicBezTo>
                    <a:pt x="433" y="429"/>
                    <a:pt x="447" y="432"/>
                    <a:pt x="460" y="439"/>
                  </a:cubicBezTo>
                  <a:cubicBezTo>
                    <a:pt x="503" y="465"/>
                    <a:pt x="512" y="517"/>
                    <a:pt x="477" y="582"/>
                  </a:cubicBezTo>
                  <a:cubicBezTo>
                    <a:pt x="452" y="626"/>
                    <a:pt x="418" y="650"/>
                    <a:pt x="385" y="650"/>
                  </a:cubicBezTo>
                  <a:cubicBezTo>
                    <a:pt x="372" y="650"/>
                    <a:pt x="359" y="646"/>
                    <a:pt x="347" y="639"/>
                  </a:cubicBezTo>
                  <a:cubicBezTo>
                    <a:pt x="304" y="617"/>
                    <a:pt x="295" y="561"/>
                    <a:pt x="330" y="500"/>
                  </a:cubicBezTo>
                  <a:cubicBezTo>
                    <a:pt x="355" y="453"/>
                    <a:pt x="387" y="429"/>
                    <a:pt x="420" y="429"/>
                  </a:cubicBezTo>
                  <a:close/>
                  <a:moveTo>
                    <a:pt x="419" y="394"/>
                  </a:moveTo>
                  <a:cubicBezTo>
                    <a:pt x="372" y="394"/>
                    <a:pt x="326" y="423"/>
                    <a:pt x="295" y="478"/>
                  </a:cubicBezTo>
                  <a:cubicBezTo>
                    <a:pt x="252" y="556"/>
                    <a:pt x="265" y="634"/>
                    <a:pt x="330" y="669"/>
                  </a:cubicBezTo>
                  <a:cubicBezTo>
                    <a:pt x="349" y="681"/>
                    <a:pt x="369" y="686"/>
                    <a:pt x="388" y="686"/>
                  </a:cubicBezTo>
                  <a:cubicBezTo>
                    <a:pt x="435" y="686"/>
                    <a:pt x="481" y="655"/>
                    <a:pt x="512" y="600"/>
                  </a:cubicBezTo>
                  <a:cubicBezTo>
                    <a:pt x="555" y="522"/>
                    <a:pt x="542" y="444"/>
                    <a:pt x="477" y="409"/>
                  </a:cubicBezTo>
                  <a:cubicBezTo>
                    <a:pt x="458" y="399"/>
                    <a:pt x="438" y="394"/>
                    <a:pt x="419" y="3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직사각형 963"/>
          <p:cNvSpPr/>
          <p:nvPr/>
        </p:nvSpPr>
        <p:spPr>
          <a:xfrm>
            <a:off x="3355717" y="3587373"/>
            <a:ext cx="3994669" cy="806709"/>
          </a:xfrm>
          <a:prstGeom prst="rect">
            <a:avLst/>
          </a:prstGeom>
          <a:solidFill>
            <a:srgbClr val="FAF3D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34" name="Google Shape;861;p23"/>
          <p:cNvSpPr txBox="1"/>
          <p:nvPr/>
        </p:nvSpPr>
        <p:spPr>
          <a:xfrm>
            <a:off x="0" y="112963"/>
            <a:ext cx="4352756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>
                <a:latin typeface="빙그레체"/>
                <a:ea typeface="빙그레체"/>
              </a:rPr>
              <a:t>ABC </a:t>
            </a:r>
            <a:r>
              <a:rPr lang="en" sz="2400" b="1">
                <a:latin typeface="빙그레체"/>
                <a:ea typeface="빙그레체"/>
              </a:rPr>
              <a:t>Shopping</a:t>
            </a:r>
            <a:r>
              <a:rPr lang="ko-KR" altLang="en-US" sz="2400" b="1">
                <a:latin typeface="빙그레체"/>
                <a:ea typeface="빙그레체"/>
              </a:rPr>
              <a:t> </a:t>
            </a:r>
            <a:r>
              <a:rPr kumimoji="0" lang="ko-KR" altLang="en-US" sz="2400" b="1" i="0" u="none" strike="noStrike" kern="0" cap="none" spc="0" normalizeH="0" baseline="0">
                <a:solidFill>
                  <a:schemeClr val="dk1"/>
                </a:solidFill>
                <a:latin typeface="빙그레체"/>
                <a:ea typeface="빙그레체"/>
              </a:rPr>
              <a:t>스토리 보드</a:t>
            </a:r>
          </a:p>
        </p:txBody>
      </p:sp>
      <p:sp>
        <p:nvSpPr>
          <p:cNvPr id="936" name="직사각형 935"/>
          <p:cNvSpPr/>
          <p:nvPr/>
        </p:nvSpPr>
        <p:spPr>
          <a:xfrm>
            <a:off x="4939975" y="589966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main</a:t>
            </a:r>
          </a:p>
        </p:txBody>
      </p:sp>
      <p:sp>
        <p:nvSpPr>
          <p:cNvPr id="937" name="직사각형 936"/>
          <p:cNvSpPr/>
          <p:nvPr/>
        </p:nvSpPr>
        <p:spPr>
          <a:xfrm>
            <a:off x="2089085" y="2173921"/>
            <a:ext cx="1253800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abcShoppingMall</a:t>
            </a:r>
          </a:p>
        </p:txBody>
      </p:sp>
      <p:sp>
        <p:nvSpPr>
          <p:cNvPr id="939" name="직사각형 938"/>
          <p:cNvSpPr/>
          <p:nvPr/>
        </p:nvSpPr>
        <p:spPr>
          <a:xfrm>
            <a:off x="4080393" y="2173922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category</a:t>
            </a:r>
          </a:p>
        </p:txBody>
      </p:sp>
      <p:sp>
        <p:nvSpPr>
          <p:cNvPr id="941" name="직사각형 940"/>
          <p:cNvSpPr/>
          <p:nvPr/>
        </p:nvSpPr>
        <p:spPr>
          <a:xfrm>
            <a:off x="3632718" y="3699147"/>
            <a:ext cx="1049694" cy="437372"/>
          </a:xfrm>
          <a:prstGeom prst="rect">
            <a:avLst/>
          </a:prstGeom>
          <a:solidFill>
            <a:schemeClr val="accent1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common</a:t>
            </a:r>
          </a:p>
        </p:txBody>
      </p:sp>
      <p:sp>
        <p:nvSpPr>
          <p:cNvPr id="942" name="직사각형 941"/>
          <p:cNvSpPr/>
          <p:nvPr/>
        </p:nvSpPr>
        <p:spPr>
          <a:xfrm>
            <a:off x="4923453" y="2944145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delivery</a:t>
            </a:r>
          </a:p>
        </p:txBody>
      </p:sp>
      <p:sp>
        <p:nvSpPr>
          <p:cNvPr id="943" name="직사각형 942"/>
          <p:cNvSpPr/>
          <p:nvPr/>
        </p:nvSpPr>
        <p:spPr>
          <a:xfrm>
            <a:off x="7518723" y="2180533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login</a:t>
            </a:r>
          </a:p>
        </p:txBody>
      </p:sp>
      <p:sp>
        <p:nvSpPr>
          <p:cNvPr id="944" name="직사각형 943"/>
          <p:cNvSpPr/>
          <p:nvPr/>
        </p:nvSpPr>
        <p:spPr>
          <a:xfrm>
            <a:off x="5787312" y="2186751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member</a:t>
            </a:r>
          </a:p>
        </p:txBody>
      </p:sp>
      <p:sp>
        <p:nvSpPr>
          <p:cNvPr id="945" name="직사각형 944"/>
          <p:cNvSpPr/>
          <p:nvPr/>
        </p:nvSpPr>
        <p:spPr>
          <a:xfrm>
            <a:off x="6702685" y="2953862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pay</a:t>
            </a:r>
          </a:p>
        </p:txBody>
      </p:sp>
      <p:sp>
        <p:nvSpPr>
          <p:cNvPr id="946" name="직사각형 945"/>
          <p:cNvSpPr/>
          <p:nvPr/>
        </p:nvSpPr>
        <p:spPr>
          <a:xfrm>
            <a:off x="3091739" y="2953862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question</a:t>
            </a:r>
          </a:p>
        </p:txBody>
      </p:sp>
      <p:sp>
        <p:nvSpPr>
          <p:cNvPr id="948" name="직사각형 947"/>
          <p:cNvSpPr/>
          <p:nvPr/>
        </p:nvSpPr>
        <p:spPr>
          <a:xfrm>
            <a:off x="6023688" y="3685734"/>
            <a:ext cx="1049694" cy="437372"/>
          </a:xfrm>
          <a:prstGeom prst="rect">
            <a:avLst/>
          </a:prstGeom>
          <a:solidFill>
            <a:schemeClr val="accent1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fxml</a:t>
            </a:r>
          </a:p>
        </p:txBody>
      </p:sp>
      <p:sp>
        <p:nvSpPr>
          <p:cNvPr id="949" name="직사각형 948"/>
          <p:cNvSpPr/>
          <p:nvPr/>
        </p:nvSpPr>
        <p:spPr>
          <a:xfrm>
            <a:off x="4828203" y="3685929"/>
            <a:ext cx="1049694" cy="437372"/>
          </a:xfrm>
          <a:prstGeom prst="rect">
            <a:avLst/>
          </a:prstGeom>
          <a:solidFill>
            <a:schemeClr val="accent1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Bahnschrift SemiBold"/>
                <a:ea typeface="Baloo"/>
              </a:rPr>
              <a:t>resource</a:t>
            </a:r>
          </a:p>
        </p:txBody>
      </p:sp>
      <p:sp>
        <p:nvSpPr>
          <p:cNvPr id="952" name="오른쪽 화살표 951"/>
          <p:cNvSpPr/>
          <p:nvPr/>
        </p:nvSpPr>
        <p:spPr>
          <a:xfrm>
            <a:off x="5222422" y="2342068"/>
            <a:ext cx="485969" cy="155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3" name="오른쪽 화살표 952"/>
          <p:cNvSpPr/>
          <p:nvPr/>
        </p:nvSpPr>
        <p:spPr>
          <a:xfrm>
            <a:off x="6922343" y="2342262"/>
            <a:ext cx="495688" cy="1652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5" name="오른쪽 화살표 954"/>
          <p:cNvSpPr/>
          <p:nvPr/>
        </p:nvSpPr>
        <p:spPr>
          <a:xfrm rot="8908550">
            <a:off x="7799924" y="2741592"/>
            <a:ext cx="363897" cy="14928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6" name="오른쪽 화살표 955"/>
          <p:cNvSpPr/>
          <p:nvPr/>
        </p:nvSpPr>
        <p:spPr>
          <a:xfrm rot="10784238">
            <a:off x="6089198" y="3073996"/>
            <a:ext cx="495688" cy="1652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7" name="오른쪽 화살표 956"/>
          <p:cNvSpPr/>
          <p:nvPr/>
        </p:nvSpPr>
        <p:spPr>
          <a:xfrm rot="10803237">
            <a:off x="4267785" y="3100044"/>
            <a:ext cx="495688" cy="16522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8" name="오른쪽 화살표 957"/>
          <p:cNvSpPr/>
          <p:nvPr/>
        </p:nvSpPr>
        <p:spPr>
          <a:xfrm>
            <a:off x="3469239" y="2348871"/>
            <a:ext cx="485969" cy="1555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59" name="직사각형 958"/>
          <p:cNvSpPr/>
          <p:nvPr/>
        </p:nvSpPr>
        <p:spPr>
          <a:xfrm>
            <a:off x="151428" y="3913609"/>
            <a:ext cx="1049694" cy="4373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latin typeface="빙그레체"/>
                <a:ea typeface="빙그레체"/>
              </a:rPr>
              <a:t>packege</a:t>
            </a:r>
          </a:p>
        </p:txBody>
      </p:sp>
      <p:sp>
        <p:nvSpPr>
          <p:cNvPr id="963" name="TextBox 962"/>
          <p:cNvSpPr txBox="1"/>
          <p:nvPr/>
        </p:nvSpPr>
        <p:spPr>
          <a:xfrm>
            <a:off x="57150" y="4389252"/>
            <a:ext cx="3071326" cy="7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빙그레체"/>
                <a:ea typeface="빙그레체"/>
              </a:rPr>
              <a:t>패키지는 </a:t>
            </a:r>
            <a:r>
              <a:rPr lang="en-US" altLang="ko-KR">
                <a:latin typeface="빙그레체"/>
                <a:ea typeface="빙그레체"/>
              </a:rPr>
              <a:t>Dao / Dto/ Service/ Controller</a:t>
            </a:r>
            <a:r>
              <a:rPr lang="ko-KR" altLang="en-US">
                <a:latin typeface="빙그레체"/>
                <a:ea typeface="빙그레체"/>
              </a:rPr>
              <a:t> 을 각기 지니고 있습니다</a:t>
            </a:r>
            <a:r>
              <a:rPr lang="en-US" altLang="ko-KR">
                <a:latin typeface="빙그레체"/>
                <a:ea typeface="빙그레체"/>
              </a:rPr>
              <a:t>.</a:t>
            </a:r>
          </a:p>
        </p:txBody>
      </p:sp>
      <p:sp>
        <p:nvSpPr>
          <p:cNvPr id="965" name="TextBox 964"/>
          <p:cNvSpPr txBox="1"/>
          <p:nvPr/>
        </p:nvSpPr>
        <p:spPr>
          <a:xfrm>
            <a:off x="4096916" y="4119609"/>
            <a:ext cx="2740867" cy="292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latin typeface="빙그레체"/>
                <a:ea typeface="빙그레체"/>
              </a:rPr>
              <a:t>모든 패키지가 참조하는 패키지</a:t>
            </a:r>
          </a:p>
        </p:txBody>
      </p:sp>
      <p:sp>
        <p:nvSpPr>
          <p:cNvPr id="966" name="직사각형 965"/>
          <p:cNvSpPr/>
          <p:nvPr/>
        </p:nvSpPr>
        <p:spPr>
          <a:xfrm>
            <a:off x="4956304" y="1461601"/>
            <a:ext cx="1049694" cy="437372"/>
          </a:xfrm>
          <a:prstGeom prst="rect">
            <a:avLst/>
          </a:prstGeom>
          <a:solidFill>
            <a:schemeClr val="dk2"/>
          </a:solidFill>
          <a:ln>
            <a:solidFill>
              <a:srgbClr val="3A3C84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Bahnschrift SemiBold"/>
                <a:ea typeface="Baloo"/>
              </a:rPr>
              <a:t>Main</a:t>
            </a:r>
          </a:p>
        </p:txBody>
      </p:sp>
      <p:sp>
        <p:nvSpPr>
          <p:cNvPr id="967" name="오른쪽 화살표 966"/>
          <p:cNvSpPr/>
          <p:nvPr/>
        </p:nvSpPr>
        <p:spPr>
          <a:xfrm rot="5324057">
            <a:off x="5336801" y="1172654"/>
            <a:ext cx="326087" cy="14600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69" name="오른쪽 화살표 968"/>
          <p:cNvSpPr/>
          <p:nvPr/>
        </p:nvSpPr>
        <p:spPr>
          <a:xfrm rot="5466430">
            <a:off x="2606624" y="1767147"/>
            <a:ext cx="349735" cy="1902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A3C8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>
              <a:latin typeface="Bahnschrift SemiBold"/>
              <a:ea typeface="Baloo"/>
            </a:endParaRPr>
          </a:p>
        </p:txBody>
      </p:sp>
      <p:sp>
        <p:nvSpPr>
          <p:cNvPr id="970" name="정육면체 969"/>
          <p:cNvSpPr/>
          <p:nvPr/>
        </p:nvSpPr>
        <p:spPr>
          <a:xfrm>
            <a:off x="2752336" y="1663765"/>
            <a:ext cx="2128546" cy="97193"/>
          </a:xfrm>
          <a:prstGeom prst="cube">
            <a:avLst>
              <a:gd name="adj" fmla="val 25000"/>
            </a:avLst>
          </a:prstGeom>
          <a:solidFill>
            <a:srgbClr val="3A3C84"/>
          </a:solidFill>
          <a:ln>
            <a:solidFill>
              <a:srgbClr val="3A3C8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971" name="직사각형 970"/>
          <p:cNvSpPr/>
          <p:nvPr/>
        </p:nvSpPr>
        <p:spPr>
          <a:xfrm>
            <a:off x="158037" y="3385457"/>
            <a:ext cx="1049694" cy="437372"/>
          </a:xfrm>
          <a:prstGeom prst="rect">
            <a:avLst/>
          </a:prstGeom>
          <a:solidFill>
            <a:schemeClr val="dk2"/>
          </a:solidFill>
          <a:ln>
            <a:solidFill>
              <a:srgbClr val="3A3C84"/>
            </a:solidFill>
          </a:ln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Bahnschrift SemiBold"/>
                <a:ea typeface="Baloo"/>
              </a:rPr>
              <a:t>Class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97133" y="1095627"/>
            <a:ext cx="3549733" cy="3224387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38" name="Google Shape;1038;p25"/>
          <p:cNvGrpSpPr/>
          <p:nvPr/>
        </p:nvGrpSpPr>
        <p:grpSpPr>
          <a:xfrm>
            <a:off x="457200" y="1252538"/>
            <a:ext cx="3730884" cy="1319212"/>
            <a:chOff x="457200" y="1418025"/>
            <a:chExt cx="3730884" cy="1319212"/>
          </a:xfrm>
        </p:grpSpPr>
        <p:grpSp>
          <p:nvGrpSpPr>
            <p:cNvPr id="1039" name="Google Shape;1039;p25"/>
            <p:cNvGrpSpPr/>
            <p:nvPr/>
          </p:nvGrpSpPr>
          <p:grpSpPr>
            <a:xfrm>
              <a:off x="457200" y="1418025"/>
              <a:ext cx="1980300" cy="1319212"/>
              <a:chOff x="457200" y="1418025"/>
              <a:chExt cx="1980300" cy="1319212"/>
            </a:xfrm>
          </p:grpSpPr>
          <p:sp>
            <p:nvSpPr>
              <p:cNvPr id="1040" name="Google Shape;1040;p25"/>
              <p:cNvSpPr txBox="1"/>
              <p:nvPr/>
            </p:nvSpPr>
            <p:spPr>
              <a:xfrm>
                <a:off x="457223" y="1418025"/>
                <a:ext cx="1603114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쇼핑몰 이름</a:t>
                </a:r>
              </a:p>
            </p:txBody>
          </p:sp>
          <p:sp>
            <p:nvSpPr>
              <p:cNvPr id="1041" name="Google Shape;1041;p25"/>
              <p:cNvSpPr txBox="1"/>
              <p:nvPr/>
            </p:nvSpPr>
            <p:spPr>
              <a:xfrm>
                <a:off x="457200" y="1696868"/>
                <a:ext cx="1980300" cy="104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저희의 첫 프로젝트로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시작하는 마음을 담아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알파벳의 가장 앞글자인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ABC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를 가져와 이름을 지었다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42" name="Google Shape;1042;p25"/>
            <p:cNvCxnSpPr>
              <a:stCxn id="1040" idx="3"/>
            </p:cNvCxnSpPr>
            <p:nvPr/>
          </p:nvCxnSpPr>
          <p:spPr>
            <a:xfrm>
              <a:off x="2060338" y="1592325"/>
              <a:ext cx="2127746" cy="98454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53" name="Google Shape;1053;p25"/>
          <p:cNvGrpSpPr/>
          <p:nvPr/>
        </p:nvGrpSpPr>
        <p:grpSpPr>
          <a:xfrm>
            <a:off x="5645992" y="1929575"/>
            <a:ext cx="3158799" cy="2783839"/>
            <a:chOff x="5461325" y="2525827"/>
            <a:chExt cx="3158799" cy="2783839"/>
          </a:xfrm>
        </p:grpSpPr>
        <p:grpSp>
          <p:nvGrpSpPr>
            <p:cNvPr id="1054" name="Google Shape;1054;p25"/>
            <p:cNvGrpSpPr/>
            <p:nvPr/>
          </p:nvGrpSpPr>
          <p:grpSpPr>
            <a:xfrm>
              <a:off x="6309730" y="2525827"/>
              <a:ext cx="2310395" cy="2783839"/>
              <a:chOff x="6309730" y="2525828"/>
              <a:chExt cx="2310395" cy="2783839"/>
            </a:xfrm>
          </p:grpSpPr>
          <p:sp>
            <p:nvSpPr>
              <p:cNvPr id="1055" name="Google Shape;1055;p25"/>
              <p:cNvSpPr txBox="1"/>
              <p:nvPr/>
            </p:nvSpPr>
            <p:spPr>
              <a:xfrm>
                <a:off x="7104485" y="2525828"/>
                <a:ext cx="151564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시작 버튼</a:t>
                </a:r>
              </a:p>
            </p:txBody>
          </p:sp>
          <p:sp>
            <p:nvSpPr>
              <p:cNvPr id="1056" name="Google Shape;1056;p25"/>
              <p:cNvSpPr txBox="1"/>
              <p:nvPr/>
            </p:nvSpPr>
            <p:spPr>
              <a:xfrm>
                <a:off x="6309730" y="2804671"/>
                <a:ext cx="2291320" cy="2504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버튼을 누르면쇼핑이 시작됐다는 의미로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category.fxml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로 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창전환을 한다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AbcShoppingMallController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에서 현재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Stage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FXMLLoder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를 통해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category.fxml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주소를 현재 창에 집어넣어 창전환이 이루어 지도록 한다</a:t>
                </a:r>
              </a:p>
            </p:txBody>
          </p:sp>
        </p:grpSp>
        <p:cxnSp>
          <p:nvCxnSpPr>
            <p:cNvPr id="1057" name="Google Shape;1057;p25"/>
            <p:cNvCxnSpPr/>
            <p:nvPr/>
          </p:nvCxnSpPr>
          <p:spPr>
            <a:xfrm rot="10800000" flipV="1">
              <a:off x="5461325" y="2725776"/>
              <a:ext cx="1788368" cy="138986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57645" y="1099520"/>
            <a:ext cx="3828709" cy="3381832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53" name="Google Shape;1053;p25"/>
          <p:cNvGrpSpPr/>
          <p:nvPr/>
        </p:nvGrpSpPr>
        <p:grpSpPr>
          <a:xfrm>
            <a:off x="5947294" y="852472"/>
            <a:ext cx="2956637" cy="1928244"/>
            <a:chOff x="5568238" y="2525827"/>
            <a:chExt cx="2956637" cy="1928244"/>
          </a:xfrm>
        </p:grpSpPr>
        <p:grpSp>
          <p:nvGrpSpPr>
            <p:cNvPr id="1054" name="Google Shape;1054;p25"/>
            <p:cNvGrpSpPr/>
            <p:nvPr/>
          </p:nvGrpSpPr>
          <p:grpSpPr>
            <a:xfrm>
              <a:off x="6368344" y="2525827"/>
              <a:ext cx="2156531" cy="1766903"/>
              <a:chOff x="6368344" y="2525828"/>
              <a:chExt cx="2156531" cy="1766903"/>
            </a:xfrm>
          </p:grpSpPr>
          <p:sp>
            <p:nvSpPr>
              <p:cNvPr id="1055" name="Google Shape;1055;p25"/>
              <p:cNvSpPr txBox="1"/>
              <p:nvPr/>
            </p:nvSpPr>
            <p:spPr>
              <a:xfrm>
                <a:off x="6707935" y="2525828"/>
                <a:ext cx="181694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카테고리 버튼</a:t>
                </a:r>
              </a:p>
            </p:txBody>
          </p:sp>
          <p:sp>
            <p:nvSpPr>
              <p:cNvPr id="1056" name="Google Shape;1056;p25"/>
              <p:cNvSpPr txBox="1"/>
              <p:nvPr/>
            </p:nvSpPr>
            <p:spPr>
              <a:xfrm>
                <a:off x="6368344" y="2779112"/>
                <a:ext cx="2144783" cy="15136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신발상품 칸으로 들어 갈 수 있도록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Category_shoes.fxml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을 띄워 창전환을 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57" name="Google Shape;1057;p25"/>
            <p:cNvCxnSpPr>
              <a:stCxn id="1055" idx="1"/>
            </p:cNvCxnSpPr>
            <p:nvPr/>
          </p:nvCxnSpPr>
          <p:spPr>
            <a:xfrm rot="10800000" flipV="1">
              <a:off x="5568238" y="2700126"/>
              <a:ext cx="1139699" cy="1753945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69" name="Google Shape;1038;p25"/>
          <p:cNvGrpSpPr/>
          <p:nvPr/>
        </p:nvGrpSpPr>
        <p:grpSpPr>
          <a:xfrm>
            <a:off x="337457" y="2173255"/>
            <a:ext cx="2548229" cy="2320308"/>
            <a:chOff x="389164" y="1418025"/>
            <a:chExt cx="2548229" cy="2320308"/>
          </a:xfrm>
        </p:grpSpPr>
        <p:grpSp>
          <p:nvGrpSpPr>
            <p:cNvPr id="1070" name="Google Shape;1039;p25"/>
            <p:cNvGrpSpPr/>
            <p:nvPr/>
          </p:nvGrpSpPr>
          <p:grpSpPr>
            <a:xfrm>
              <a:off x="389164" y="1418025"/>
              <a:ext cx="1980300" cy="2320308"/>
              <a:chOff x="389164" y="1418025"/>
              <a:chExt cx="1980300" cy="2320308"/>
            </a:xfrm>
          </p:grpSpPr>
          <p:sp>
            <p:nvSpPr>
              <p:cNvPr id="1071" name="Google Shape;1040;p25"/>
              <p:cNvSpPr txBox="1"/>
              <p:nvPr/>
            </p:nvSpPr>
            <p:spPr>
              <a:xfrm>
                <a:off x="409598" y="1418025"/>
                <a:ext cx="1603114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뒤로가기</a:t>
                </a:r>
              </a:p>
            </p:txBody>
          </p:sp>
          <p:sp>
            <p:nvSpPr>
              <p:cNvPr id="1072" name="Google Shape;1041;p25"/>
              <p:cNvSpPr txBox="1"/>
              <p:nvPr/>
            </p:nvSpPr>
            <p:spPr>
              <a:xfrm>
                <a:off x="389164" y="1696868"/>
                <a:ext cx="1980300" cy="20414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뒤로가기를 통해 사용자가 언제든 이전 화면으로 돌아갈 수 있도록 바로 이전 창인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startMain.fxml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불러와 창을 전환하였다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3" name="Google Shape;1042;p25"/>
            <p:cNvCxnSpPr/>
            <p:nvPr/>
          </p:nvCxnSpPr>
          <p:spPr>
            <a:xfrm rot="16200000" flipH="1">
              <a:off x="1348276" y="1855399"/>
              <a:ext cx="1885560" cy="1292674"/>
            </a:xfrm>
            <a:prstGeom prst="bentConnector3">
              <a:avLst>
                <a:gd name="adj1" fmla="val 84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74" name="Google Shape;1053;p25"/>
          <p:cNvGrpSpPr/>
          <p:nvPr/>
        </p:nvGrpSpPr>
        <p:grpSpPr>
          <a:xfrm>
            <a:off x="3974258" y="3085503"/>
            <a:ext cx="4807984" cy="1617513"/>
            <a:chOff x="3812141" y="2525827"/>
            <a:chExt cx="4807984" cy="1617513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6258900" y="2525827"/>
              <a:ext cx="2361225" cy="1617513"/>
              <a:chOff x="6258900" y="2525828"/>
              <a:chExt cx="2361225" cy="1617513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258900" y="2525828"/>
                <a:ext cx="23612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로그인</a:t>
                </a:r>
                <a:r>
                  <a:rPr lang="en-US" altLang="ko-KR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/</a:t>
                </a: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회원가입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6309730" y="2804671"/>
                <a:ext cx="2291320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언제든 편하게 로그인과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회원가입을 할 수 있도록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login.fxml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을 띄워 창전환을 하였다</a:t>
                </a:r>
              </a:p>
            </p:txBody>
          </p:sp>
        </p:grpSp>
        <p:cxnSp>
          <p:nvCxnSpPr>
            <p:cNvPr id="1078" name="Google Shape;1057;p25"/>
            <p:cNvCxnSpPr/>
            <p:nvPr/>
          </p:nvCxnSpPr>
          <p:spPr>
            <a:xfrm rot="10800000" flipV="1">
              <a:off x="3812141" y="2703900"/>
              <a:ext cx="2711709" cy="108196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1027202"/>
            <a:ext cx="3993939" cy="3429273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69" name="Google Shape;1038;p25"/>
          <p:cNvGrpSpPr/>
          <p:nvPr/>
        </p:nvGrpSpPr>
        <p:grpSpPr>
          <a:xfrm>
            <a:off x="220265" y="863762"/>
            <a:ext cx="3676236" cy="1707987"/>
            <a:chOff x="359447" y="1418025"/>
            <a:chExt cx="3676236" cy="1707987"/>
          </a:xfrm>
        </p:grpSpPr>
        <p:grpSp>
          <p:nvGrpSpPr>
            <p:cNvPr id="1070" name="Google Shape;1039;p25"/>
            <p:cNvGrpSpPr/>
            <p:nvPr/>
          </p:nvGrpSpPr>
          <p:grpSpPr>
            <a:xfrm>
              <a:off x="359447" y="1418025"/>
              <a:ext cx="2089084" cy="1707987"/>
              <a:chOff x="359447" y="1418025"/>
              <a:chExt cx="2089084" cy="1707987"/>
            </a:xfrm>
          </p:grpSpPr>
          <p:sp>
            <p:nvSpPr>
              <p:cNvPr id="1071" name="Google Shape;1040;p25"/>
              <p:cNvSpPr txBox="1"/>
              <p:nvPr/>
            </p:nvSpPr>
            <p:spPr>
              <a:xfrm>
                <a:off x="359447" y="1418025"/>
                <a:ext cx="2089083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장바구니 담기</a:t>
                </a:r>
              </a:p>
            </p:txBody>
          </p:sp>
          <p:sp>
            <p:nvSpPr>
              <p:cNvPr id="1072" name="Google Shape;1041;p25"/>
              <p:cNvSpPr txBox="1"/>
              <p:nvPr/>
            </p:nvSpPr>
            <p:spPr>
              <a:xfrm>
                <a:off x="389164" y="1696868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73" name="Google Shape;1042;p25"/>
            <p:cNvCxnSpPr/>
            <p:nvPr/>
          </p:nvCxnSpPr>
          <p:spPr>
            <a:xfrm>
              <a:off x="2004332" y="1595208"/>
              <a:ext cx="2031350" cy="147365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74" name="Google Shape;1053;p25"/>
          <p:cNvGrpSpPr/>
          <p:nvPr/>
        </p:nvGrpSpPr>
        <p:grpSpPr>
          <a:xfrm>
            <a:off x="6238870" y="2408255"/>
            <a:ext cx="2749618" cy="2333059"/>
            <a:chOff x="5870505" y="2525827"/>
            <a:chExt cx="2749618" cy="1617513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6309729" y="2525827"/>
              <a:ext cx="2310394" cy="1617513"/>
              <a:chOff x="6309730" y="2525828"/>
              <a:chExt cx="2310394" cy="1617513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848943" y="2525828"/>
                <a:ext cx="1771181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장바구니 확인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6309730" y="2804671"/>
                <a:ext cx="2291320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사용자가 장바구니에 담은 상품을 볼 수 있도록 장바구니 버튼에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onAction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을 통해 현재 창이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pay.fxml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창으로 전환될 수 있도록하였다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  <a:endParaRPr lang="ko-KR" altLang="en-US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5870505" y="2700127"/>
              <a:ext cx="978437" cy="1027313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080" name="Google Shape;1056;p25"/>
          <p:cNvSpPr txBox="1"/>
          <p:nvPr/>
        </p:nvSpPr>
        <p:spPr>
          <a:xfrm>
            <a:off x="263881" y="1178651"/>
            <a:ext cx="2291320" cy="37381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사용자가 원하는 상품을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여러가지 선택해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구매 할 수 있도록 하기위해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category_accessory.fxml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“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장바구니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” 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버튼에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onAction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을 부여했고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CategoryController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 만들어둔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besket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과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price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List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 담겨져 저장되도록 구현하고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장바구니에서 제품명과 금액이 표출 될 수 있도록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getProductName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과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getProductPrice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List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메서드를 각기 만들어 저장하였다</a:t>
            </a:r>
          </a:p>
        </p:txBody>
      </p:sp>
      <p:pic>
        <p:nvPicPr>
          <p:cNvPr id="1081" name="그림 1080"/>
          <p:cNvPicPr>
            <a:picLocks noChangeAspect="1"/>
          </p:cNvPicPr>
          <p:nvPr/>
        </p:nvPicPr>
        <p:blipFill rotWithShape="1">
          <a:blip r:embed="rId4"/>
          <a:srcRect t="-1230" r="-1300"/>
          <a:stretch>
            <a:fillRect/>
          </a:stretch>
        </p:blipFill>
        <p:spPr>
          <a:xfrm>
            <a:off x="2568331" y="1000140"/>
            <a:ext cx="3957968" cy="34719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917810"/>
            <a:ext cx="4036084" cy="3403609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69" name="Google Shape;1038;p25"/>
          <p:cNvGrpSpPr/>
          <p:nvPr/>
        </p:nvGrpSpPr>
        <p:grpSpPr>
          <a:xfrm>
            <a:off x="249982" y="863762"/>
            <a:ext cx="3264152" cy="2719492"/>
            <a:chOff x="389164" y="1418025"/>
            <a:chExt cx="3264152" cy="2719492"/>
          </a:xfrm>
        </p:grpSpPr>
        <p:grpSp>
          <p:nvGrpSpPr>
            <p:cNvPr id="1070" name="Google Shape;1039;p25"/>
            <p:cNvGrpSpPr/>
            <p:nvPr/>
          </p:nvGrpSpPr>
          <p:grpSpPr>
            <a:xfrm>
              <a:off x="389164" y="1418025"/>
              <a:ext cx="1980300" cy="1707987"/>
              <a:chOff x="389164" y="1418025"/>
              <a:chExt cx="1980300" cy="1707987"/>
            </a:xfrm>
          </p:grpSpPr>
          <p:sp>
            <p:nvSpPr>
              <p:cNvPr id="1071" name="Google Shape;1040;p25"/>
              <p:cNvSpPr txBox="1"/>
              <p:nvPr/>
            </p:nvSpPr>
            <p:spPr>
              <a:xfrm>
                <a:off x="435647" y="1418025"/>
                <a:ext cx="1440034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회원정보</a:t>
                </a:r>
              </a:p>
            </p:txBody>
          </p:sp>
          <p:sp>
            <p:nvSpPr>
              <p:cNvPr id="1072" name="Google Shape;1041;p25"/>
              <p:cNvSpPr txBox="1"/>
              <p:nvPr/>
            </p:nvSpPr>
            <p:spPr>
              <a:xfrm>
                <a:off x="389164" y="1696868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73" name="Google Shape;1042;p25"/>
            <p:cNvCxnSpPr/>
            <p:nvPr/>
          </p:nvCxnSpPr>
          <p:spPr>
            <a:xfrm rot="16200000" flipH="1">
              <a:off x="1557669" y="2041870"/>
              <a:ext cx="2542310" cy="1648985"/>
            </a:xfrm>
            <a:prstGeom prst="bentConnector3">
              <a:avLst>
                <a:gd name="adj1" fmla="val -433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74" name="Google Shape;1053;p25"/>
          <p:cNvGrpSpPr/>
          <p:nvPr/>
        </p:nvGrpSpPr>
        <p:grpSpPr>
          <a:xfrm>
            <a:off x="4432918" y="2421494"/>
            <a:ext cx="4563994" cy="2319819"/>
            <a:chOff x="4064553" y="2535006"/>
            <a:chExt cx="4563994" cy="1608334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6073710" y="2535006"/>
              <a:ext cx="2554837" cy="1608334"/>
              <a:chOff x="6073713" y="2535007"/>
              <a:chExt cx="2554837" cy="1608334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7489560" y="2535007"/>
                <a:ext cx="113899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로그인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6073713" y="2804671"/>
                <a:ext cx="2527337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회원정보와 똑같이 사용자가 입력한 정보를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Dao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로 비교하여 맞으면 로그인이 되고 바로 쇼핑을 할 수 있도록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category.fxml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로 창전환을 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4064553" y="2709318"/>
              <a:ext cx="3424935" cy="695421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080" name="Google Shape;1056;p25"/>
          <p:cNvSpPr txBox="1"/>
          <p:nvPr/>
        </p:nvSpPr>
        <p:spPr>
          <a:xfrm>
            <a:off x="282931" y="1178651"/>
            <a:ext cx="2291320" cy="3336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아이디와 암호 칸에 가입이 되어있는 정보를 입력하면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회원정보 버튼을 눌렀을 때 아이디와 암호의 텍스트를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Dao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로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Member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테이블에 저장이 되어있는지 확인한 후 정보를 띄운다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917810"/>
            <a:ext cx="4036084" cy="3403609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69" name="Google Shape;1038;p25"/>
          <p:cNvGrpSpPr/>
          <p:nvPr/>
        </p:nvGrpSpPr>
        <p:grpSpPr>
          <a:xfrm>
            <a:off x="258411" y="1849978"/>
            <a:ext cx="4313589" cy="1817567"/>
            <a:chOff x="389164" y="1418025"/>
            <a:chExt cx="4313589" cy="1817567"/>
          </a:xfrm>
        </p:grpSpPr>
        <p:grpSp>
          <p:nvGrpSpPr>
            <p:cNvPr id="1070" name="Google Shape;1039;p25"/>
            <p:cNvGrpSpPr/>
            <p:nvPr/>
          </p:nvGrpSpPr>
          <p:grpSpPr>
            <a:xfrm>
              <a:off x="389164" y="1418025"/>
              <a:ext cx="1980300" cy="1707987"/>
              <a:chOff x="389164" y="1418025"/>
              <a:chExt cx="1980300" cy="1707987"/>
            </a:xfrm>
          </p:grpSpPr>
          <p:sp>
            <p:nvSpPr>
              <p:cNvPr id="1071" name="Google Shape;1040;p25"/>
              <p:cNvSpPr txBox="1"/>
              <p:nvPr/>
            </p:nvSpPr>
            <p:spPr>
              <a:xfrm>
                <a:off x="435647" y="1418025"/>
                <a:ext cx="1440034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쇼핑종료</a:t>
                </a:r>
              </a:p>
            </p:txBody>
          </p:sp>
          <p:sp>
            <p:nvSpPr>
              <p:cNvPr id="1072" name="Google Shape;1041;p25"/>
              <p:cNvSpPr txBox="1"/>
              <p:nvPr/>
            </p:nvSpPr>
            <p:spPr>
              <a:xfrm>
                <a:off x="389164" y="1696868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73" name="Google Shape;1042;p25"/>
            <p:cNvCxnSpPr/>
            <p:nvPr/>
          </p:nvCxnSpPr>
          <p:spPr>
            <a:xfrm>
              <a:off x="2004330" y="1595207"/>
              <a:ext cx="2698422" cy="164038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74" name="Google Shape;1053;p25"/>
          <p:cNvGrpSpPr/>
          <p:nvPr/>
        </p:nvGrpSpPr>
        <p:grpSpPr>
          <a:xfrm>
            <a:off x="5983892" y="2421494"/>
            <a:ext cx="3013019" cy="2319819"/>
            <a:chOff x="5615527" y="2535006"/>
            <a:chExt cx="3013019" cy="1608334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6073709" y="2535006"/>
              <a:ext cx="2554837" cy="1608334"/>
              <a:chOff x="6073713" y="2535007"/>
              <a:chExt cx="2554837" cy="1608334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7337834" y="2535007"/>
                <a:ext cx="129071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회원가입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6073713" y="2804671"/>
                <a:ext cx="2527337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회원정보를 자세히 받기 위해 버튼에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onAction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을 통해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joinMember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로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창을 전환하였다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5615527" y="2709306"/>
              <a:ext cx="1722303" cy="677902"/>
            </a:xfrm>
            <a:prstGeom prst="bentConnector3">
              <a:avLst>
                <a:gd name="adj1" fmla="val 6791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080" name="Google Shape;1056;p25"/>
          <p:cNvSpPr txBox="1"/>
          <p:nvPr/>
        </p:nvSpPr>
        <p:spPr>
          <a:xfrm>
            <a:off x="232355" y="2164867"/>
            <a:ext cx="2291320" cy="175152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창을 완전히 닫는 기능을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넣어 사용자가 창을 닫는 버튼을 발견하기 쉽도록 구성하였다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창을 닫는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close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를 통해 창을 닫으며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masBox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를 띄웠다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918931"/>
            <a:ext cx="4036084" cy="3435084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0" name="Google Shape;1039;p25"/>
          <p:cNvGrpSpPr/>
          <p:nvPr/>
        </p:nvGrpSpPr>
        <p:grpSpPr>
          <a:xfrm>
            <a:off x="165690" y="1717756"/>
            <a:ext cx="1980300" cy="1707987"/>
            <a:chOff x="389164" y="1418025"/>
            <a:chExt cx="1980300" cy="1707987"/>
          </a:xfrm>
        </p:grpSpPr>
        <p:sp>
          <p:nvSpPr>
            <p:cNvPr id="1071" name="Google Shape;1040;p25"/>
            <p:cNvSpPr txBox="1"/>
            <p:nvPr/>
          </p:nvSpPr>
          <p:spPr>
            <a:xfrm>
              <a:off x="464222" y="1418025"/>
              <a:ext cx="1397888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20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회원가입</a:t>
              </a:r>
            </a:p>
          </p:txBody>
        </p:sp>
        <p:sp>
          <p:nvSpPr>
            <p:cNvPr id="1072" name="Google Shape;1041;p25"/>
            <p:cNvSpPr txBox="1"/>
            <p:nvPr/>
          </p:nvSpPr>
          <p:spPr>
            <a:xfrm>
              <a:off x="389164" y="1696868"/>
              <a:ext cx="1980300" cy="14291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</p:grpSp>
      <p:grpSp>
        <p:nvGrpSpPr>
          <p:cNvPr id="1074" name="Google Shape;1053;p25"/>
          <p:cNvGrpSpPr/>
          <p:nvPr/>
        </p:nvGrpSpPr>
        <p:grpSpPr>
          <a:xfrm>
            <a:off x="5924888" y="2421494"/>
            <a:ext cx="3072024" cy="1237620"/>
            <a:chOff x="5556523" y="2535006"/>
            <a:chExt cx="3072024" cy="858044"/>
          </a:xfrm>
        </p:grpSpPr>
        <p:sp>
          <p:nvSpPr>
            <p:cNvPr id="1076" name="Google Shape;1055;p25"/>
            <p:cNvSpPr txBox="1"/>
            <p:nvPr/>
          </p:nvSpPr>
          <p:spPr>
            <a:xfrm>
              <a:off x="6806792" y="2535006"/>
              <a:ext cx="1821755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20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회원가입</a:t>
              </a:r>
            </a:p>
          </p:txBody>
        </p: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5556523" y="2709305"/>
              <a:ext cx="1250269" cy="683745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pic>
        <p:nvPicPr>
          <p:cNvPr id="1082" name="그림 108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48532" y="869121"/>
            <a:ext cx="4122798" cy="3405258"/>
          </a:xfrm>
          <a:prstGeom prst="rect">
            <a:avLst/>
          </a:prstGeom>
        </p:spPr>
      </p:pic>
      <p:cxnSp>
        <p:nvCxnSpPr>
          <p:cNvPr id="1083" name="Google Shape;1057;p25"/>
          <p:cNvCxnSpPr>
            <a:stCxn id="1071" idx="3"/>
          </p:cNvCxnSpPr>
          <p:nvPr/>
        </p:nvCxnSpPr>
        <p:spPr>
          <a:xfrm>
            <a:off x="1638637" y="1892056"/>
            <a:ext cx="2499259" cy="1885069"/>
          </a:xfrm>
          <a:prstGeom prst="bentConnector3">
            <a:avLst>
              <a:gd name="adj1" fmla="val 3873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w="med" len="med"/>
            <a:tailEnd type="triangle" w="med" len="med"/>
          </a:ln>
        </p:spPr>
      </p:cxnSp>
      <p:sp>
        <p:nvSpPr>
          <p:cNvPr id="1084" name="Google Shape;1056;p25"/>
          <p:cNvSpPr txBox="1"/>
          <p:nvPr/>
        </p:nvSpPr>
        <p:spPr>
          <a:xfrm>
            <a:off x="6786004" y="2818786"/>
            <a:ext cx="2291320" cy="21729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가입의 가장 기본 요소인 아이디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비밀번호를 받고 쇼핑몰의 특성상 배송을 위해 필요한 주소와 제품문의나 소통을 위해 전화번호와 이메일을 받았다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정보룰 기입 후 회원가입을 누르면 가입이 되었다는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msgBox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가 뜬다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  <p:sp>
        <p:nvSpPr>
          <p:cNvPr id="1085" name="Google Shape;1056;p25"/>
          <p:cNvSpPr txBox="1"/>
          <p:nvPr/>
        </p:nvSpPr>
        <p:spPr>
          <a:xfrm>
            <a:off x="220329" y="2026778"/>
            <a:ext cx="2291320" cy="217298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버튼을 누르면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Dao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insert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문을 전송하여 오라클에 새로운 회원 정보를 데이터로 저장하며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저장이 되었을 때 자동으로 쿠폰을 발행한다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  <p:pic>
        <p:nvPicPr>
          <p:cNvPr id="1086" name="그림 1085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657645" y="880834"/>
            <a:ext cx="3828709" cy="33818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/>
      <p:bldP spid="1084" grpId="1" animBg="1"/>
      <p:bldP spid="1085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1120558"/>
            <a:ext cx="3993937" cy="3262150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4" name="Google Shape;1053;p25"/>
          <p:cNvGrpSpPr/>
          <p:nvPr/>
        </p:nvGrpSpPr>
        <p:grpSpPr>
          <a:xfrm>
            <a:off x="5964115" y="1852695"/>
            <a:ext cx="3014654" cy="1439174"/>
            <a:chOff x="5044822" y="2525827"/>
            <a:chExt cx="3575302" cy="997781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5449467" y="2525827"/>
              <a:ext cx="3170657" cy="997781"/>
              <a:chOff x="5449467" y="2525828"/>
              <a:chExt cx="3170657" cy="997781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910100" y="2525828"/>
                <a:ext cx="17100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쿠폰 박스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5449467" y="2804671"/>
                <a:ext cx="3151583" cy="718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가입시에 제공받은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쿠폰을 누르면 할인이 될 수 있도록 구성하였습니다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5044822" y="2700129"/>
              <a:ext cx="1865282" cy="811876"/>
            </a:xfrm>
            <a:prstGeom prst="bentConnector3">
              <a:avLst>
                <a:gd name="adj1" fmla="val 10017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88" name="Google Shape;1038;p25"/>
          <p:cNvGrpSpPr/>
          <p:nvPr/>
        </p:nvGrpSpPr>
        <p:grpSpPr>
          <a:xfrm>
            <a:off x="177013" y="1386860"/>
            <a:ext cx="2696774" cy="2689502"/>
            <a:chOff x="-242596" y="1418025"/>
            <a:chExt cx="3177809" cy="2689502"/>
          </a:xfrm>
        </p:grpSpPr>
        <p:grpSp>
          <p:nvGrpSpPr>
            <p:cNvPr id="1089" name="Google Shape;1039;p25"/>
            <p:cNvGrpSpPr/>
            <p:nvPr/>
          </p:nvGrpSpPr>
          <p:grpSpPr>
            <a:xfrm>
              <a:off x="-242596" y="1418025"/>
              <a:ext cx="2894838" cy="1795461"/>
              <a:chOff x="-242595" y="1418025"/>
              <a:chExt cx="2894838" cy="1795461"/>
            </a:xfrm>
          </p:grpSpPr>
          <p:sp>
            <p:nvSpPr>
              <p:cNvPr id="1090" name="Google Shape;1040;p25"/>
              <p:cNvSpPr txBox="1"/>
              <p:nvPr/>
            </p:nvSpPr>
            <p:spPr>
              <a:xfrm>
                <a:off x="-220878" y="1418025"/>
                <a:ext cx="2873121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상품 추가 선택 버튼</a:t>
                </a:r>
              </a:p>
            </p:txBody>
          </p:sp>
          <p:sp>
            <p:nvSpPr>
              <p:cNvPr id="1091" name="Google Shape;1041;p25"/>
              <p:cNvSpPr txBox="1"/>
              <p:nvPr/>
            </p:nvSpPr>
            <p:spPr>
              <a:xfrm>
                <a:off x="-242595" y="1784342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92" name="Google Shape;1042;p25"/>
            <p:cNvCxnSpPr>
              <a:stCxn id="1090" idx="3"/>
            </p:cNvCxnSpPr>
            <p:nvPr/>
          </p:nvCxnSpPr>
          <p:spPr>
            <a:xfrm>
              <a:off x="2652242" y="1592325"/>
              <a:ext cx="282971" cy="2515202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093" name="Google Shape;1056;p25"/>
          <p:cNvSpPr txBox="1"/>
          <p:nvPr/>
        </p:nvSpPr>
        <p:spPr>
          <a:xfrm>
            <a:off x="195387" y="1708302"/>
            <a:ext cx="2328640" cy="1930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사용자가 상품을 추가로 담고자 할 때 다시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category.fxml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로 돌아가 상품을 장바구니에 담을 수 있도록 구성하였습니다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1" y="1003534"/>
            <a:ext cx="3993937" cy="3382597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4" name="Google Shape;1053;p25"/>
          <p:cNvGrpSpPr/>
          <p:nvPr/>
        </p:nvGrpSpPr>
        <p:grpSpPr>
          <a:xfrm>
            <a:off x="6315683" y="2252745"/>
            <a:ext cx="2663087" cy="2333059"/>
            <a:chOff x="5957038" y="2525827"/>
            <a:chExt cx="2663087" cy="1617513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6309731" y="2525827"/>
              <a:ext cx="2310395" cy="1617513"/>
              <a:chOff x="6309730" y="2525828"/>
              <a:chExt cx="2310395" cy="1617513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910100" y="2525828"/>
                <a:ext cx="17100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결제 버튼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6309730" y="2804671"/>
                <a:ext cx="2291320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결제버튼을 누르면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총금액의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text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를 불러와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Dto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저장해둔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sum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계속해서 합쳐져서 들어갈 수 있도록 구성하였으며  결제내역으로 창이 전환될 수 있도록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payy.fxml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을 창에 띄웠다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</a:t>
                </a:r>
              </a:p>
            </p:txBody>
          </p:sp>
        </p:grpSp>
        <p:cxnSp>
          <p:nvCxnSpPr>
            <p:cNvPr id="1078" name="Google Shape;1057;p25"/>
            <p:cNvCxnSpPr/>
            <p:nvPr/>
          </p:nvCxnSpPr>
          <p:spPr>
            <a:xfrm rot="10800000" flipV="1">
              <a:off x="5957038" y="2618311"/>
              <a:ext cx="1467244" cy="939713"/>
            </a:xfrm>
            <a:prstGeom prst="bentConnector3">
              <a:avLst>
                <a:gd name="adj1" fmla="val 7764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83" name="Google Shape;1053;p25"/>
          <p:cNvGrpSpPr/>
          <p:nvPr/>
        </p:nvGrpSpPr>
        <p:grpSpPr>
          <a:xfrm>
            <a:off x="5453124" y="651721"/>
            <a:ext cx="3493978" cy="3003180"/>
            <a:chOff x="5126144" y="2525827"/>
            <a:chExt cx="3493978" cy="2082110"/>
          </a:xfrm>
        </p:grpSpPr>
        <p:grpSp>
          <p:nvGrpSpPr>
            <p:cNvPr id="1084" name="Google Shape;1054;p25"/>
            <p:cNvGrpSpPr/>
            <p:nvPr/>
          </p:nvGrpSpPr>
          <p:grpSpPr>
            <a:xfrm>
              <a:off x="6309726" y="2525827"/>
              <a:ext cx="2310396" cy="916235"/>
              <a:chOff x="6309730" y="2525828"/>
              <a:chExt cx="2310396" cy="916235"/>
            </a:xfrm>
          </p:grpSpPr>
          <p:sp>
            <p:nvSpPr>
              <p:cNvPr id="1085" name="Google Shape;1055;p25"/>
              <p:cNvSpPr txBox="1"/>
              <p:nvPr/>
            </p:nvSpPr>
            <p:spPr>
              <a:xfrm>
                <a:off x="7357193" y="2525828"/>
                <a:ext cx="1262934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카드결제</a:t>
                </a:r>
              </a:p>
            </p:txBody>
          </p:sp>
          <p:sp>
            <p:nvSpPr>
              <p:cNvPr id="1086" name="Google Shape;1056;p25"/>
              <p:cNvSpPr txBox="1"/>
              <p:nvPr/>
            </p:nvSpPr>
            <p:spPr>
              <a:xfrm>
                <a:off x="6309730" y="2804671"/>
                <a:ext cx="2291320" cy="6373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카드번호를 받기 위해 카드 번호를 받는 칸을 따로 만들어 번호를 입력 받았다</a:t>
                </a:r>
              </a:p>
            </p:txBody>
          </p:sp>
        </p:grpSp>
        <p:cxnSp>
          <p:nvCxnSpPr>
            <p:cNvPr id="1087" name="Google Shape;1057;p25"/>
            <p:cNvCxnSpPr>
              <a:stCxn id="1085" idx="1"/>
            </p:cNvCxnSpPr>
            <p:nvPr/>
          </p:nvCxnSpPr>
          <p:spPr>
            <a:xfrm rot="10800000" flipV="1">
              <a:off x="5126144" y="2700131"/>
              <a:ext cx="2231056" cy="1907806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grpSp>
        <p:nvGrpSpPr>
          <p:cNvPr id="1094" name="Google Shape;1038;p25"/>
          <p:cNvGrpSpPr/>
          <p:nvPr/>
        </p:nvGrpSpPr>
        <p:grpSpPr>
          <a:xfrm>
            <a:off x="-304022" y="977285"/>
            <a:ext cx="3627080" cy="1795461"/>
            <a:chOff x="-242596" y="1418025"/>
            <a:chExt cx="3627080" cy="1795461"/>
          </a:xfrm>
        </p:grpSpPr>
        <p:grpSp>
          <p:nvGrpSpPr>
            <p:cNvPr id="1095" name="Google Shape;1039;p25"/>
            <p:cNvGrpSpPr/>
            <p:nvPr/>
          </p:nvGrpSpPr>
          <p:grpSpPr>
            <a:xfrm>
              <a:off x="-242596" y="1418025"/>
              <a:ext cx="2682768" cy="1795461"/>
              <a:chOff x="-242595" y="1418025"/>
              <a:chExt cx="2682768" cy="1795461"/>
            </a:xfrm>
          </p:grpSpPr>
          <p:sp>
            <p:nvSpPr>
              <p:cNvPr id="1096" name="Google Shape;1040;p25"/>
              <p:cNvSpPr txBox="1"/>
              <p:nvPr/>
            </p:nvSpPr>
            <p:spPr>
              <a:xfrm>
                <a:off x="292771" y="1418025"/>
                <a:ext cx="2147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결제할 삼품 선택</a:t>
                </a:r>
              </a:p>
            </p:txBody>
          </p:sp>
          <p:sp>
            <p:nvSpPr>
              <p:cNvPr id="1097" name="Google Shape;1041;p25"/>
              <p:cNvSpPr txBox="1"/>
              <p:nvPr/>
            </p:nvSpPr>
            <p:spPr>
              <a:xfrm>
                <a:off x="-242595" y="1784342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098" name="Google Shape;1042;p25"/>
            <p:cNvCxnSpPr>
              <a:stCxn id="1096" idx="3"/>
            </p:cNvCxnSpPr>
            <p:nvPr/>
          </p:nvCxnSpPr>
          <p:spPr>
            <a:xfrm>
              <a:off x="2440171" y="1592325"/>
              <a:ext cx="944313" cy="1123723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099" name="Google Shape;1056;p25"/>
          <p:cNvSpPr txBox="1"/>
          <p:nvPr/>
        </p:nvSpPr>
        <p:spPr>
          <a:xfrm>
            <a:off x="263492" y="1285564"/>
            <a:ext cx="2291320" cy="26652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상품 장바구니 버튼을 선택할 때 저장해둔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List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를 불러와 현재 장바구니에 띄운 후 사용자가 상품을 최종적으로 선택하여 구매 할 수 있도록 이렇게 선택된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radioButton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은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payService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radioButton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List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를 통해 저장해 둔다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59416" y="1120558"/>
            <a:ext cx="3415446" cy="3262149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4" name="Google Shape;1053;p25"/>
          <p:cNvGrpSpPr/>
          <p:nvPr/>
        </p:nvGrpSpPr>
        <p:grpSpPr>
          <a:xfrm>
            <a:off x="5958603" y="1405020"/>
            <a:ext cx="3020166" cy="2720803"/>
            <a:chOff x="5038285" y="2525827"/>
            <a:chExt cx="3581839" cy="1886336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5449467" y="2525827"/>
              <a:ext cx="3170657" cy="1886336"/>
              <a:chOff x="5449467" y="2525828"/>
              <a:chExt cx="3170657" cy="1886336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910100" y="2525828"/>
                <a:ext cx="17100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배송 조회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5449467" y="2804671"/>
                <a:ext cx="3151583" cy="16074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사용자가 결제 후 가장 궁금해 하는 것이 무엇일까 생각하다가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내가 구매한 물품이 언제 올지를 가장 궁금해 할 것같아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구매 내역에 바로 배송조회 버튼을 추가했습니다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배송조회 버튼을 누르면 여기서 받은 배송번호를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Dao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에서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table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저장을  합니다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5038285" y="2700127"/>
              <a:ext cx="1871818" cy="1698199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100" name="직사각형 1099"/>
          <p:cNvSpPr/>
          <p:nvPr/>
        </p:nvSpPr>
        <p:spPr>
          <a:xfrm>
            <a:off x="5166934" y="3590587"/>
            <a:ext cx="699623" cy="387744"/>
          </a:xfrm>
          <a:prstGeom prst="rect">
            <a:avLst/>
          </a:prstGeom>
          <a:noFill/>
          <a:ln>
            <a:solidFill>
              <a:srgbClr val="6182D6"/>
            </a:solidFill>
          </a:ln>
          <a:effectLst>
            <a:glow rad="127000">
              <a:schemeClr val="accent1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01" name="Google Shape;1038;p25"/>
          <p:cNvGrpSpPr/>
          <p:nvPr/>
        </p:nvGrpSpPr>
        <p:grpSpPr>
          <a:xfrm>
            <a:off x="510388" y="1415434"/>
            <a:ext cx="2696766" cy="2689501"/>
            <a:chOff x="-242596" y="1418024"/>
            <a:chExt cx="3177799" cy="2689501"/>
          </a:xfrm>
        </p:grpSpPr>
        <p:grpSp>
          <p:nvGrpSpPr>
            <p:cNvPr id="1102" name="Google Shape;1039;p25"/>
            <p:cNvGrpSpPr/>
            <p:nvPr/>
          </p:nvGrpSpPr>
          <p:grpSpPr>
            <a:xfrm>
              <a:off x="-242596" y="1418024"/>
              <a:ext cx="2229343" cy="1795461"/>
              <a:chOff x="-242595" y="1418024"/>
              <a:chExt cx="2229343" cy="1795461"/>
            </a:xfrm>
          </p:grpSpPr>
          <p:sp>
            <p:nvSpPr>
              <p:cNvPr id="1103" name="Google Shape;1040;p25"/>
              <p:cNvSpPr txBox="1"/>
              <p:nvPr/>
            </p:nvSpPr>
            <p:spPr>
              <a:xfrm>
                <a:off x="-220877" y="1418024"/>
                <a:ext cx="2207626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쇼핑하기 버튼</a:t>
                </a:r>
              </a:p>
            </p:txBody>
          </p:sp>
          <p:sp>
            <p:nvSpPr>
              <p:cNvPr id="1104" name="Google Shape;1041;p25"/>
              <p:cNvSpPr txBox="1"/>
              <p:nvPr/>
            </p:nvSpPr>
            <p:spPr>
              <a:xfrm>
                <a:off x="-242595" y="1784342"/>
                <a:ext cx="1980300" cy="1429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lang="en-US" altLang="ko-KR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cxnSp>
          <p:nvCxnSpPr>
            <p:cNvPr id="1105" name="Google Shape;1042;p25"/>
            <p:cNvCxnSpPr>
              <a:stCxn id="1103" idx="3"/>
            </p:cNvCxnSpPr>
            <p:nvPr/>
          </p:nvCxnSpPr>
          <p:spPr>
            <a:xfrm>
              <a:off x="1986747" y="1592324"/>
              <a:ext cx="948455" cy="2515201"/>
            </a:xfrm>
            <a:prstGeom prst="bentConnector2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sp>
        <p:nvSpPr>
          <p:cNvPr id="1106" name="Google Shape;1056;p25"/>
          <p:cNvSpPr txBox="1"/>
          <p:nvPr/>
        </p:nvSpPr>
        <p:spPr>
          <a:xfrm>
            <a:off x="528762" y="1736877"/>
            <a:ext cx="2328640" cy="19308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사용자가 쇼핑을 편안하게 더 할 수 있도록 쇼핑하기 버튼을 만들어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category.fxml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로 돌아가 상품을 장바구니에 담을 수 있도록 구성하였습니다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457200" y="334200"/>
            <a:ext cx="8229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3500">
                <a:latin typeface="빙그레체"/>
                <a:ea typeface="빙그레체"/>
              </a:rPr>
              <a:t>PPT</a:t>
            </a:r>
            <a:r>
              <a:rPr lang="ko-KR" altLang="en-US" sz="3500">
                <a:latin typeface="빙그레체"/>
                <a:ea typeface="빙그레체"/>
              </a:rPr>
              <a:t> 순서</a:t>
            </a:r>
          </a:p>
        </p:txBody>
      </p:sp>
      <p:grpSp>
        <p:nvGrpSpPr>
          <p:cNvPr id="257" name="Google Shape;257;p19"/>
          <p:cNvGrpSpPr/>
          <p:nvPr/>
        </p:nvGrpSpPr>
        <p:grpSpPr>
          <a:xfrm>
            <a:off x="4405425" y="1340375"/>
            <a:ext cx="4385300" cy="3424400"/>
            <a:chOff x="4405425" y="1340375"/>
            <a:chExt cx="4385300" cy="3424400"/>
          </a:xfrm>
        </p:grpSpPr>
        <p:sp>
          <p:nvSpPr>
            <p:cNvPr id="258" name="Google Shape;258;p19"/>
            <p:cNvSpPr/>
            <p:nvPr/>
          </p:nvSpPr>
          <p:spPr>
            <a:xfrm>
              <a:off x="4645985" y="1480243"/>
              <a:ext cx="617773" cy="617603"/>
            </a:xfrm>
            <a:custGeom>
              <a:avLst/>
              <a:gdLst/>
              <a:ahLst/>
              <a:cxnLst/>
              <a:rect l="l" t="t" r="r" b="b"/>
              <a:pathLst>
                <a:path w="3470" h="3469" extrusionOk="0">
                  <a:moveTo>
                    <a:pt x="0" y="1735"/>
                  </a:moveTo>
                  <a:cubicBezTo>
                    <a:pt x="0" y="2693"/>
                    <a:pt x="777" y="3469"/>
                    <a:pt x="1735" y="3469"/>
                  </a:cubicBezTo>
                  <a:lnTo>
                    <a:pt x="1735" y="3469"/>
                  </a:lnTo>
                  <a:cubicBezTo>
                    <a:pt x="2693" y="3469"/>
                    <a:pt x="3469" y="2693"/>
                    <a:pt x="3469" y="1735"/>
                  </a:cubicBezTo>
                  <a:lnTo>
                    <a:pt x="3469" y="1735"/>
                  </a:lnTo>
                  <a:cubicBezTo>
                    <a:pt x="3469" y="777"/>
                    <a:pt x="2693" y="0"/>
                    <a:pt x="1735" y="0"/>
                  </a:cubicBezTo>
                  <a:lnTo>
                    <a:pt x="1735" y="0"/>
                  </a:lnTo>
                  <a:cubicBezTo>
                    <a:pt x="777" y="0"/>
                    <a:pt x="0" y="777"/>
                    <a:pt x="0" y="17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8308174" y="1682369"/>
              <a:ext cx="308886" cy="308891"/>
            </a:xfrm>
            <a:custGeom>
              <a:avLst/>
              <a:gdLst/>
              <a:ahLst/>
              <a:cxnLst/>
              <a:rect l="l" t="t" r="r" b="b"/>
              <a:pathLst>
                <a:path w="1735" h="1735" extrusionOk="0">
                  <a:moveTo>
                    <a:pt x="1" y="868"/>
                  </a:moveTo>
                  <a:cubicBezTo>
                    <a:pt x="1" y="1345"/>
                    <a:pt x="391" y="1735"/>
                    <a:pt x="868" y="1735"/>
                  </a:cubicBezTo>
                  <a:lnTo>
                    <a:pt x="868" y="1735"/>
                  </a:lnTo>
                  <a:cubicBezTo>
                    <a:pt x="1349" y="1735"/>
                    <a:pt x="1735" y="1345"/>
                    <a:pt x="1735" y="868"/>
                  </a:cubicBezTo>
                  <a:lnTo>
                    <a:pt x="1735" y="868"/>
                  </a:lnTo>
                  <a:cubicBezTo>
                    <a:pt x="1735" y="387"/>
                    <a:pt x="1349" y="1"/>
                    <a:pt x="868" y="1"/>
                  </a:cubicBezTo>
                  <a:lnTo>
                    <a:pt x="868" y="1"/>
                  </a:lnTo>
                  <a:cubicBezTo>
                    <a:pt x="391" y="1"/>
                    <a:pt x="1" y="387"/>
                    <a:pt x="1" y="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5368760" y="2408017"/>
              <a:ext cx="179991" cy="179993"/>
            </a:xfrm>
            <a:custGeom>
              <a:avLst/>
              <a:gdLst/>
              <a:ahLst/>
              <a:cxnLst/>
              <a:rect l="l" t="t" r="r" b="b"/>
              <a:pathLst>
                <a:path w="1011" h="1011" extrusionOk="0">
                  <a:moveTo>
                    <a:pt x="0" y="507"/>
                  </a:moveTo>
                  <a:cubicBezTo>
                    <a:pt x="0" y="785"/>
                    <a:pt x="226" y="1010"/>
                    <a:pt x="508" y="1010"/>
                  </a:cubicBezTo>
                  <a:lnTo>
                    <a:pt x="508" y="1010"/>
                  </a:lnTo>
                  <a:cubicBezTo>
                    <a:pt x="785" y="1010"/>
                    <a:pt x="1011" y="785"/>
                    <a:pt x="1011" y="507"/>
                  </a:cubicBezTo>
                  <a:lnTo>
                    <a:pt x="1011" y="507"/>
                  </a:lnTo>
                  <a:cubicBezTo>
                    <a:pt x="1011" y="226"/>
                    <a:pt x="785" y="0"/>
                    <a:pt x="508" y="0"/>
                  </a:cubicBezTo>
                  <a:lnTo>
                    <a:pt x="508" y="0"/>
                  </a:lnTo>
                  <a:cubicBezTo>
                    <a:pt x="226" y="0"/>
                    <a:pt x="0" y="226"/>
                    <a:pt x="0" y="5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405425" y="4273588"/>
              <a:ext cx="841560" cy="440993"/>
            </a:xfrm>
            <a:custGeom>
              <a:avLst/>
              <a:gdLst/>
              <a:ahLst/>
              <a:cxnLst/>
              <a:rect l="l" t="t" r="r" b="b"/>
              <a:pathLst>
                <a:path w="4727" h="2477" extrusionOk="0">
                  <a:moveTo>
                    <a:pt x="2480" y="1"/>
                  </a:moveTo>
                  <a:cubicBezTo>
                    <a:pt x="1917" y="1"/>
                    <a:pt x="1462" y="447"/>
                    <a:pt x="1444" y="1002"/>
                  </a:cubicBezTo>
                  <a:cubicBezTo>
                    <a:pt x="1318" y="950"/>
                    <a:pt x="1184" y="920"/>
                    <a:pt x="1037" y="920"/>
                  </a:cubicBezTo>
                  <a:cubicBezTo>
                    <a:pt x="464" y="920"/>
                    <a:pt x="0" y="1384"/>
                    <a:pt x="0" y="1960"/>
                  </a:cubicBezTo>
                  <a:cubicBezTo>
                    <a:pt x="0" y="2147"/>
                    <a:pt x="52" y="2325"/>
                    <a:pt x="139" y="2476"/>
                  </a:cubicBezTo>
                  <a:lnTo>
                    <a:pt x="4588" y="2476"/>
                  </a:lnTo>
                  <a:cubicBezTo>
                    <a:pt x="4674" y="2325"/>
                    <a:pt x="4726" y="2147"/>
                    <a:pt x="4726" y="1960"/>
                  </a:cubicBezTo>
                  <a:cubicBezTo>
                    <a:pt x="4726" y="1384"/>
                    <a:pt x="4262" y="920"/>
                    <a:pt x="3690" y="920"/>
                  </a:cubicBezTo>
                  <a:cubicBezTo>
                    <a:pt x="3629" y="920"/>
                    <a:pt x="3569" y="928"/>
                    <a:pt x="3512" y="937"/>
                  </a:cubicBezTo>
                  <a:cubicBezTo>
                    <a:pt x="3460" y="413"/>
                    <a:pt x="3018" y="1"/>
                    <a:pt x="24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4951095" y="4057460"/>
              <a:ext cx="706433" cy="664071"/>
            </a:xfrm>
            <a:custGeom>
              <a:avLst/>
              <a:gdLst/>
              <a:ahLst/>
              <a:cxnLst/>
              <a:rect l="l" t="t" r="r" b="b"/>
              <a:pathLst>
                <a:path w="3968" h="3730" extrusionOk="0">
                  <a:moveTo>
                    <a:pt x="1" y="1"/>
                  </a:moveTo>
                  <a:lnTo>
                    <a:pt x="1" y="3729"/>
                  </a:lnTo>
                  <a:lnTo>
                    <a:pt x="3968" y="3729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4951095" y="4057460"/>
              <a:ext cx="706433" cy="132280"/>
            </a:xfrm>
            <a:custGeom>
              <a:avLst/>
              <a:gdLst/>
              <a:ahLst/>
              <a:cxnLst/>
              <a:rect l="l" t="t" r="r" b="b"/>
              <a:pathLst>
                <a:path w="3968" h="743" extrusionOk="0">
                  <a:moveTo>
                    <a:pt x="1" y="1"/>
                  </a:moveTo>
                  <a:lnTo>
                    <a:pt x="1" y="742"/>
                  </a:lnTo>
                  <a:lnTo>
                    <a:pt x="3968" y="742"/>
                  </a:lnTo>
                  <a:lnTo>
                    <a:pt x="3968" y="1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5777879" y="2558452"/>
              <a:ext cx="344493" cy="348414"/>
            </a:xfrm>
            <a:custGeom>
              <a:avLst/>
              <a:gdLst/>
              <a:ahLst/>
              <a:cxnLst/>
              <a:rect l="l" t="t" r="r" b="b"/>
              <a:pathLst>
                <a:path w="1935" h="1957" extrusionOk="0">
                  <a:moveTo>
                    <a:pt x="0" y="1956"/>
                  </a:moveTo>
                  <a:lnTo>
                    <a:pt x="269" y="1470"/>
                  </a:lnTo>
                  <a:cubicBezTo>
                    <a:pt x="269" y="1462"/>
                    <a:pt x="269" y="1449"/>
                    <a:pt x="269" y="1440"/>
                  </a:cubicBezTo>
                  <a:lnTo>
                    <a:pt x="269" y="226"/>
                  </a:lnTo>
                  <a:cubicBezTo>
                    <a:pt x="269" y="105"/>
                    <a:pt x="369" y="1"/>
                    <a:pt x="490" y="1"/>
                  </a:cubicBezTo>
                  <a:lnTo>
                    <a:pt x="1713" y="1"/>
                  </a:lnTo>
                  <a:cubicBezTo>
                    <a:pt x="1834" y="1"/>
                    <a:pt x="1934" y="105"/>
                    <a:pt x="1934" y="226"/>
                  </a:cubicBezTo>
                  <a:lnTo>
                    <a:pt x="1934" y="1440"/>
                  </a:lnTo>
                  <a:cubicBezTo>
                    <a:pt x="1934" y="1566"/>
                    <a:pt x="1834" y="1666"/>
                    <a:pt x="1713" y="1666"/>
                  </a:cubicBezTo>
                  <a:lnTo>
                    <a:pt x="616" y="16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5909801" y="2653342"/>
              <a:ext cx="144562" cy="125337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1" y="209"/>
                  </a:moveTo>
                  <a:cubicBezTo>
                    <a:pt x="1" y="92"/>
                    <a:pt x="92" y="1"/>
                    <a:pt x="209" y="1"/>
                  </a:cubicBezTo>
                  <a:cubicBezTo>
                    <a:pt x="300" y="1"/>
                    <a:pt x="378" y="62"/>
                    <a:pt x="404" y="144"/>
                  </a:cubicBezTo>
                  <a:cubicBezTo>
                    <a:pt x="430" y="62"/>
                    <a:pt x="512" y="1"/>
                    <a:pt x="603" y="1"/>
                  </a:cubicBezTo>
                  <a:cubicBezTo>
                    <a:pt x="716" y="1"/>
                    <a:pt x="811" y="92"/>
                    <a:pt x="811" y="209"/>
                  </a:cubicBezTo>
                  <a:cubicBezTo>
                    <a:pt x="811" y="317"/>
                    <a:pt x="443" y="647"/>
                    <a:pt x="408" y="699"/>
                  </a:cubicBezTo>
                  <a:cubicBezTo>
                    <a:pt x="408" y="703"/>
                    <a:pt x="404" y="703"/>
                    <a:pt x="404" y="703"/>
                  </a:cubicBezTo>
                  <a:quadBezTo>
                    <a:pt x="404" y="703"/>
                    <a:pt x="404" y="699"/>
                  </a:quadBezTo>
                  <a:cubicBezTo>
                    <a:pt x="365" y="647"/>
                    <a:pt x="1" y="317"/>
                    <a:pt x="1" y="2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5855857" y="4642643"/>
              <a:ext cx="256367" cy="98097"/>
            </a:xfrm>
            <a:custGeom>
              <a:avLst/>
              <a:gdLst/>
              <a:ahLst/>
              <a:cxnLst/>
              <a:rect l="l" t="t" r="r" b="b"/>
              <a:pathLst>
                <a:path w="1440" h="551" extrusionOk="0">
                  <a:moveTo>
                    <a:pt x="26" y="169"/>
                  </a:moveTo>
                  <a:cubicBezTo>
                    <a:pt x="26" y="169"/>
                    <a:pt x="5" y="156"/>
                    <a:pt x="5" y="230"/>
                  </a:cubicBezTo>
                  <a:cubicBezTo>
                    <a:pt x="0" y="304"/>
                    <a:pt x="35" y="464"/>
                    <a:pt x="96" y="507"/>
                  </a:cubicBezTo>
                  <a:cubicBezTo>
                    <a:pt x="161" y="551"/>
                    <a:pt x="1409" y="451"/>
                    <a:pt x="1427" y="330"/>
                  </a:cubicBezTo>
                  <a:cubicBezTo>
                    <a:pt x="1440" y="217"/>
                    <a:pt x="390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5848914" y="4619499"/>
              <a:ext cx="78868" cy="64093"/>
            </a:xfrm>
            <a:custGeom>
              <a:avLst/>
              <a:gdLst/>
              <a:ahLst/>
              <a:cxnLst/>
              <a:rect l="l" t="t" r="r" b="b"/>
              <a:pathLst>
                <a:path w="443" h="360" extrusionOk="0">
                  <a:moveTo>
                    <a:pt x="373" y="0"/>
                  </a:moveTo>
                  <a:lnTo>
                    <a:pt x="442" y="199"/>
                  </a:lnTo>
                  <a:cubicBezTo>
                    <a:pt x="442" y="199"/>
                    <a:pt x="317" y="360"/>
                    <a:pt x="78" y="325"/>
                  </a:cubicBezTo>
                  <a:lnTo>
                    <a:pt x="0" y="9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5895914" y="4640329"/>
              <a:ext cx="163790" cy="64983"/>
            </a:xfrm>
            <a:custGeom>
              <a:avLst/>
              <a:gdLst/>
              <a:ahLst/>
              <a:cxnLst/>
              <a:rect l="l" t="t" r="r" b="b"/>
              <a:pathLst>
                <a:path w="920" h="365" extrusionOk="0">
                  <a:moveTo>
                    <a:pt x="1" y="195"/>
                  </a:moveTo>
                  <a:cubicBezTo>
                    <a:pt x="1" y="195"/>
                    <a:pt x="699" y="364"/>
                    <a:pt x="811" y="230"/>
                  </a:cubicBezTo>
                  <a:cubicBezTo>
                    <a:pt x="920" y="91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5626551" y="3973430"/>
              <a:ext cx="306572" cy="665495"/>
            </a:xfrm>
            <a:custGeom>
              <a:avLst/>
              <a:gdLst/>
              <a:ahLst/>
              <a:cxnLst/>
              <a:rect l="l" t="t" r="r" b="b"/>
              <a:pathLst>
                <a:path w="1722" h="3738" extrusionOk="0">
                  <a:moveTo>
                    <a:pt x="1245" y="65"/>
                  </a:moveTo>
                  <a:cubicBezTo>
                    <a:pt x="1245" y="65"/>
                    <a:pt x="1496" y="1838"/>
                    <a:pt x="1600" y="2584"/>
                  </a:cubicBezTo>
                  <a:cubicBezTo>
                    <a:pt x="1700" y="3330"/>
                    <a:pt x="1722" y="3607"/>
                    <a:pt x="1722" y="3607"/>
                  </a:cubicBezTo>
                  <a:lnTo>
                    <a:pt x="1201" y="3737"/>
                  </a:lnTo>
                  <a:cubicBezTo>
                    <a:pt x="1201" y="3737"/>
                    <a:pt x="213" y="551"/>
                    <a:pt x="105" y="278"/>
                  </a:cubicBezTo>
                  <a:cubicBezTo>
                    <a:pt x="0" y="0"/>
                    <a:pt x="1245" y="65"/>
                    <a:pt x="1245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5608036" y="4644067"/>
              <a:ext cx="254052" cy="120708"/>
            </a:xfrm>
            <a:custGeom>
              <a:avLst/>
              <a:gdLst/>
              <a:ahLst/>
              <a:cxnLst/>
              <a:rect l="l" t="t" r="r" b="b"/>
              <a:pathLst>
                <a:path w="1427" h="678" extrusionOk="0">
                  <a:moveTo>
                    <a:pt x="61" y="83"/>
                  </a:moveTo>
                  <a:cubicBezTo>
                    <a:pt x="61" y="83"/>
                    <a:pt x="44" y="66"/>
                    <a:pt x="26" y="135"/>
                  </a:cubicBezTo>
                  <a:cubicBezTo>
                    <a:pt x="5" y="205"/>
                    <a:pt x="0" y="369"/>
                    <a:pt x="52" y="426"/>
                  </a:cubicBezTo>
                  <a:cubicBezTo>
                    <a:pt x="100" y="486"/>
                    <a:pt x="1340" y="677"/>
                    <a:pt x="1384" y="560"/>
                  </a:cubicBezTo>
                  <a:cubicBezTo>
                    <a:pt x="1427" y="456"/>
                    <a:pt x="456" y="1"/>
                    <a:pt x="4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5615691" y="4619499"/>
              <a:ext cx="72815" cy="60354"/>
            </a:xfrm>
            <a:custGeom>
              <a:avLst/>
              <a:gdLst/>
              <a:ahLst/>
              <a:cxnLst/>
              <a:rect l="l" t="t" r="r" b="b"/>
              <a:pathLst>
                <a:path w="409" h="339" extrusionOk="0">
                  <a:moveTo>
                    <a:pt x="387" y="0"/>
                  </a:moveTo>
                  <a:lnTo>
                    <a:pt x="408" y="208"/>
                  </a:lnTo>
                  <a:cubicBezTo>
                    <a:pt x="408" y="208"/>
                    <a:pt x="248" y="338"/>
                    <a:pt x="22" y="243"/>
                  </a:cubicBezTo>
                  <a:lnTo>
                    <a:pt x="1" y="4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652010" y="4639438"/>
              <a:ext cx="27239" cy="29554"/>
            </a:xfrm>
            <a:custGeom>
              <a:avLst/>
              <a:gdLst/>
              <a:ahLst/>
              <a:cxnLst/>
              <a:rect l="l" t="t" r="r" b="b"/>
              <a:pathLst>
                <a:path w="153" h="166" extrusionOk="0">
                  <a:moveTo>
                    <a:pt x="152" y="1"/>
                  </a:moveTo>
                  <a:lnTo>
                    <a:pt x="1" y="166"/>
                  </a:lnTo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553914" y="3923938"/>
              <a:ext cx="212571" cy="696473"/>
            </a:xfrm>
            <a:custGeom>
              <a:avLst/>
              <a:gdLst/>
              <a:ahLst/>
              <a:cxnLst/>
              <a:rect l="l" t="t" r="r" b="b"/>
              <a:pathLst>
                <a:path w="1194" h="3912" extrusionOk="0">
                  <a:moveTo>
                    <a:pt x="1193" y="352"/>
                  </a:moveTo>
                  <a:cubicBezTo>
                    <a:pt x="1193" y="352"/>
                    <a:pt x="1028" y="2134"/>
                    <a:pt x="955" y="2888"/>
                  </a:cubicBezTo>
                  <a:cubicBezTo>
                    <a:pt x="881" y="3634"/>
                    <a:pt x="833" y="3907"/>
                    <a:pt x="833" y="3907"/>
                  </a:cubicBezTo>
                  <a:lnTo>
                    <a:pt x="300" y="3911"/>
                  </a:lnTo>
                  <a:cubicBezTo>
                    <a:pt x="300" y="3911"/>
                    <a:pt x="75" y="586"/>
                    <a:pt x="40" y="291"/>
                  </a:cubicBezTo>
                  <a:cubicBezTo>
                    <a:pt x="1" y="1"/>
                    <a:pt x="1193" y="352"/>
                    <a:pt x="1193" y="3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5141768" y="3839018"/>
              <a:ext cx="799900" cy="272750"/>
            </a:xfrm>
            <a:custGeom>
              <a:avLst/>
              <a:gdLst/>
              <a:ahLst/>
              <a:cxnLst/>
              <a:rect l="l" t="t" r="r" b="b"/>
              <a:pathLst>
                <a:path w="4493" h="1532" extrusionOk="0">
                  <a:moveTo>
                    <a:pt x="811" y="1223"/>
                  </a:moveTo>
                  <a:cubicBezTo>
                    <a:pt x="1" y="768"/>
                    <a:pt x="504" y="1"/>
                    <a:pt x="504" y="1"/>
                  </a:cubicBezTo>
                  <a:cubicBezTo>
                    <a:pt x="504" y="1"/>
                    <a:pt x="3105" y="139"/>
                    <a:pt x="3543" y="317"/>
                  </a:cubicBezTo>
                  <a:cubicBezTo>
                    <a:pt x="3777" y="413"/>
                    <a:pt x="4492" y="1059"/>
                    <a:pt x="3200" y="1297"/>
                  </a:cubicBezTo>
                  <a:cubicBezTo>
                    <a:pt x="2819" y="1366"/>
                    <a:pt x="1362" y="1531"/>
                    <a:pt x="811" y="12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5270664" y="3862162"/>
              <a:ext cx="11750" cy="19584"/>
            </a:xfrm>
            <a:custGeom>
              <a:avLst/>
              <a:gdLst/>
              <a:ahLst/>
              <a:cxnLst/>
              <a:rect l="l" t="t" r="r" b="b"/>
              <a:pathLst>
                <a:path w="66" h="110" extrusionOk="0">
                  <a:moveTo>
                    <a:pt x="22" y="109"/>
                  </a:moveTo>
                  <a:quadBezTo>
                    <a:pt x="18" y="109"/>
                    <a:pt x="14" y="105"/>
                  </a:quadBezTo>
                  <a:cubicBezTo>
                    <a:pt x="5" y="105"/>
                    <a:pt x="1" y="96"/>
                    <a:pt x="5" y="83"/>
                  </a:cubicBezTo>
                  <a:cubicBezTo>
                    <a:pt x="14" y="44"/>
                    <a:pt x="27" y="14"/>
                    <a:pt x="27" y="14"/>
                  </a:cubicBezTo>
                  <a:cubicBezTo>
                    <a:pt x="35" y="5"/>
                    <a:pt x="44" y="1"/>
                    <a:pt x="53" y="5"/>
                  </a:cubicBezTo>
                  <a:cubicBezTo>
                    <a:pt x="61" y="9"/>
                    <a:pt x="66" y="22"/>
                    <a:pt x="61" y="31"/>
                  </a:cubicBezTo>
                  <a:cubicBezTo>
                    <a:pt x="61" y="31"/>
                    <a:pt x="48" y="57"/>
                    <a:pt x="40" y="96"/>
                  </a:cubicBezTo>
                  <a:cubicBezTo>
                    <a:pt x="35" y="100"/>
                    <a:pt x="27" y="109"/>
                    <a:pt x="22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5268349" y="3900082"/>
              <a:ext cx="613856" cy="687037"/>
            </a:xfrm>
            <a:custGeom>
              <a:avLst/>
              <a:gdLst/>
              <a:ahLst/>
              <a:cxnLst/>
              <a:rect l="l" t="t" r="r" b="b"/>
              <a:pathLst>
                <a:path w="3448" h="3859" extrusionOk="0">
                  <a:moveTo>
                    <a:pt x="66" y="174"/>
                  </a:moveTo>
                  <a:cubicBezTo>
                    <a:pt x="61" y="174"/>
                    <a:pt x="53" y="169"/>
                    <a:pt x="53" y="165"/>
                  </a:cubicBezTo>
                  <a:cubicBezTo>
                    <a:pt x="22" y="122"/>
                    <a:pt x="5" y="74"/>
                    <a:pt x="1" y="22"/>
                  </a:cubicBezTo>
                  <a:cubicBezTo>
                    <a:pt x="1" y="13"/>
                    <a:pt x="9" y="4"/>
                    <a:pt x="18" y="0"/>
                  </a:cubicBezTo>
                  <a:cubicBezTo>
                    <a:pt x="27" y="0"/>
                    <a:pt x="35" y="9"/>
                    <a:pt x="35" y="17"/>
                  </a:cubicBezTo>
                  <a:cubicBezTo>
                    <a:pt x="40" y="65"/>
                    <a:pt x="57" y="109"/>
                    <a:pt x="83" y="143"/>
                  </a:cubicBezTo>
                  <a:cubicBezTo>
                    <a:pt x="87" y="152"/>
                    <a:pt x="83" y="165"/>
                    <a:pt x="74" y="169"/>
                  </a:cubicBezTo>
                  <a:cubicBezTo>
                    <a:pt x="74" y="174"/>
                    <a:pt x="70" y="174"/>
                    <a:pt x="66" y="174"/>
                  </a:cubicBezTo>
                  <a:close/>
                  <a:moveTo>
                    <a:pt x="304" y="325"/>
                  </a:moveTo>
                  <a:cubicBezTo>
                    <a:pt x="304" y="325"/>
                    <a:pt x="300" y="325"/>
                    <a:pt x="300" y="325"/>
                  </a:cubicBezTo>
                  <a:cubicBezTo>
                    <a:pt x="248" y="312"/>
                    <a:pt x="200" y="291"/>
                    <a:pt x="161" y="269"/>
                  </a:cubicBezTo>
                  <a:cubicBezTo>
                    <a:pt x="152" y="265"/>
                    <a:pt x="152" y="252"/>
                    <a:pt x="157" y="243"/>
                  </a:cubicBezTo>
                  <a:cubicBezTo>
                    <a:pt x="161" y="234"/>
                    <a:pt x="174" y="234"/>
                    <a:pt x="178" y="239"/>
                  </a:cubicBezTo>
                  <a:cubicBezTo>
                    <a:pt x="218" y="260"/>
                    <a:pt x="261" y="278"/>
                    <a:pt x="309" y="291"/>
                  </a:cubicBezTo>
                  <a:cubicBezTo>
                    <a:pt x="317" y="295"/>
                    <a:pt x="326" y="304"/>
                    <a:pt x="322" y="312"/>
                  </a:cubicBezTo>
                  <a:cubicBezTo>
                    <a:pt x="317" y="321"/>
                    <a:pt x="313" y="325"/>
                    <a:pt x="304" y="325"/>
                  </a:cubicBezTo>
                  <a:close/>
                  <a:moveTo>
                    <a:pt x="590" y="377"/>
                  </a:moveTo>
                  <a:quadBezTo>
                    <a:pt x="590" y="377"/>
                    <a:pt x="586" y="377"/>
                  </a:quadBezTo>
                  <a:cubicBezTo>
                    <a:pt x="534" y="369"/>
                    <a:pt x="486" y="364"/>
                    <a:pt x="443" y="356"/>
                  </a:cubicBezTo>
                  <a:cubicBezTo>
                    <a:pt x="434" y="356"/>
                    <a:pt x="426" y="347"/>
                    <a:pt x="430" y="338"/>
                  </a:cubicBezTo>
                  <a:cubicBezTo>
                    <a:pt x="430" y="325"/>
                    <a:pt x="439" y="321"/>
                    <a:pt x="447" y="321"/>
                  </a:cubicBezTo>
                  <a:cubicBezTo>
                    <a:pt x="491" y="330"/>
                    <a:pt x="538" y="334"/>
                    <a:pt x="590" y="338"/>
                  </a:cubicBezTo>
                  <a:cubicBezTo>
                    <a:pt x="603" y="343"/>
                    <a:pt x="608" y="351"/>
                    <a:pt x="608" y="360"/>
                  </a:cubicBezTo>
                  <a:cubicBezTo>
                    <a:pt x="608" y="369"/>
                    <a:pt x="599" y="377"/>
                    <a:pt x="590" y="377"/>
                  </a:cubicBezTo>
                  <a:close/>
                  <a:moveTo>
                    <a:pt x="881" y="399"/>
                  </a:moveTo>
                  <a:lnTo>
                    <a:pt x="877" y="399"/>
                  </a:lnTo>
                  <a:cubicBezTo>
                    <a:pt x="829" y="395"/>
                    <a:pt x="781" y="395"/>
                    <a:pt x="733" y="390"/>
                  </a:cubicBezTo>
                  <a:cubicBezTo>
                    <a:pt x="725" y="390"/>
                    <a:pt x="716" y="382"/>
                    <a:pt x="716" y="369"/>
                  </a:cubicBezTo>
                  <a:cubicBezTo>
                    <a:pt x="716" y="360"/>
                    <a:pt x="725" y="351"/>
                    <a:pt x="738" y="356"/>
                  </a:cubicBezTo>
                  <a:cubicBezTo>
                    <a:pt x="781" y="356"/>
                    <a:pt x="829" y="360"/>
                    <a:pt x="881" y="364"/>
                  </a:cubicBezTo>
                  <a:cubicBezTo>
                    <a:pt x="890" y="364"/>
                    <a:pt x="898" y="373"/>
                    <a:pt x="898" y="382"/>
                  </a:cubicBezTo>
                  <a:cubicBezTo>
                    <a:pt x="898" y="390"/>
                    <a:pt x="890" y="399"/>
                    <a:pt x="881" y="399"/>
                  </a:cubicBezTo>
                  <a:close/>
                  <a:moveTo>
                    <a:pt x="1167" y="412"/>
                  </a:moveTo>
                  <a:lnTo>
                    <a:pt x="1167" y="412"/>
                  </a:lnTo>
                  <a:cubicBezTo>
                    <a:pt x="1119" y="412"/>
                    <a:pt x="1072" y="408"/>
                    <a:pt x="1024" y="408"/>
                  </a:cubicBezTo>
                  <a:cubicBezTo>
                    <a:pt x="1015" y="408"/>
                    <a:pt x="1007" y="399"/>
                    <a:pt x="1007" y="386"/>
                  </a:cubicBezTo>
                  <a:cubicBezTo>
                    <a:pt x="1007" y="377"/>
                    <a:pt x="1015" y="373"/>
                    <a:pt x="1024" y="369"/>
                  </a:cubicBezTo>
                  <a:cubicBezTo>
                    <a:pt x="1072" y="373"/>
                    <a:pt x="1119" y="373"/>
                    <a:pt x="1171" y="377"/>
                  </a:cubicBezTo>
                  <a:cubicBezTo>
                    <a:pt x="1180" y="377"/>
                    <a:pt x="1189" y="386"/>
                    <a:pt x="1189" y="395"/>
                  </a:cubicBezTo>
                  <a:cubicBezTo>
                    <a:pt x="1189" y="403"/>
                    <a:pt x="1180" y="412"/>
                    <a:pt x="1167" y="412"/>
                  </a:cubicBezTo>
                  <a:close/>
                  <a:moveTo>
                    <a:pt x="2186" y="421"/>
                  </a:moveTo>
                  <a:cubicBezTo>
                    <a:pt x="2173" y="421"/>
                    <a:pt x="2164" y="412"/>
                    <a:pt x="2164" y="399"/>
                  </a:cubicBezTo>
                  <a:cubicBezTo>
                    <a:pt x="2164" y="390"/>
                    <a:pt x="2173" y="382"/>
                    <a:pt x="2182" y="382"/>
                  </a:cubicBezTo>
                  <a:cubicBezTo>
                    <a:pt x="2238" y="382"/>
                    <a:pt x="2281" y="382"/>
                    <a:pt x="2299" y="382"/>
                  </a:cubicBezTo>
                  <a:cubicBezTo>
                    <a:pt x="2303" y="382"/>
                    <a:pt x="2307" y="382"/>
                    <a:pt x="2307" y="382"/>
                  </a:cubicBezTo>
                  <a:cubicBezTo>
                    <a:pt x="2307" y="382"/>
                    <a:pt x="2316" y="382"/>
                    <a:pt x="2329" y="382"/>
                  </a:cubicBezTo>
                  <a:cubicBezTo>
                    <a:pt x="2338" y="382"/>
                    <a:pt x="2346" y="386"/>
                    <a:pt x="2346" y="399"/>
                  </a:cubicBezTo>
                  <a:cubicBezTo>
                    <a:pt x="2346" y="408"/>
                    <a:pt x="2338" y="416"/>
                    <a:pt x="2329" y="416"/>
                  </a:cubicBezTo>
                  <a:cubicBezTo>
                    <a:pt x="2307" y="416"/>
                    <a:pt x="2312" y="416"/>
                    <a:pt x="2312" y="416"/>
                  </a:cubicBezTo>
                  <a:lnTo>
                    <a:pt x="2312" y="416"/>
                  </a:lnTo>
                  <a:lnTo>
                    <a:pt x="2299" y="416"/>
                  </a:lnTo>
                  <a:cubicBezTo>
                    <a:pt x="2281" y="416"/>
                    <a:pt x="2242" y="416"/>
                    <a:pt x="2186" y="421"/>
                  </a:cubicBezTo>
                  <a:close/>
                  <a:moveTo>
                    <a:pt x="1458" y="421"/>
                  </a:moveTo>
                  <a:lnTo>
                    <a:pt x="1458" y="421"/>
                  </a:lnTo>
                  <a:cubicBezTo>
                    <a:pt x="1410" y="421"/>
                    <a:pt x="1362" y="416"/>
                    <a:pt x="1314" y="416"/>
                  </a:cubicBezTo>
                  <a:cubicBezTo>
                    <a:pt x="1301" y="416"/>
                    <a:pt x="1297" y="408"/>
                    <a:pt x="1297" y="399"/>
                  </a:cubicBezTo>
                  <a:cubicBezTo>
                    <a:pt x="1297" y="390"/>
                    <a:pt x="1306" y="382"/>
                    <a:pt x="1314" y="382"/>
                  </a:cubicBezTo>
                  <a:lnTo>
                    <a:pt x="1314" y="382"/>
                  </a:lnTo>
                  <a:cubicBezTo>
                    <a:pt x="1362" y="382"/>
                    <a:pt x="1410" y="382"/>
                    <a:pt x="1458" y="382"/>
                  </a:cubicBezTo>
                  <a:cubicBezTo>
                    <a:pt x="1471" y="382"/>
                    <a:pt x="1479" y="390"/>
                    <a:pt x="1475" y="403"/>
                  </a:cubicBezTo>
                  <a:cubicBezTo>
                    <a:pt x="1475" y="412"/>
                    <a:pt x="1471" y="421"/>
                    <a:pt x="1458" y="421"/>
                  </a:cubicBezTo>
                  <a:close/>
                  <a:moveTo>
                    <a:pt x="1895" y="421"/>
                  </a:moveTo>
                  <a:cubicBezTo>
                    <a:pt x="1882" y="421"/>
                    <a:pt x="1878" y="412"/>
                    <a:pt x="1878" y="403"/>
                  </a:cubicBezTo>
                  <a:cubicBezTo>
                    <a:pt x="1874" y="395"/>
                    <a:pt x="1882" y="386"/>
                    <a:pt x="1895" y="386"/>
                  </a:cubicBezTo>
                  <a:cubicBezTo>
                    <a:pt x="1947" y="386"/>
                    <a:pt x="1995" y="386"/>
                    <a:pt x="2039" y="386"/>
                  </a:cubicBezTo>
                  <a:lnTo>
                    <a:pt x="2039" y="386"/>
                  </a:lnTo>
                  <a:cubicBezTo>
                    <a:pt x="2047" y="386"/>
                    <a:pt x="2056" y="390"/>
                    <a:pt x="2056" y="403"/>
                  </a:cubicBezTo>
                  <a:cubicBezTo>
                    <a:pt x="2056" y="412"/>
                    <a:pt x="2047" y="421"/>
                    <a:pt x="2039" y="421"/>
                  </a:cubicBezTo>
                  <a:cubicBezTo>
                    <a:pt x="1995" y="421"/>
                    <a:pt x="1947" y="421"/>
                    <a:pt x="1895" y="421"/>
                  </a:cubicBezTo>
                  <a:close/>
                  <a:moveTo>
                    <a:pt x="1748" y="421"/>
                  </a:moveTo>
                  <a:lnTo>
                    <a:pt x="1748" y="421"/>
                  </a:lnTo>
                  <a:cubicBezTo>
                    <a:pt x="1700" y="421"/>
                    <a:pt x="1653" y="421"/>
                    <a:pt x="1605" y="421"/>
                  </a:cubicBezTo>
                  <a:cubicBezTo>
                    <a:pt x="1592" y="421"/>
                    <a:pt x="1588" y="412"/>
                    <a:pt x="1588" y="403"/>
                  </a:cubicBezTo>
                  <a:cubicBezTo>
                    <a:pt x="1588" y="395"/>
                    <a:pt x="1592" y="386"/>
                    <a:pt x="1605" y="386"/>
                  </a:cubicBezTo>
                  <a:lnTo>
                    <a:pt x="1605" y="386"/>
                  </a:lnTo>
                  <a:cubicBezTo>
                    <a:pt x="1653" y="386"/>
                    <a:pt x="1700" y="386"/>
                    <a:pt x="1748" y="386"/>
                  </a:cubicBezTo>
                  <a:cubicBezTo>
                    <a:pt x="1761" y="386"/>
                    <a:pt x="1765" y="395"/>
                    <a:pt x="1765" y="403"/>
                  </a:cubicBezTo>
                  <a:cubicBezTo>
                    <a:pt x="1765" y="412"/>
                    <a:pt x="1761" y="421"/>
                    <a:pt x="1748" y="421"/>
                  </a:cubicBezTo>
                  <a:close/>
                  <a:moveTo>
                    <a:pt x="2602" y="503"/>
                  </a:moveTo>
                  <a:cubicBezTo>
                    <a:pt x="2598" y="503"/>
                    <a:pt x="2593" y="503"/>
                    <a:pt x="2589" y="499"/>
                  </a:cubicBezTo>
                  <a:cubicBezTo>
                    <a:pt x="2554" y="473"/>
                    <a:pt x="2511" y="451"/>
                    <a:pt x="2468" y="438"/>
                  </a:cubicBezTo>
                  <a:cubicBezTo>
                    <a:pt x="2459" y="434"/>
                    <a:pt x="2450" y="425"/>
                    <a:pt x="2455" y="416"/>
                  </a:cubicBezTo>
                  <a:cubicBezTo>
                    <a:pt x="2459" y="403"/>
                    <a:pt x="2468" y="399"/>
                    <a:pt x="2476" y="403"/>
                  </a:cubicBezTo>
                  <a:cubicBezTo>
                    <a:pt x="2528" y="416"/>
                    <a:pt x="2572" y="442"/>
                    <a:pt x="2611" y="468"/>
                  </a:cubicBezTo>
                  <a:cubicBezTo>
                    <a:pt x="2619" y="477"/>
                    <a:pt x="2619" y="486"/>
                    <a:pt x="2615" y="494"/>
                  </a:cubicBezTo>
                  <a:cubicBezTo>
                    <a:pt x="2611" y="499"/>
                    <a:pt x="2606" y="503"/>
                    <a:pt x="2602" y="503"/>
                  </a:cubicBezTo>
                  <a:close/>
                  <a:moveTo>
                    <a:pt x="2763" y="737"/>
                  </a:moveTo>
                  <a:cubicBezTo>
                    <a:pt x="2754" y="737"/>
                    <a:pt x="2750" y="733"/>
                    <a:pt x="2745" y="724"/>
                  </a:cubicBezTo>
                  <a:cubicBezTo>
                    <a:pt x="2732" y="677"/>
                    <a:pt x="2711" y="633"/>
                    <a:pt x="2685" y="598"/>
                  </a:cubicBezTo>
                  <a:cubicBezTo>
                    <a:pt x="2680" y="590"/>
                    <a:pt x="2685" y="577"/>
                    <a:pt x="2689" y="572"/>
                  </a:cubicBezTo>
                  <a:cubicBezTo>
                    <a:pt x="2698" y="568"/>
                    <a:pt x="2711" y="568"/>
                    <a:pt x="2715" y="577"/>
                  </a:cubicBezTo>
                  <a:cubicBezTo>
                    <a:pt x="2741" y="616"/>
                    <a:pt x="2763" y="664"/>
                    <a:pt x="2780" y="711"/>
                  </a:cubicBezTo>
                  <a:cubicBezTo>
                    <a:pt x="2784" y="724"/>
                    <a:pt x="2776" y="733"/>
                    <a:pt x="2767" y="737"/>
                  </a:cubicBezTo>
                  <a:cubicBezTo>
                    <a:pt x="2767" y="737"/>
                    <a:pt x="2763" y="737"/>
                    <a:pt x="2763" y="737"/>
                  </a:cubicBezTo>
                  <a:close/>
                  <a:moveTo>
                    <a:pt x="2810" y="1023"/>
                  </a:moveTo>
                  <a:cubicBezTo>
                    <a:pt x="2802" y="1023"/>
                    <a:pt x="2793" y="1015"/>
                    <a:pt x="2793" y="1006"/>
                  </a:cubicBezTo>
                  <a:cubicBezTo>
                    <a:pt x="2784" y="950"/>
                    <a:pt x="2776" y="906"/>
                    <a:pt x="2776" y="872"/>
                  </a:cubicBezTo>
                  <a:lnTo>
                    <a:pt x="2771" y="863"/>
                  </a:lnTo>
                  <a:cubicBezTo>
                    <a:pt x="2771" y="854"/>
                    <a:pt x="2780" y="841"/>
                    <a:pt x="2789" y="841"/>
                  </a:cubicBezTo>
                  <a:cubicBezTo>
                    <a:pt x="2802" y="841"/>
                    <a:pt x="2806" y="850"/>
                    <a:pt x="2810" y="859"/>
                  </a:cubicBezTo>
                  <a:lnTo>
                    <a:pt x="2810" y="867"/>
                  </a:lnTo>
                  <a:cubicBezTo>
                    <a:pt x="2815" y="902"/>
                    <a:pt x="2819" y="945"/>
                    <a:pt x="2828" y="1002"/>
                  </a:cubicBezTo>
                  <a:cubicBezTo>
                    <a:pt x="2828" y="1010"/>
                    <a:pt x="2823" y="1019"/>
                    <a:pt x="2815" y="1023"/>
                  </a:cubicBezTo>
                  <a:quadBezTo>
                    <a:pt x="2810" y="1023"/>
                    <a:pt x="2810" y="1023"/>
                  </a:quadBezTo>
                  <a:close/>
                  <a:moveTo>
                    <a:pt x="2862" y="1310"/>
                  </a:moveTo>
                  <a:cubicBezTo>
                    <a:pt x="2854" y="1310"/>
                    <a:pt x="2845" y="1301"/>
                    <a:pt x="2845" y="1292"/>
                  </a:cubicBezTo>
                  <a:cubicBezTo>
                    <a:pt x="2832" y="1244"/>
                    <a:pt x="2823" y="1197"/>
                    <a:pt x="2819" y="1149"/>
                  </a:cubicBezTo>
                  <a:cubicBezTo>
                    <a:pt x="2815" y="1140"/>
                    <a:pt x="2823" y="1132"/>
                    <a:pt x="2832" y="1132"/>
                  </a:cubicBezTo>
                  <a:cubicBezTo>
                    <a:pt x="2841" y="1127"/>
                    <a:pt x="2849" y="1136"/>
                    <a:pt x="2854" y="1145"/>
                  </a:cubicBezTo>
                  <a:cubicBezTo>
                    <a:pt x="2862" y="1188"/>
                    <a:pt x="2871" y="1236"/>
                    <a:pt x="2880" y="1288"/>
                  </a:cubicBezTo>
                  <a:cubicBezTo>
                    <a:pt x="2880" y="1297"/>
                    <a:pt x="2875" y="1305"/>
                    <a:pt x="2867" y="1310"/>
                  </a:cubicBezTo>
                  <a:quadBezTo>
                    <a:pt x="2862" y="1310"/>
                    <a:pt x="2862" y="1310"/>
                  </a:quadBezTo>
                  <a:close/>
                  <a:moveTo>
                    <a:pt x="2919" y="1591"/>
                  </a:moveTo>
                  <a:cubicBezTo>
                    <a:pt x="2910" y="1591"/>
                    <a:pt x="2901" y="1587"/>
                    <a:pt x="2901" y="1578"/>
                  </a:cubicBezTo>
                  <a:lnTo>
                    <a:pt x="2871" y="1435"/>
                  </a:lnTo>
                  <a:cubicBezTo>
                    <a:pt x="2871" y="1427"/>
                    <a:pt x="2875" y="1418"/>
                    <a:pt x="2884" y="1414"/>
                  </a:cubicBezTo>
                  <a:cubicBezTo>
                    <a:pt x="2897" y="1414"/>
                    <a:pt x="2906" y="1418"/>
                    <a:pt x="2906" y="1431"/>
                  </a:cubicBezTo>
                  <a:lnTo>
                    <a:pt x="2936" y="1570"/>
                  </a:lnTo>
                  <a:cubicBezTo>
                    <a:pt x="2940" y="1583"/>
                    <a:pt x="2932" y="1591"/>
                    <a:pt x="2923" y="1591"/>
                  </a:cubicBezTo>
                  <a:cubicBezTo>
                    <a:pt x="2923" y="1591"/>
                    <a:pt x="2919" y="1591"/>
                    <a:pt x="2919" y="1591"/>
                  </a:cubicBezTo>
                  <a:close/>
                  <a:moveTo>
                    <a:pt x="2979" y="1878"/>
                  </a:moveTo>
                  <a:cubicBezTo>
                    <a:pt x="2971" y="1878"/>
                    <a:pt x="2962" y="1873"/>
                    <a:pt x="2962" y="1864"/>
                  </a:cubicBezTo>
                  <a:lnTo>
                    <a:pt x="2932" y="1721"/>
                  </a:lnTo>
                  <a:cubicBezTo>
                    <a:pt x="2927" y="1713"/>
                    <a:pt x="2936" y="1700"/>
                    <a:pt x="2945" y="1700"/>
                  </a:cubicBezTo>
                  <a:cubicBezTo>
                    <a:pt x="2953" y="1700"/>
                    <a:pt x="2962" y="1704"/>
                    <a:pt x="2966" y="1713"/>
                  </a:cubicBezTo>
                  <a:lnTo>
                    <a:pt x="2997" y="1856"/>
                  </a:lnTo>
                  <a:cubicBezTo>
                    <a:pt x="2997" y="1864"/>
                    <a:pt x="2992" y="1873"/>
                    <a:pt x="2984" y="1878"/>
                  </a:cubicBezTo>
                  <a:quadBezTo>
                    <a:pt x="2979" y="1878"/>
                    <a:pt x="2979" y="1878"/>
                  </a:quadBezTo>
                  <a:close/>
                  <a:moveTo>
                    <a:pt x="3040" y="2159"/>
                  </a:moveTo>
                  <a:cubicBezTo>
                    <a:pt x="3031" y="2159"/>
                    <a:pt x="3023" y="2155"/>
                    <a:pt x="3023" y="2146"/>
                  </a:cubicBezTo>
                  <a:lnTo>
                    <a:pt x="2992" y="2003"/>
                  </a:lnTo>
                  <a:cubicBezTo>
                    <a:pt x="2988" y="1995"/>
                    <a:pt x="2997" y="1986"/>
                    <a:pt x="3005" y="1982"/>
                  </a:cubicBezTo>
                  <a:cubicBezTo>
                    <a:pt x="3014" y="1982"/>
                    <a:pt x="3027" y="1986"/>
                    <a:pt x="3027" y="1999"/>
                  </a:cubicBezTo>
                  <a:lnTo>
                    <a:pt x="3057" y="2138"/>
                  </a:lnTo>
                  <a:cubicBezTo>
                    <a:pt x="3062" y="2151"/>
                    <a:pt x="3053" y="2159"/>
                    <a:pt x="3044" y="2159"/>
                  </a:cubicBezTo>
                  <a:cubicBezTo>
                    <a:pt x="3044" y="2159"/>
                    <a:pt x="3040" y="2159"/>
                    <a:pt x="3040" y="2159"/>
                  </a:cubicBezTo>
                  <a:close/>
                  <a:moveTo>
                    <a:pt x="3105" y="2445"/>
                  </a:moveTo>
                  <a:cubicBezTo>
                    <a:pt x="3096" y="2445"/>
                    <a:pt x="3088" y="2437"/>
                    <a:pt x="3088" y="2432"/>
                  </a:cubicBezTo>
                  <a:lnTo>
                    <a:pt x="3053" y="2289"/>
                  </a:lnTo>
                  <a:cubicBezTo>
                    <a:pt x="3053" y="2281"/>
                    <a:pt x="3057" y="2268"/>
                    <a:pt x="3066" y="2268"/>
                  </a:cubicBezTo>
                  <a:cubicBezTo>
                    <a:pt x="3079" y="2263"/>
                    <a:pt x="3088" y="2272"/>
                    <a:pt x="3088" y="2281"/>
                  </a:cubicBezTo>
                  <a:lnTo>
                    <a:pt x="3122" y="2424"/>
                  </a:lnTo>
                  <a:cubicBezTo>
                    <a:pt x="3122" y="2432"/>
                    <a:pt x="3118" y="2441"/>
                    <a:pt x="3105" y="2445"/>
                  </a:cubicBezTo>
                  <a:quadBezTo>
                    <a:pt x="3105" y="2445"/>
                    <a:pt x="3105" y="2445"/>
                  </a:quadBezTo>
                  <a:close/>
                  <a:moveTo>
                    <a:pt x="3166" y="2727"/>
                  </a:moveTo>
                  <a:cubicBezTo>
                    <a:pt x="3157" y="2727"/>
                    <a:pt x="3153" y="2723"/>
                    <a:pt x="3148" y="2714"/>
                  </a:cubicBezTo>
                  <a:lnTo>
                    <a:pt x="3118" y="2571"/>
                  </a:lnTo>
                  <a:cubicBezTo>
                    <a:pt x="3114" y="2563"/>
                    <a:pt x="3122" y="2554"/>
                    <a:pt x="3131" y="2550"/>
                  </a:cubicBezTo>
                  <a:cubicBezTo>
                    <a:pt x="3140" y="2550"/>
                    <a:pt x="3153" y="2554"/>
                    <a:pt x="3153" y="2563"/>
                  </a:cubicBezTo>
                  <a:lnTo>
                    <a:pt x="3183" y="2706"/>
                  </a:lnTo>
                  <a:cubicBezTo>
                    <a:pt x="3187" y="2714"/>
                    <a:pt x="3179" y="2727"/>
                    <a:pt x="3170" y="2727"/>
                  </a:cubicBezTo>
                  <a:quadBezTo>
                    <a:pt x="3170" y="2727"/>
                    <a:pt x="3166" y="2727"/>
                  </a:quadBezTo>
                  <a:close/>
                  <a:moveTo>
                    <a:pt x="3231" y="3009"/>
                  </a:moveTo>
                  <a:cubicBezTo>
                    <a:pt x="3222" y="3009"/>
                    <a:pt x="3218" y="3005"/>
                    <a:pt x="3213" y="2996"/>
                  </a:cubicBezTo>
                  <a:lnTo>
                    <a:pt x="3183" y="2857"/>
                  </a:lnTo>
                  <a:cubicBezTo>
                    <a:pt x="3179" y="2844"/>
                    <a:pt x="3187" y="2836"/>
                    <a:pt x="3196" y="2836"/>
                  </a:cubicBezTo>
                  <a:cubicBezTo>
                    <a:pt x="3205" y="2831"/>
                    <a:pt x="3213" y="2840"/>
                    <a:pt x="3218" y="2849"/>
                  </a:cubicBezTo>
                  <a:lnTo>
                    <a:pt x="3248" y="2987"/>
                  </a:lnTo>
                  <a:cubicBezTo>
                    <a:pt x="3253" y="3000"/>
                    <a:pt x="3244" y="3009"/>
                    <a:pt x="3235" y="3009"/>
                  </a:cubicBezTo>
                  <a:quadBezTo>
                    <a:pt x="3235" y="3009"/>
                    <a:pt x="3231" y="3009"/>
                  </a:quadBezTo>
                  <a:close/>
                  <a:moveTo>
                    <a:pt x="3296" y="3295"/>
                  </a:moveTo>
                  <a:cubicBezTo>
                    <a:pt x="3287" y="3295"/>
                    <a:pt x="3283" y="3287"/>
                    <a:pt x="3279" y="3282"/>
                  </a:cubicBezTo>
                  <a:lnTo>
                    <a:pt x="3248" y="3139"/>
                  </a:lnTo>
                  <a:cubicBezTo>
                    <a:pt x="3244" y="3131"/>
                    <a:pt x="3253" y="3118"/>
                    <a:pt x="3261" y="3118"/>
                  </a:cubicBezTo>
                  <a:cubicBezTo>
                    <a:pt x="3270" y="3113"/>
                    <a:pt x="3279" y="3122"/>
                    <a:pt x="3283" y="3131"/>
                  </a:cubicBezTo>
                  <a:lnTo>
                    <a:pt x="3313" y="3274"/>
                  </a:lnTo>
                  <a:cubicBezTo>
                    <a:pt x="3318" y="3282"/>
                    <a:pt x="3309" y="3291"/>
                    <a:pt x="3300" y="3295"/>
                  </a:cubicBezTo>
                  <a:quadBezTo>
                    <a:pt x="3300" y="3295"/>
                    <a:pt x="3296" y="3295"/>
                  </a:quadBezTo>
                  <a:close/>
                  <a:moveTo>
                    <a:pt x="3365" y="3577"/>
                  </a:moveTo>
                  <a:cubicBezTo>
                    <a:pt x="3357" y="3577"/>
                    <a:pt x="3348" y="3573"/>
                    <a:pt x="3344" y="3564"/>
                  </a:cubicBezTo>
                  <a:lnTo>
                    <a:pt x="3313" y="3421"/>
                  </a:lnTo>
                  <a:cubicBezTo>
                    <a:pt x="3309" y="3412"/>
                    <a:pt x="3318" y="3404"/>
                    <a:pt x="3326" y="3399"/>
                  </a:cubicBezTo>
                  <a:cubicBezTo>
                    <a:pt x="3335" y="3399"/>
                    <a:pt x="3344" y="3404"/>
                    <a:pt x="3348" y="3412"/>
                  </a:cubicBezTo>
                  <a:lnTo>
                    <a:pt x="3383" y="3555"/>
                  </a:lnTo>
                  <a:cubicBezTo>
                    <a:pt x="3383" y="3564"/>
                    <a:pt x="3378" y="3573"/>
                    <a:pt x="3365" y="3577"/>
                  </a:cubicBezTo>
                  <a:quadBezTo>
                    <a:pt x="3365" y="3577"/>
                    <a:pt x="3365" y="3577"/>
                  </a:quadBezTo>
                  <a:close/>
                  <a:moveTo>
                    <a:pt x="3430" y="3859"/>
                  </a:moveTo>
                  <a:cubicBezTo>
                    <a:pt x="3422" y="3859"/>
                    <a:pt x="3413" y="3855"/>
                    <a:pt x="3413" y="3846"/>
                  </a:cubicBezTo>
                  <a:lnTo>
                    <a:pt x="3378" y="3703"/>
                  </a:lnTo>
                  <a:cubicBezTo>
                    <a:pt x="3378" y="3694"/>
                    <a:pt x="3383" y="3685"/>
                    <a:pt x="3391" y="3681"/>
                  </a:cubicBezTo>
                  <a:cubicBezTo>
                    <a:pt x="3404" y="3681"/>
                    <a:pt x="3413" y="3685"/>
                    <a:pt x="3413" y="3699"/>
                  </a:cubicBezTo>
                  <a:lnTo>
                    <a:pt x="3448" y="3837"/>
                  </a:lnTo>
                  <a:cubicBezTo>
                    <a:pt x="3448" y="3846"/>
                    <a:pt x="3443" y="3859"/>
                    <a:pt x="3435" y="3859"/>
                  </a:cubicBezTo>
                  <a:quadBezTo>
                    <a:pt x="3430" y="3859"/>
                    <a:pt x="3430" y="3859"/>
                  </a:quad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881316" y="4604723"/>
              <a:ext cx="10148" cy="19584"/>
            </a:xfrm>
            <a:custGeom>
              <a:avLst/>
              <a:gdLst/>
              <a:ahLst/>
              <a:cxnLst/>
              <a:rect l="l" t="t" r="r" b="b"/>
              <a:pathLst>
                <a:path w="57" h="110" extrusionOk="0">
                  <a:moveTo>
                    <a:pt x="35" y="109"/>
                  </a:moveTo>
                  <a:cubicBezTo>
                    <a:pt x="26" y="109"/>
                    <a:pt x="18" y="100"/>
                    <a:pt x="18" y="96"/>
                  </a:cubicBezTo>
                  <a:lnTo>
                    <a:pt x="0" y="22"/>
                  </a:lnTo>
                  <a:cubicBezTo>
                    <a:pt x="0" y="14"/>
                    <a:pt x="5" y="5"/>
                    <a:pt x="13" y="1"/>
                  </a:cubicBezTo>
                  <a:cubicBezTo>
                    <a:pt x="26" y="1"/>
                    <a:pt x="35" y="5"/>
                    <a:pt x="35" y="14"/>
                  </a:cubicBezTo>
                  <a:lnTo>
                    <a:pt x="52" y="87"/>
                  </a:lnTo>
                  <a:cubicBezTo>
                    <a:pt x="57" y="96"/>
                    <a:pt x="48" y="105"/>
                    <a:pt x="39" y="109"/>
                  </a:cubicBezTo>
                  <a:cubicBezTo>
                    <a:pt x="39" y="109"/>
                    <a:pt x="35" y="109"/>
                    <a:pt x="35" y="109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5648093" y="4111581"/>
              <a:ext cx="11038" cy="493335"/>
            </a:xfrm>
            <a:custGeom>
              <a:avLst/>
              <a:gdLst/>
              <a:ahLst/>
              <a:cxnLst/>
              <a:rect l="l" t="t" r="r" b="b"/>
              <a:pathLst>
                <a:path w="62" h="2771" extrusionOk="0">
                  <a:moveTo>
                    <a:pt x="44" y="178"/>
                  </a:moveTo>
                  <a:lnTo>
                    <a:pt x="44" y="178"/>
                  </a:lnTo>
                  <a:cubicBezTo>
                    <a:pt x="31" y="178"/>
                    <a:pt x="27" y="174"/>
                    <a:pt x="27" y="161"/>
                  </a:cubicBezTo>
                  <a:lnTo>
                    <a:pt x="27" y="17"/>
                  </a:lnTo>
                  <a:cubicBezTo>
                    <a:pt x="27" y="9"/>
                    <a:pt x="36" y="0"/>
                    <a:pt x="44" y="0"/>
                  </a:cubicBezTo>
                  <a:lnTo>
                    <a:pt x="44" y="0"/>
                  </a:lnTo>
                  <a:cubicBezTo>
                    <a:pt x="53" y="0"/>
                    <a:pt x="62" y="9"/>
                    <a:pt x="62" y="17"/>
                  </a:cubicBezTo>
                  <a:lnTo>
                    <a:pt x="62" y="161"/>
                  </a:lnTo>
                  <a:cubicBezTo>
                    <a:pt x="62" y="174"/>
                    <a:pt x="53" y="178"/>
                    <a:pt x="44" y="178"/>
                  </a:cubicBezTo>
                  <a:close/>
                  <a:moveTo>
                    <a:pt x="40" y="468"/>
                  </a:moveTo>
                  <a:lnTo>
                    <a:pt x="40" y="468"/>
                  </a:lnTo>
                  <a:cubicBezTo>
                    <a:pt x="31" y="468"/>
                    <a:pt x="23" y="460"/>
                    <a:pt x="23" y="451"/>
                  </a:cubicBezTo>
                  <a:lnTo>
                    <a:pt x="23" y="308"/>
                  </a:lnTo>
                  <a:cubicBezTo>
                    <a:pt x="23" y="295"/>
                    <a:pt x="31" y="286"/>
                    <a:pt x="40" y="286"/>
                  </a:cubicBezTo>
                  <a:cubicBezTo>
                    <a:pt x="49" y="291"/>
                    <a:pt x="62" y="295"/>
                    <a:pt x="62" y="308"/>
                  </a:cubicBezTo>
                  <a:lnTo>
                    <a:pt x="57" y="451"/>
                  </a:lnTo>
                  <a:cubicBezTo>
                    <a:pt x="57" y="460"/>
                    <a:pt x="49" y="468"/>
                    <a:pt x="40" y="468"/>
                  </a:cubicBezTo>
                  <a:close/>
                  <a:moveTo>
                    <a:pt x="40" y="759"/>
                  </a:moveTo>
                  <a:lnTo>
                    <a:pt x="40" y="759"/>
                  </a:lnTo>
                  <a:cubicBezTo>
                    <a:pt x="27" y="759"/>
                    <a:pt x="18" y="750"/>
                    <a:pt x="18" y="742"/>
                  </a:cubicBezTo>
                  <a:lnTo>
                    <a:pt x="23" y="594"/>
                  </a:lnTo>
                  <a:cubicBezTo>
                    <a:pt x="23" y="585"/>
                    <a:pt x="27" y="577"/>
                    <a:pt x="40" y="577"/>
                  </a:cubicBezTo>
                  <a:cubicBezTo>
                    <a:pt x="49" y="577"/>
                    <a:pt x="57" y="585"/>
                    <a:pt x="57" y="594"/>
                  </a:cubicBezTo>
                  <a:lnTo>
                    <a:pt x="57" y="742"/>
                  </a:lnTo>
                  <a:cubicBezTo>
                    <a:pt x="57" y="750"/>
                    <a:pt x="49" y="759"/>
                    <a:pt x="40" y="759"/>
                  </a:cubicBezTo>
                  <a:close/>
                  <a:moveTo>
                    <a:pt x="36" y="1045"/>
                  </a:moveTo>
                  <a:lnTo>
                    <a:pt x="36" y="1045"/>
                  </a:lnTo>
                  <a:cubicBezTo>
                    <a:pt x="27" y="1045"/>
                    <a:pt x="18" y="1041"/>
                    <a:pt x="18" y="1028"/>
                  </a:cubicBezTo>
                  <a:lnTo>
                    <a:pt x="18" y="885"/>
                  </a:lnTo>
                  <a:cubicBezTo>
                    <a:pt x="18" y="876"/>
                    <a:pt x="27" y="867"/>
                    <a:pt x="36" y="867"/>
                  </a:cubicBezTo>
                  <a:cubicBezTo>
                    <a:pt x="49" y="867"/>
                    <a:pt x="57" y="876"/>
                    <a:pt x="53" y="885"/>
                  </a:cubicBezTo>
                  <a:lnTo>
                    <a:pt x="53" y="1028"/>
                  </a:lnTo>
                  <a:cubicBezTo>
                    <a:pt x="53" y="1041"/>
                    <a:pt x="44" y="1045"/>
                    <a:pt x="36" y="1045"/>
                  </a:cubicBezTo>
                  <a:close/>
                  <a:moveTo>
                    <a:pt x="31" y="1336"/>
                  </a:moveTo>
                  <a:lnTo>
                    <a:pt x="31" y="1336"/>
                  </a:lnTo>
                  <a:cubicBezTo>
                    <a:pt x="23" y="1336"/>
                    <a:pt x="14" y="1327"/>
                    <a:pt x="14" y="1318"/>
                  </a:cubicBezTo>
                  <a:lnTo>
                    <a:pt x="18" y="1175"/>
                  </a:lnTo>
                  <a:cubicBezTo>
                    <a:pt x="18" y="1162"/>
                    <a:pt x="23" y="1153"/>
                    <a:pt x="36" y="1153"/>
                  </a:cubicBezTo>
                  <a:lnTo>
                    <a:pt x="36" y="1153"/>
                  </a:lnTo>
                  <a:cubicBezTo>
                    <a:pt x="44" y="1153"/>
                    <a:pt x="53" y="1162"/>
                    <a:pt x="53" y="1175"/>
                  </a:cubicBezTo>
                  <a:lnTo>
                    <a:pt x="53" y="1318"/>
                  </a:lnTo>
                  <a:cubicBezTo>
                    <a:pt x="53" y="1327"/>
                    <a:pt x="44" y="1336"/>
                    <a:pt x="31" y="1336"/>
                  </a:cubicBezTo>
                  <a:close/>
                  <a:moveTo>
                    <a:pt x="31" y="1626"/>
                  </a:moveTo>
                  <a:lnTo>
                    <a:pt x="31" y="1626"/>
                  </a:lnTo>
                  <a:cubicBezTo>
                    <a:pt x="23" y="1626"/>
                    <a:pt x="14" y="1617"/>
                    <a:pt x="14" y="1609"/>
                  </a:cubicBezTo>
                  <a:lnTo>
                    <a:pt x="14" y="1461"/>
                  </a:lnTo>
                  <a:cubicBezTo>
                    <a:pt x="14" y="1453"/>
                    <a:pt x="23" y="1444"/>
                    <a:pt x="31" y="1444"/>
                  </a:cubicBezTo>
                  <a:lnTo>
                    <a:pt x="31" y="1444"/>
                  </a:lnTo>
                  <a:cubicBezTo>
                    <a:pt x="40" y="1444"/>
                    <a:pt x="49" y="1453"/>
                    <a:pt x="49" y="1461"/>
                  </a:cubicBezTo>
                  <a:lnTo>
                    <a:pt x="49" y="1609"/>
                  </a:lnTo>
                  <a:cubicBezTo>
                    <a:pt x="49" y="1617"/>
                    <a:pt x="40" y="1626"/>
                    <a:pt x="31" y="1626"/>
                  </a:cubicBezTo>
                  <a:close/>
                  <a:moveTo>
                    <a:pt x="27" y="1912"/>
                  </a:moveTo>
                  <a:lnTo>
                    <a:pt x="27" y="1912"/>
                  </a:lnTo>
                  <a:cubicBezTo>
                    <a:pt x="18" y="1912"/>
                    <a:pt x="10" y="1908"/>
                    <a:pt x="10" y="1895"/>
                  </a:cubicBezTo>
                  <a:lnTo>
                    <a:pt x="10" y="1752"/>
                  </a:lnTo>
                  <a:cubicBezTo>
                    <a:pt x="10" y="1743"/>
                    <a:pt x="18" y="1734"/>
                    <a:pt x="31" y="1734"/>
                  </a:cubicBezTo>
                  <a:cubicBezTo>
                    <a:pt x="40" y="1734"/>
                    <a:pt x="49" y="1743"/>
                    <a:pt x="49" y="1752"/>
                  </a:cubicBezTo>
                  <a:lnTo>
                    <a:pt x="44" y="1895"/>
                  </a:lnTo>
                  <a:cubicBezTo>
                    <a:pt x="44" y="1908"/>
                    <a:pt x="40" y="1912"/>
                    <a:pt x="27" y="1912"/>
                  </a:cubicBezTo>
                  <a:close/>
                  <a:moveTo>
                    <a:pt x="27" y="2203"/>
                  </a:moveTo>
                  <a:lnTo>
                    <a:pt x="27" y="2203"/>
                  </a:lnTo>
                  <a:cubicBezTo>
                    <a:pt x="14" y="2203"/>
                    <a:pt x="10" y="2194"/>
                    <a:pt x="10" y="2185"/>
                  </a:cubicBezTo>
                  <a:lnTo>
                    <a:pt x="10" y="2042"/>
                  </a:lnTo>
                  <a:cubicBezTo>
                    <a:pt x="10" y="2029"/>
                    <a:pt x="18" y="2021"/>
                    <a:pt x="27" y="2021"/>
                  </a:cubicBezTo>
                  <a:lnTo>
                    <a:pt x="27" y="2021"/>
                  </a:lnTo>
                  <a:cubicBezTo>
                    <a:pt x="36" y="2021"/>
                    <a:pt x="44" y="2029"/>
                    <a:pt x="44" y="2042"/>
                  </a:cubicBezTo>
                  <a:lnTo>
                    <a:pt x="44" y="2185"/>
                  </a:lnTo>
                  <a:cubicBezTo>
                    <a:pt x="44" y="2194"/>
                    <a:pt x="36" y="2203"/>
                    <a:pt x="27" y="2203"/>
                  </a:cubicBezTo>
                  <a:close/>
                  <a:moveTo>
                    <a:pt x="23" y="2493"/>
                  </a:moveTo>
                  <a:lnTo>
                    <a:pt x="23" y="2493"/>
                  </a:lnTo>
                  <a:cubicBezTo>
                    <a:pt x="14" y="2493"/>
                    <a:pt x="5" y="2484"/>
                    <a:pt x="5" y="2476"/>
                  </a:cubicBezTo>
                  <a:lnTo>
                    <a:pt x="5" y="2328"/>
                  </a:lnTo>
                  <a:cubicBezTo>
                    <a:pt x="5" y="2320"/>
                    <a:pt x="14" y="2311"/>
                    <a:pt x="23" y="2311"/>
                  </a:cubicBezTo>
                  <a:cubicBezTo>
                    <a:pt x="36" y="2311"/>
                    <a:pt x="44" y="2320"/>
                    <a:pt x="44" y="2328"/>
                  </a:cubicBezTo>
                  <a:lnTo>
                    <a:pt x="40" y="2476"/>
                  </a:lnTo>
                  <a:cubicBezTo>
                    <a:pt x="40" y="2484"/>
                    <a:pt x="31" y="2493"/>
                    <a:pt x="23" y="2493"/>
                  </a:cubicBezTo>
                  <a:close/>
                  <a:moveTo>
                    <a:pt x="23" y="2771"/>
                  </a:moveTo>
                  <a:lnTo>
                    <a:pt x="18" y="2771"/>
                  </a:lnTo>
                  <a:cubicBezTo>
                    <a:pt x="10" y="2771"/>
                    <a:pt x="1" y="2762"/>
                    <a:pt x="1" y="2753"/>
                  </a:cubicBezTo>
                  <a:lnTo>
                    <a:pt x="5" y="2619"/>
                  </a:lnTo>
                  <a:cubicBezTo>
                    <a:pt x="5" y="2610"/>
                    <a:pt x="14" y="2602"/>
                    <a:pt x="23" y="2602"/>
                  </a:cubicBezTo>
                  <a:lnTo>
                    <a:pt x="23" y="2602"/>
                  </a:lnTo>
                  <a:cubicBezTo>
                    <a:pt x="31" y="2602"/>
                    <a:pt x="40" y="2610"/>
                    <a:pt x="40" y="2619"/>
                  </a:cubicBezTo>
                  <a:lnTo>
                    <a:pt x="40" y="2753"/>
                  </a:lnTo>
                  <a:cubicBezTo>
                    <a:pt x="40" y="2762"/>
                    <a:pt x="31" y="2771"/>
                    <a:pt x="23" y="2771"/>
                  </a:cubicBez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5172746" y="2790781"/>
              <a:ext cx="502586" cy="479626"/>
            </a:xfrm>
            <a:custGeom>
              <a:avLst/>
              <a:gdLst/>
              <a:ahLst/>
              <a:cxnLst/>
              <a:rect l="l" t="t" r="r" b="b"/>
              <a:pathLst>
                <a:path w="2823" h="2694" extrusionOk="0">
                  <a:moveTo>
                    <a:pt x="243" y="2351"/>
                  </a:moveTo>
                  <a:cubicBezTo>
                    <a:pt x="239" y="2481"/>
                    <a:pt x="213" y="2593"/>
                    <a:pt x="178" y="2693"/>
                  </a:cubicBezTo>
                  <a:lnTo>
                    <a:pt x="2645" y="2693"/>
                  </a:lnTo>
                  <a:cubicBezTo>
                    <a:pt x="2610" y="2593"/>
                    <a:pt x="2584" y="2481"/>
                    <a:pt x="2580" y="2351"/>
                  </a:cubicBezTo>
                  <a:cubicBezTo>
                    <a:pt x="2562" y="1874"/>
                    <a:pt x="2823" y="1445"/>
                    <a:pt x="2580" y="725"/>
                  </a:cubicBezTo>
                  <a:cubicBezTo>
                    <a:pt x="2333" y="1"/>
                    <a:pt x="1492" y="74"/>
                    <a:pt x="1492" y="74"/>
                  </a:cubicBezTo>
                  <a:lnTo>
                    <a:pt x="1414" y="74"/>
                  </a:lnTo>
                  <a:lnTo>
                    <a:pt x="1331" y="74"/>
                  </a:lnTo>
                  <a:cubicBezTo>
                    <a:pt x="1331" y="74"/>
                    <a:pt x="490" y="1"/>
                    <a:pt x="243" y="725"/>
                  </a:cubicBezTo>
                  <a:cubicBezTo>
                    <a:pt x="0" y="1445"/>
                    <a:pt x="260" y="1874"/>
                    <a:pt x="243" y="2351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5062366" y="3283210"/>
              <a:ext cx="215419" cy="376188"/>
            </a:xfrm>
            <a:custGeom>
              <a:avLst/>
              <a:gdLst/>
              <a:ahLst/>
              <a:cxnLst/>
              <a:rect l="l" t="t" r="r" b="b"/>
              <a:pathLst>
                <a:path w="1210" h="2113" extrusionOk="0">
                  <a:moveTo>
                    <a:pt x="1097" y="1"/>
                  </a:moveTo>
                  <a:cubicBezTo>
                    <a:pt x="1097" y="1"/>
                    <a:pt x="863" y="57"/>
                    <a:pt x="650" y="391"/>
                  </a:cubicBezTo>
                  <a:cubicBezTo>
                    <a:pt x="330" y="898"/>
                    <a:pt x="0" y="1774"/>
                    <a:pt x="217" y="1952"/>
                  </a:cubicBezTo>
                  <a:cubicBezTo>
                    <a:pt x="416" y="2112"/>
                    <a:pt x="928" y="1410"/>
                    <a:pt x="1071" y="1219"/>
                  </a:cubicBezTo>
                  <a:cubicBezTo>
                    <a:pt x="1210" y="1028"/>
                    <a:pt x="1097" y="1"/>
                    <a:pt x="109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5571717" y="3283210"/>
              <a:ext cx="204025" cy="385446"/>
            </a:xfrm>
            <a:custGeom>
              <a:avLst/>
              <a:gdLst/>
              <a:ahLst/>
              <a:cxnLst/>
              <a:rect l="l" t="t" r="r" b="b"/>
              <a:pathLst>
                <a:path w="1146" h="2165" extrusionOk="0">
                  <a:moveTo>
                    <a:pt x="79" y="1"/>
                  </a:moveTo>
                  <a:cubicBezTo>
                    <a:pt x="79" y="1"/>
                    <a:pt x="443" y="1"/>
                    <a:pt x="742" y="777"/>
                  </a:cubicBezTo>
                  <a:cubicBezTo>
                    <a:pt x="881" y="1133"/>
                    <a:pt x="1145" y="1952"/>
                    <a:pt x="976" y="2017"/>
                  </a:cubicBezTo>
                  <a:cubicBezTo>
                    <a:pt x="595" y="2164"/>
                    <a:pt x="1" y="1154"/>
                    <a:pt x="1" y="115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317842" y="3263983"/>
              <a:ext cx="212393" cy="602292"/>
            </a:xfrm>
            <a:custGeom>
              <a:avLst/>
              <a:gdLst/>
              <a:ahLst/>
              <a:cxnLst/>
              <a:rect l="l" t="t" r="r" b="b"/>
              <a:pathLst>
                <a:path w="1193" h="3383" extrusionOk="0">
                  <a:moveTo>
                    <a:pt x="0" y="70"/>
                  </a:moveTo>
                  <a:lnTo>
                    <a:pt x="195" y="3365"/>
                  </a:lnTo>
                  <a:lnTo>
                    <a:pt x="945" y="3382"/>
                  </a:lnTo>
                  <a:lnTo>
                    <a:pt x="1193" y="83"/>
                  </a:lnTo>
                  <a:cubicBezTo>
                    <a:pt x="971" y="18"/>
                    <a:pt x="724" y="1"/>
                    <a:pt x="477" y="9"/>
                  </a:cubicBezTo>
                  <a:cubicBezTo>
                    <a:pt x="291" y="18"/>
                    <a:pt x="135" y="40"/>
                    <a:pt x="0" y="7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5480742" y="3272528"/>
              <a:ext cx="170733" cy="597663"/>
            </a:xfrm>
            <a:custGeom>
              <a:avLst/>
              <a:gdLst/>
              <a:ahLst/>
              <a:cxnLst/>
              <a:rect l="l" t="t" r="r" b="b"/>
              <a:pathLst>
                <a:path w="959" h="3357" extrusionOk="0">
                  <a:moveTo>
                    <a:pt x="780" y="2125"/>
                  </a:moveTo>
                  <a:cubicBezTo>
                    <a:pt x="793" y="2311"/>
                    <a:pt x="824" y="2857"/>
                    <a:pt x="889" y="3356"/>
                  </a:cubicBezTo>
                  <a:lnTo>
                    <a:pt x="0" y="3356"/>
                  </a:lnTo>
                  <a:lnTo>
                    <a:pt x="269" y="0"/>
                  </a:lnTo>
                  <a:cubicBezTo>
                    <a:pt x="481" y="65"/>
                    <a:pt x="594" y="0"/>
                    <a:pt x="715" y="156"/>
                  </a:cubicBezTo>
                  <a:cubicBezTo>
                    <a:pt x="958" y="477"/>
                    <a:pt x="759" y="1717"/>
                    <a:pt x="780" y="21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5516171" y="3726325"/>
              <a:ext cx="84387" cy="38812"/>
            </a:xfrm>
            <a:custGeom>
              <a:avLst/>
              <a:gdLst/>
              <a:ahLst/>
              <a:cxnLst/>
              <a:rect l="l" t="t" r="r" b="b"/>
              <a:pathLst>
                <a:path w="474" h="218" extrusionOk="0">
                  <a:moveTo>
                    <a:pt x="473" y="5"/>
                  </a:moveTo>
                  <a:cubicBezTo>
                    <a:pt x="473" y="122"/>
                    <a:pt x="369" y="217"/>
                    <a:pt x="235" y="217"/>
                  </a:cubicBezTo>
                  <a:cubicBezTo>
                    <a:pt x="170" y="217"/>
                    <a:pt x="113" y="191"/>
                    <a:pt x="70" y="152"/>
                  </a:cubicBezTo>
                  <a:cubicBezTo>
                    <a:pt x="35" y="122"/>
                    <a:pt x="9" y="79"/>
                    <a:pt x="0" y="35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5171856" y="3270926"/>
              <a:ext cx="216309" cy="593035"/>
            </a:xfrm>
            <a:custGeom>
              <a:avLst/>
              <a:gdLst/>
              <a:ahLst/>
              <a:cxnLst/>
              <a:rect l="l" t="t" r="r" b="b"/>
              <a:pathLst>
                <a:path w="1215" h="3331" extrusionOk="0">
                  <a:moveTo>
                    <a:pt x="257" y="3326"/>
                  </a:moveTo>
                  <a:cubicBezTo>
                    <a:pt x="378" y="2680"/>
                    <a:pt x="495" y="1904"/>
                    <a:pt x="460" y="1384"/>
                  </a:cubicBezTo>
                  <a:cubicBezTo>
                    <a:pt x="404" y="469"/>
                    <a:pt x="1" y="40"/>
                    <a:pt x="846" y="1"/>
                  </a:cubicBezTo>
                  <a:lnTo>
                    <a:pt x="1215" y="333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5254463" y="3722409"/>
              <a:ext cx="84387" cy="38099"/>
            </a:xfrm>
            <a:custGeom>
              <a:avLst/>
              <a:gdLst/>
              <a:ahLst/>
              <a:cxnLst/>
              <a:rect l="l" t="t" r="r" b="b"/>
              <a:pathLst>
                <a:path w="474" h="214" extrusionOk="0">
                  <a:moveTo>
                    <a:pt x="473" y="5"/>
                  </a:moveTo>
                  <a:cubicBezTo>
                    <a:pt x="473" y="122"/>
                    <a:pt x="369" y="213"/>
                    <a:pt x="239" y="213"/>
                  </a:cubicBezTo>
                  <a:cubicBezTo>
                    <a:pt x="170" y="213"/>
                    <a:pt x="113" y="192"/>
                    <a:pt x="70" y="153"/>
                  </a:cubicBezTo>
                  <a:cubicBezTo>
                    <a:pt x="35" y="122"/>
                    <a:pt x="9" y="79"/>
                    <a:pt x="1" y="31"/>
                  </a:cubicBezTo>
                  <a:lnTo>
                    <a:pt x="5" y="1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5378017" y="3169093"/>
              <a:ext cx="91153" cy="124446"/>
            </a:xfrm>
            <a:custGeom>
              <a:avLst/>
              <a:gdLst/>
              <a:ahLst/>
              <a:cxnLst/>
              <a:rect l="l" t="t" r="r" b="b"/>
              <a:pathLst>
                <a:path w="512" h="699" extrusionOk="0">
                  <a:moveTo>
                    <a:pt x="48" y="351"/>
                  </a:moveTo>
                  <a:cubicBezTo>
                    <a:pt x="44" y="447"/>
                    <a:pt x="0" y="581"/>
                    <a:pt x="0" y="581"/>
                  </a:cubicBezTo>
                  <a:cubicBezTo>
                    <a:pt x="13" y="594"/>
                    <a:pt x="109" y="698"/>
                    <a:pt x="261" y="694"/>
                  </a:cubicBezTo>
                  <a:cubicBezTo>
                    <a:pt x="408" y="694"/>
                    <a:pt x="495" y="599"/>
                    <a:pt x="512" y="581"/>
                  </a:cubicBezTo>
                  <a:cubicBezTo>
                    <a:pt x="508" y="568"/>
                    <a:pt x="499" y="551"/>
                    <a:pt x="495" y="534"/>
                  </a:cubicBezTo>
                  <a:cubicBezTo>
                    <a:pt x="490" y="516"/>
                    <a:pt x="486" y="499"/>
                    <a:pt x="482" y="477"/>
                  </a:cubicBezTo>
                  <a:cubicBezTo>
                    <a:pt x="469" y="438"/>
                    <a:pt x="464" y="390"/>
                    <a:pt x="460" y="343"/>
                  </a:cubicBezTo>
                  <a:cubicBezTo>
                    <a:pt x="451" y="226"/>
                    <a:pt x="473" y="126"/>
                    <a:pt x="490" y="52"/>
                  </a:cubicBezTo>
                  <a:cubicBezTo>
                    <a:pt x="499" y="35"/>
                    <a:pt x="503" y="13"/>
                    <a:pt x="512" y="0"/>
                  </a:cubicBezTo>
                  <a:lnTo>
                    <a:pt x="0" y="0"/>
                  </a:lnTo>
                  <a:cubicBezTo>
                    <a:pt x="9" y="22"/>
                    <a:pt x="18" y="48"/>
                    <a:pt x="26" y="78"/>
                  </a:cubicBezTo>
                  <a:cubicBezTo>
                    <a:pt x="39" y="135"/>
                    <a:pt x="52" y="204"/>
                    <a:pt x="52" y="282"/>
                  </a:cubicBezTo>
                  <a:cubicBezTo>
                    <a:pt x="52" y="304"/>
                    <a:pt x="52" y="325"/>
                    <a:pt x="48" y="35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382646" y="3164464"/>
              <a:ext cx="82785" cy="89730"/>
            </a:xfrm>
            <a:custGeom>
              <a:avLst/>
              <a:gdLst/>
              <a:ahLst/>
              <a:cxnLst/>
              <a:rect l="l" t="t" r="r" b="b"/>
              <a:pathLst>
                <a:path w="465" h="504" extrusionOk="0">
                  <a:moveTo>
                    <a:pt x="0" y="104"/>
                  </a:moveTo>
                  <a:cubicBezTo>
                    <a:pt x="13" y="161"/>
                    <a:pt x="26" y="230"/>
                    <a:pt x="26" y="308"/>
                  </a:cubicBezTo>
                  <a:cubicBezTo>
                    <a:pt x="143" y="382"/>
                    <a:pt x="300" y="464"/>
                    <a:pt x="456" y="503"/>
                  </a:cubicBezTo>
                  <a:cubicBezTo>
                    <a:pt x="443" y="464"/>
                    <a:pt x="438" y="416"/>
                    <a:pt x="434" y="369"/>
                  </a:cubicBezTo>
                  <a:cubicBezTo>
                    <a:pt x="425" y="252"/>
                    <a:pt x="447" y="152"/>
                    <a:pt x="464" y="78"/>
                  </a:cubicBezTo>
                  <a:cubicBezTo>
                    <a:pt x="451" y="57"/>
                    <a:pt x="438" y="39"/>
                    <a:pt x="430" y="26"/>
                  </a:cubicBezTo>
                  <a:cubicBezTo>
                    <a:pt x="421" y="9"/>
                    <a:pt x="417" y="0"/>
                    <a:pt x="417" y="0"/>
                  </a:cubicBezTo>
                  <a:lnTo>
                    <a:pt x="326" y="26"/>
                  </a:ln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213515" y="2857186"/>
              <a:ext cx="413926" cy="365328"/>
            </a:xfrm>
            <a:custGeom>
              <a:avLst/>
              <a:gdLst/>
              <a:ahLst/>
              <a:cxnLst/>
              <a:rect l="l" t="t" r="r" b="b"/>
              <a:pathLst>
                <a:path w="2325" h="2052" extrusionOk="0">
                  <a:moveTo>
                    <a:pt x="669" y="1809"/>
                  </a:moveTo>
                  <a:cubicBezTo>
                    <a:pt x="959" y="2051"/>
                    <a:pt x="1349" y="2043"/>
                    <a:pt x="1644" y="1800"/>
                  </a:cubicBezTo>
                  <a:cubicBezTo>
                    <a:pt x="1974" y="1527"/>
                    <a:pt x="2325" y="517"/>
                    <a:pt x="1991" y="243"/>
                  </a:cubicBezTo>
                  <a:cubicBezTo>
                    <a:pt x="1700" y="1"/>
                    <a:pt x="625" y="1"/>
                    <a:pt x="335" y="243"/>
                  </a:cubicBezTo>
                  <a:cubicBezTo>
                    <a:pt x="1" y="517"/>
                    <a:pt x="335" y="1535"/>
                    <a:pt x="669" y="1809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556228" y="2989996"/>
              <a:ext cx="79046" cy="92044"/>
            </a:xfrm>
            <a:custGeom>
              <a:avLst/>
              <a:gdLst/>
              <a:ahLst/>
              <a:cxnLst/>
              <a:rect l="l" t="t" r="r" b="b"/>
              <a:pathLst>
                <a:path w="444" h="517" extrusionOk="0">
                  <a:moveTo>
                    <a:pt x="62" y="70"/>
                  </a:moveTo>
                  <a:cubicBezTo>
                    <a:pt x="88" y="13"/>
                    <a:pt x="252" y="0"/>
                    <a:pt x="348" y="70"/>
                  </a:cubicBezTo>
                  <a:cubicBezTo>
                    <a:pt x="443" y="139"/>
                    <a:pt x="339" y="438"/>
                    <a:pt x="239" y="477"/>
                  </a:cubicBezTo>
                  <a:cubicBezTo>
                    <a:pt x="153" y="512"/>
                    <a:pt x="62" y="516"/>
                    <a:pt x="31" y="477"/>
                  </a:cubicBezTo>
                  <a:cubicBezTo>
                    <a:pt x="1" y="443"/>
                    <a:pt x="18" y="169"/>
                    <a:pt x="6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5205148" y="2989996"/>
              <a:ext cx="79581" cy="92044"/>
            </a:xfrm>
            <a:custGeom>
              <a:avLst/>
              <a:gdLst/>
              <a:ahLst/>
              <a:cxnLst/>
              <a:rect l="l" t="t" r="r" b="b"/>
              <a:pathLst>
                <a:path w="447" h="517" extrusionOk="0">
                  <a:moveTo>
                    <a:pt x="382" y="70"/>
                  </a:moveTo>
                  <a:cubicBezTo>
                    <a:pt x="356" y="13"/>
                    <a:pt x="195" y="0"/>
                    <a:pt x="96" y="70"/>
                  </a:cubicBezTo>
                  <a:cubicBezTo>
                    <a:pt x="0" y="139"/>
                    <a:pt x="104" y="438"/>
                    <a:pt x="208" y="477"/>
                  </a:cubicBezTo>
                  <a:cubicBezTo>
                    <a:pt x="291" y="512"/>
                    <a:pt x="382" y="516"/>
                    <a:pt x="412" y="477"/>
                  </a:cubicBezTo>
                  <a:cubicBezTo>
                    <a:pt x="447" y="443"/>
                    <a:pt x="425" y="169"/>
                    <a:pt x="382" y="7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5408105" y="3007798"/>
              <a:ext cx="65872" cy="86525"/>
            </a:xfrm>
            <a:custGeom>
              <a:avLst/>
              <a:gdLst/>
              <a:ahLst/>
              <a:cxnLst/>
              <a:rect l="l" t="t" r="r" b="b"/>
              <a:pathLst>
                <a:path w="370" h="486" extrusionOk="0">
                  <a:moveTo>
                    <a:pt x="161" y="486"/>
                  </a:moveTo>
                  <a:cubicBezTo>
                    <a:pt x="144" y="486"/>
                    <a:pt x="126" y="477"/>
                    <a:pt x="122" y="460"/>
                  </a:cubicBezTo>
                  <a:cubicBezTo>
                    <a:pt x="113" y="438"/>
                    <a:pt x="122" y="412"/>
                    <a:pt x="144" y="403"/>
                  </a:cubicBezTo>
                  <a:cubicBezTo>
                    <a:pt x="148" y="399"/>
                    <a:pt x="274" y="347"/>
                    <a:pt x="248" y="234"/>
                  </a:cubicBezTo>
                  <a:cubicBezTo>
                    <a:pt x="243" y="217"/>
                    <a:pt x="235" y="204"/>
                    <a:pt x="217" y="195"/>
                  </a:cubicBezTo>
                  <a:cubicBezTo>
                    <a:pt x="178" y="169"/>
                    <a:pt x="100" y="182"/>
                    <a:pt x="79" y="187"/>
                  </a:cubicBezTo>
                  <a:cubicBezTo>
                    <a:pt x="57" y="195"/>
                    <a:pt x="31" y="182"/>
                    <a:pt x="26" y="160"/>
                  </a:cubicBezTo>
                  <a:cubicBezTo>
                    <a:pt x="22" y="147"/>
                    <a:pt x="13" y="126"/>
                    <a:pt x="5" y="52"/>
                  </a:cubicBezTo>
                  <a:cubicBezTo>
                    <a:pt x="0" y="30"/>
                    <a:pt x="18" y="9"/>
                    <a:pt x="44" y="4"/>
                  </a:cubicBezTo>
                  <a:cubicBezTo>
                    <a:pt x="70" y="0"/>
                    <a:pt x="92" y="17"/>
                    <a:pt x="92" y="43"/>
                  </a:cubicBezTo>
                  <a:cubicBezTo>
                    <a:pt x="96" y="65"/>
                    <a:pt x="96" y="82"/>
                    <a:pt x="100" y="95"/>
                  </a:cubicBezTo>
                  <a:cubicBezTo>
                    <a:pt x="144" y="87"/>
                    <a:pt x="209" y="87"/>
                    <a:pt x="261" y="117"/>
                  </a:cubicBezTo>
                  <a:cubicBezTo>
                    <a:pt x="300" y="139"/>
                    <a:pt x="321" y="169"/>
                    <a:pt x="334" y="213"/>
                  </a:cubicBezTo>
                  <a:cubicBezTo>
                    <a:pt x="369" y="360"/>
                    <a:pt x="248" y="455"/>
                    <a:pt x="178" y="486"/>
                  </a:cubicBezTo>
                  <a:cubicBezTo>
                    <a:pt x="174" y="486"/>
                    <a:pt x="165" y="486"/>
                    <a:pt x="161" y="486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5489110" y="2949049"/>
              <a:ext cx="51095" cy="37209"/>
            </a:xfrm>
            <a:custGeom>
              <a:avLst/>
              <a:gdLst/>
              <a:ahLst/>
              <a:cxnLst/>
              <a:rect l="l" t="t" r="r" b="b"/>
              <a:pathLst>
                <a:path w="287" h="209" extrusionOk="0">
                  <a:moveTo>
                    <a:pt x="235" y="209"/>
                  </a:moveTo>
                  <a:cubicBezTo>
                    <a:pt x="218" y="209"/>
                    <a:pt x="200" y="196"/>
                    <a:pt x="196" y="178"/>
                  </a:cubicBezTo>
                  <a:cubicBezTo>
                    <a:pt x="192" y="170"/>
                    <a:pt x="157" y="92"/>
                    <a:pt x="57" y="113"/>
                  </a:cubicBezTo>
                  <a:cubicBezTo>
                    <a:pt x="31" y="118"/>
                    <a:pt x="9" y="100"/>
                    <a:pt x="5" y="74"/>
                  </a:cubicBezTo>
                  <a:cubicBezTo>
                    <a:pt x="1" y="53"/>
                    <a:pt x="18" y="31"/>
                    <a:pt x="40" y="27"/>
                  </a:cubicBezTo>
                  <a:cubicBezTo>
                    <a:pt x="183" y="1"/>
                    <a:pt x="257" y="96"/>
                    <a:pt x="278" y="152"/>
                  </a:cubicBezTo>
                  <a:cubicBezTo>
                    <a:pt x="287" y="174"/>
                    <a:pt x="274" y="200"/>
                    <a:pt x="248" y="209"/>
                  </a:cubicBezTo>
                  <a:cubicBezTo>
                    <a:pt x="244" y="209"/>
                    <a:pt x="239" y="209"/>
                    <a:pt x="235" y="2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5296122" y="2946022"/>
              <a:ext cx="51095" cy="37921"/>
            </a:xfrm>
            <a:custGeom>
              <a:avLst/>
              <a:gdLst/>
              <a:ahLst/>
              <a:cxnLst/>
              <a:rect l="l" t="t" r="r" b="b"/>
              <a:pathLst>
                <a:path w="287" h="213" extrusionOk="0">
                  <a:moveTo>
                    <a:pt x="48" y="213"/>
                  </a:moveTo>
                  <a:cubicBezTo>
                    <a:pt x="44" y="213"/>
                    <a:pt x="40" y="208"/>
                    <a:pt x="35" y="208"/>
                  </a:cubicBezTo>
                  <a:cubicBezTo>
                    <a:pt x="14" y="200"/>
                    <a:pt x="1" y="178"/>
                    <a:pt x="9" y="152"/>
                  </a:cubicBezTo>
                  <a:cubicBezTo>
                    <a:pt x="27" y="100"/>
                    <a:pt x="101" y="0"/>
                    <a:pt x="244" y="26"/>
                  </a:cubicBezTo>
                  <a:cubicBezTo>
                    <a:pt x="270" y="31"/>
                    <a:pt x="287" y="52"/>
                    <a:pt x="283" y="78"/>
                  </a:cubicBezTo>
                  <a:cubicBezTo>
                    <a:pt x="278" y="100"/>
                    <a:pt x="252" y="117"/>
                    <a:pt x="231" y="113"/>
                  </a:cubicBezTo>
                  <a:cubicBezTo>
                    <a:pt x="122" y="96"/>
                    <a:pt x="92" y="178"/>
                    <a:pt x="92" y="182"/>
                  </a:cubicBezTo>
                  <a:cubicBezTo>
                    <a:pt x="88" y="200"/>
                    <a:pt x="70" y="213"/>
                    <a:pt x="48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5497655" y="2991598"/>
              <a:ext cx="17091" cy="34895"/>
            </a:xfrm>
            <a:custGeom>
              <a:avLst/>
              <a:gdLst/>
              <a:ahLst/>
              <a:cxnLst/>
              <a:rect l="l" t="t" r="r" b="b"/>
              <a:pathLst>
                <a:path w="96" h="196" extrusionOk="0">
                  <a:moveTo>
                    <a:pt x="0" y="100"/>
                  </a:moveTo>
                  <a:cubicBezTo>
                    <a:pt x="0" y="152"/>
                    <a:pt x="22" y="195"/>
                    <a:pt x="48" y="195"/>
                  </a:cubicBezTo>
                  <a:cubicBezTo>
                    <a:pt x="74" y="195"/>
                    <a:pt x="96" y="152"/>
                    <a:pt x="96" y="100"/>
                  </a:cubicBezTo>
                  <a:cubicBezTo>
                    <a:pt x="96" y="43"/>
                    <a:pt x="74" y="0"/>
                    <a:pt x="48" y="0"/>
                  </a:cubicBezTo>
                  <a:cubicBezTo>
                    <a:pt x="22" y="0"/>
                    <a:pt x="0" y="43"/>
                    <a:pt x="0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5323896" y="2991598"/>
              <a:ext cx="16379" cy="34895"/>
            </a:xfrm>
            <a:custGeom>
              <a:avLst/>
              <a:gdLst/>
              <a:ahLst/>
              <a:cxnLst/>
              <a:rect l="l" t="t" r="r" b="b"/>
              <a:pathLst>
                <a:path w="92" h="196" extrusionOk="0">
                  <a:moveTo>
                    <a:pt x="1" y="100"/>
                  </a:moveTo>
                  <a:cubicBezTo>
                    <a:pt x="1" y="152"/>
                    <a:pt x="23" y="195"/>
                    <a:pt x="44" y="195"/>
                  </a:cubicBezTo>
                  <a:cubicBezTo>
                    <a:pt x="70" y="195"/>
                    <a:pt x="92" y="152"/>
                    <a:pt x="92" y="100"/>
                  </a:cubicBezTo>
                  <a:cubicBezTo>
                    <a:pt x="92" y="43"/>
                    <a:pt x="70" y="0"/>
                    <a:pt x="44" y="0"/>
                  </a:cubicBezTo>
                  <a:cubicBezTo>
                    <a:pt x="23" y="0"/>
                    <a:pt x="1" y="43"/>
                    <a:pt x="1" y="100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5587206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8" y="109"/>
                  </a:moveTo>
                  <a:cubicBezTo>
                    <a:pt x="0" y="170"/>
                    <a:pt x="9" y="226"/>
                    <a:pt x="35" y="235"/>
                  </a:cubicBezTo>
                  <a:cubicBezTo>
                    <a:pt x="61" y="239"/>
                    <a:pt x="52" y="183"/>
                    <a:pt x="70" y="122"/>
                  </a:cubicBezTo>
                  <a:cubicBezTo>
                    <a:pt x="87" y="57"/>
                    <a:pt x="122" y="14"/>
                    <a:pt x="96" y="9"/>
                  </a:cubicBezTo>
                  <a:cubicBezTo>
                    <a:pt x="65" y="1"/>
                    <a:pt x="31" y="44"/>
                    <a:pt x="18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5233633" y="3006908"/>
              <a:ext cx="21720" cy="42728"/>
            </a:xfrm>
            <a:custGeom>
              <a:avLst/>
              <a:gdLst/>
              <a:ahLst/>
              <a:cxnLst/>
              <a:rect l="l" t="t" r="r" b="b"/>
              <a:pathLst>
                <a:path w="122" h="240" extrusionOk="0">
                  <a:moveTo>
                    <a:pt x="105" y="109"/>
                  </a:moveTo>
                  <a:cubicBezTo>
                    <a:pt x="122" y="170"/>
                    <a:pt x="113" y="226"/>
                    <a:pt x="87" y="235"/>
                  </a:cubicBezTo>
                  <a:cubicBezTo>
                    <a:pt x="61" y="239"/>
                    <a:pt x="66" y="183"/>
                    <a:pt x="53" y="122"/>
                  </a:cubicBezTo>
                  <a:cubicBezTo>
                    <a:pt x="35" y="57"/>
                    <a:pt x="1" y="14"/>
                    <a:pt x="27" y="9"/>
                  </a:cubicBezTo>
                  <a:cubicBezTo>
                    <a:pt x="53" y="1"/>
                    <a:pt x="87" y="44"/>
                    <a:pt x="105" y="109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5488398" y="3059427"/>
              <a:ext cx="66584" cy="21008"/>
            </a:xfrm>
            <a:custGeom>
              <a:avLst/>
              <a:gdLst/>
              <a:ahLst/>
              <a:cxnLst/>
              <a:rect l="l" t="t" r="r" b="b"/>
              <a:pathLst>
                <a:path w="374" h="118" extrusionOk="0">
                  <a:moveTo>
                    <a:pt x="0" y="57"/>
                  </a:moveTo>
                  <a:cubicBezTo>
                    <a:pt x="0" y="92"/>
                    <a:pt x="83" y="118"/>
                    <a:pt x="187" y="118"/>
                  </a:cubicBezTo>
                  <a:cubicBezTo>
                    <a:pt x="291" y="118"/>
                    <a:pt x="373" y="92"/>
                    <a:pt x="373" y="57"/>
                  </a:cubicBezTo>
                  <a:cubicBezTo>
                    <a:pt x="373" y="27"/>
                    <a:pt x="291" y="1"/>
                    <a:pt x="187" y="1"/>
                  </a:cubicBezTo>
                  <a:cubicBezTo>
                    <a:pt x="83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5283126" y="3059427"/>
              <a:ext cx="67296" cy="21008"/>
            </a:xfrm>
            <a:custGeom>
              <a:avLst/>
              <a:gdLst/>
              <a:ahLst/>
              <a:cxnLst/>
              <a:rect l="l" t="t" r="r" b="b"/>
              <a:pathLst>
                <a:path w="378" h="118" extrusionOk="0">
                  <a:moveTo>
                    <a:pt x="0" y="57"/>
                  </a:moveTo>
                  <a:cubicBezTo>
                    <a:pt x="0" y="92"/>
                    <a:pt x="87" y="118"/>
                    <a:pt x="187" y="118"/>
                  </a:cubicBezTo>
                  <a:cubicBezTo>
                    <a:pt x="291" y="118"/>
                    <a:pt x="377" y="92"/>
                    <a:pt x="377" y="57"/>
                  </a:cubicBezTo>
                  <a:cubicBezTo>
                    <a:pt x="377" y="27"/>
                    <a:pt x="291" y="1"/>
                    <a:pt x="187" y="1"/>
                  </a:cubicBezTo>
                  <a:cubicBezTo>
                    <a:pt x="87" y="1"/>
                    <a:pt x="0" y="27"/>
                    <a:pt x="0" y="57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5385673" y="3118889"/>
              <a:ext cx="76554" cy="40236"/>
            </a:xfrm>
            <a:custGeom>
              <a:avLst/>
              <a:gdLst/>
              <a:ahLst/>
              <a:cxnLst/>
              <a:rect l="l" t="t" r="r" b="b"/>
              <a:pathLst>
                <a:path w="430" h="226" extrusionOk="0">
                  <a:moveTo>
                    <a:pt x="1" y="26"/>
                  </a:moveTo>
                  <a:cubicBezTo>
                    <a:pt x="5" y="57"/>
                    <a:pt x="18" y="109"/>
                    <a:pt x="53" y="152"/>
                  </a:cubicBezTo>
                  <a:cubicBezTo>
                    <a:pt x="79" y="183"/>
                    <a:pt x="118" y="213"/>
                    <a:pt x="183" y="217"/>
                  </a:cubicBezTo>
                  <a:cubicBezTo>
                    <a:pt x="257" y="226"/>
                    <a:pt x="309" y="209"/>
                    <a:pt x="343" y="183"/>
                  </a:cubicBezTo>
                  <a:cubicBezTo>
                    <a:pt x="395" y="148"/>
                    <a:pt x="417" y="100"/>
                    <a:pt x="430" y="70"/>
                  </a:cubicBezTo>
                  <a:cubicBezTo>
                    <a:pt x="430" y="57"/>
                    <a:pt x="421" y="44"/>
                    <a:pt x="408" y="39"/>
                  </a:cubicBezTo>
                  <a:lnTo>
                    <a:pt x="27" y="0"/>
                  </a:lnTo>
                  <a:cubicBezTo>
                    <a:pt x="14" y="0"/>
                    <a:pt x="1" y="13"/>
                    <a:pt x="1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5225087" y="2843299"/>
              <a:ext cx="397725" cy="150796"/>
            </a:xfrm>
            <a:custGeom>
              <a:avLst/>
              <a:gdLst/>
              <a:ahLst/>
              <a:cxnLst/>
              <a:rect l="l" t="t" r="r" b="b"/>
              <a:pathLst>
                <a:path w="2234" h="847" extrusionOk="0">
                  <a:moveTo>
                    <a:pt x="1479" y="282"/>
                  </a:moveTo>
                  <a:cubicBezTo>
                    <a:pt x="1479" y="282"/>
                    <a:pt x="1943" y="495"/>
                    <a:pt x="2060" y="833"/>
                  </a:cubicBezTo>
                  <a:cubicBezTo>
                    <a:pt x="2060" y="833"/>
                    <a:pt x="2234" y="677"/>
                    <a:pt x="2078" y="339"/>
                  </a:cubicBezTo>
                  <a:cubicBezTo>
                    <a:pt x="1922" y="1"/>
                    <a:pt x="1120" y="27"/>
                    <a:pt x="794" y="57"/>
                  </a:cubicBezTo>
                  <a:cubicBezTo>
                    <a:pt x="469" y="92"/>
                    <a:pt x="1" y="170"/>
                    <a:pt x="114" y="846"/>
                  </a:cubicBezTo>
                  <a:cubicBezTo>
                    <a:pt x="114" y="846"/>
                    <a:pt x="673" y="386"/>
                    <a:pt x="1479" y="282"/>
                  </a:cubicBezTo>
                  <a:close/>
                </a:path>
              </a:pathLst>
            </a:custGeom>
            <a:solidFill>
              <a:srgbClr val="42230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5421992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30" y="1"/>
                  </a:moveTo>
                  <a:cubicBezTo>
                    <a:pt x="230" y="1"/>
                    <a:pt x="382" y="44"/>
                    <a:pt x="451" y="105"/>
                  </a:cubicBezTo>
                  <a:cubicBezTo>
                    <a:pt x="516" y="166"/>
                    <a:pt x="243" y="460"/>
                    <a:pt x="243" y="460"/>
                  </a:cubicBezTo>
                  <a:lnTo>
                    <a:pt x="1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5331729" y="3250809"/>
              <a:ext cx="92043" cy="82074"/>
            </a:xfrm>
            <a:custGeom>
              <a:avLst/>
              <a:gdLst/>
              <a:ahLst/>
              <a:cxnLst/>
              <a:rect l="l" t="t" r="r" b="b"/>
              <a:pathLst>
                <a:path w="517" h="461" extrusionOk="0">
                  <a:moveTo>
                    <a:pt x="286" y="1"/>
                  </a:moveTo>
                  <a:cubicBezTo>
                    <a:pt x="286" y="1"/>
                    <a:pt x="135" y="44"/>
                    <a:pt x="65" y="105"/>
                  </a:cubicBezTo>
                  <a:cubicBezTo>
                    <a:pt x="0" y="166"/>
                    <a:pt x="273" y="460"/>
                    <a:pt x="273" y="460"/>
                  </a:cubicBezTo>
                  <a:lnTo>
                    <a:pt x="516" y="226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5627263" y="3427592"/>
              <a:ext cx="30266" cy="179281"/>
            </a:xfrm>
            <a:custGeom>
              <a:avLst/>
              <a:gdLst/>
              <a:ahLst/>
              <a:cxnLst/>
              <a:rect l="l" t="t" r="r" b="b"/>
              <a:pathLst>
                <a:path w="170" h="1007" extrusionOk="0">
                  <a:moveTo>
                    <a:pt x="40" y="1"/>
                  </a:moveTo>
                  <a:lnTo>
                    <a:pt x="170" y="1007"/>
                  </a:lnTo>
                  <a:lnTo>
                    <a:pt x="1" y="751"/>
                  </a:ln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5781617" y="3144347"/>
              <a:ext cx="120706" cy="173050"/>
            </a:xfrm>
            <a:custGeom>
              <a:avLst/>
              <a:gdLst/>
              <a:ahLst/>
              <a:cxnLst/>
              <a:rect l="l" t="t" r="r" b="b"/>
              <a:pathLst>
                <a:path w="678" h="972" extrusionOk="0">
                  <a:moveTo>
                    <a:pt x="677" y="764"/>
                  </a:moveTo>
                  <a:cubicBezTo>
                    <a:pt x="677" y="764"/>
                    <a:pt x="404" y="0"/>
                    <a:pt x="205" y="87"/>
                  </a:cubicBezTo>
                  <a:cubicBezTo>
                    <a:pt x="1" y="178"/>
                    <a:pt x="296" y="972"/>
                    <a:pt x="296" y="97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5758473" y="3191347"/>
              <a:ext cx="146165" cy="157739"/>
            </a:xfrm>
            <a:custGeom>
              <a:avLst/>
              <a:gdLst/>
              <a:ahLst/>
              <a:cxnLst/>
              <a:rect l="l" t="t" r="r" b="b"/>
              <a:pathLst>
                <a:path w="821" h="886" extrusionOk="0">
                  <a:moveTo>
                    <a:pt x="573" y="885"/>
                  </a:moveTo>
                  <a:cubicBezTo>
                    <a:pt x="573" y="885"/>
                    <a:pt x="820" y="543"/>
                    <a:pt x="803" y="482"/>
                  </a:cubicBezTo>
                  <a:cubicBezTo>
                    <a:pt x="790" y="426"/>
                    <a:pt x="742" y="426"/>
                    <a:pt x="729" y="378"/>
                  </a:cubicBezTo>
                  <a:cubicBezTo>
                    <a:pt x="712" y="330"/>
                    <a:pt x="643" y="322"/>
                    <a:pt x="604" y="261"/>
                  </a:cubicBezTo>
                  <a:cubicBezTo>
                    <a:pt x="565" y="200"/>
                    <a:pt x="426" y="122"/>
                    <a:pt x="391" y="92"/>
                  </a:cubicBezTo>
                  <a:cubicBezTo>
                    <a:pt x="356" y="62"/>
                    <a:pt x="400" y="1"/>
                    <a:pt x="400" y="1"/>
                  </a:cubicBezTo>
                  <a:lnTo>
                    <a:pt x="326" y="105"/>
                  </a:lnTo>
                  <a:cubicBezTo>
                    <a:pt x="326" y="105"/>
                    <a:pt x="265" y="300"/>
                    <a:pt x="252" y="352"/>
                  </a:cubicBezTo>
                  <a:cubicBezTo>
                    <a:pt x="235" y="400"/>
                    <a:pt x="213" y="374"/>
                    <a:pt x="196" y="317"/>
                  </a:cubicBezTo>
                  <a:cubicBezTo>
                    <a:pt x="183" y="261"/>
                    <a:pt x="83" y="179"/>
                    <a:pt x="40" y="179"/>
                  </a:cubicBezTo>
                  <a:cubicBezTo>
                    <a:pt x="1" y="183"/>
                    <a:pt x="1" y="248"/>
                    <a:pt x="57" y="317"/>
                  </a:cubicBezTo>
                  <a:cubicBezTo>
                    <a:pt x="118" y="387"/>
                    <a:pt x="148" y="595"/>
                    <a:pt x="174" y="643"/>
                  </a:cubicBezTo>
                  <a:cubicBezTo>
                    <a:pt x="196" y="695"/>
                    <a:pt x="265" y="868"/>
                    <a:pt x="265" y="868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5697586" y="3323445"/>
              <a:ext cx="163790" cy="340581"/>
            </a:xfrm>
            <a:custGeom>
              <a:avLst/>
              <a:gdLst/>
              <a:ahLst/>
              <a:cxnLst/>
              <a:rect l="l" t="t" r="r" b="b"/>
              <a:pathLst>
                <a:path w="920" h="1913" extrusionOk="0">
                  <a:moveTo>
                    <a:pt x="156" y="1847"/>
                  </a:moveTo>
                  <a:cubicBezTo>
                    <a:pt x="156" y="1847"/>
                    <a:pt x="469" y="1912"/>
                    <a:pt x="560" y="1743"/>
                  </a:cubicBezTo>
                  <a:cubicBezTo>
                    <a:pt x="724" y="1435"/>
                    <a:pt x="920" y="156"/>
                    <a:pt x="920" y="156"/>
                  </a:cubicBezTo>
                  <a:cubicBezTo>
                    <a:pt x="881" y="117"/>
                    <a:pt x="798" y="52"/>
                    <a:pt x="677" y="22"/>
                  </a:cubicBezTo>
                  <a:cubicBezTo>
                    <a:pt x="577" y="0"/>
                    <a:pt x="490" y="5"/>
                    <a:pt x="443" y="13"/>
                  </a:cubicBezTo>
                  <a:cubicBezTo>
                    <a:pt x="295" y="547"/>
                    <a:pt x="148" y="1076"/>
                    <a:pt x="0" y="1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5763102" y="3323445"/>
              <a:ext cx="98274" cy="68009"/>
            </a:xfrm>
            <a:custGeom>
              <a:avLst/>
              <a:gdLst/>
              <a:ahLst/>
              <a:cxnLst/>
              <a:rect l="l" t="t" r="r" b="b"/>
              <a:pathLst>
                <a:path w="552" h="382" extrusionOk="0">
                  <a:moveTo>
                    <a:pt x="504" y="373"/>
                  </a:moveTo>
                  <a:quadBezTo>
                    <a:pt x="504" y="373"/>
                    <a:pt x="504" y="378"/>
                  </a:quadBezTo>
                  <a:cubicBezTo>
                    <a:pt x="508" y="378"/>
                    <a:pt x="513" y="378"/>
                    <a:pt x="517" y="382"/>
                  </a:cubicBezTo>
                  <a:cubicBezTo>
                    <a:pt x="539" y="243"/>
                    <a:pt x="552" y="156"/>
                    <a:pt x="552" y="156"/>
                  </a:cubicBezTo>
                  <a:cubicBezTo>
                    <a:pt x="513" y="117"/>
                    <a:pt x="430" y="52"/>
                    <a:pt x="309" y="22"/>
                  </a:cubicBezTo>
                  <a:cubicBezTo>
                    <a:pt x="209" y="0"/>
                    <a:pt x="122" y="5"/>
                    <a:pt x="75" y="13"/>
                  </a:cubicBezTo>
                  <a:cubicBezTo>
                    <a:pt x="49" y="104"/>
                    <a:pt x="27" y="191"/>
                    <a:pt x="1" y="278"/>
                  </a:cubicBezTo>
                  <a:cubicBezTo>
                    <a:pt x="5" y="278"/>
                    <a:pt x="10" y="282"/>
                    <a:pt x="14" y="282"/>
                  </a:cubicBezTo>
                  <a:lnTo>
                    <a:pt x="27" y="230"/>
                  </a:lnTo>
                  <a:cubicBezTo>
                    <a:pt x="75" y="221"/>
                    <a:pt x="161" y="217"/>
                    <a:pt x="261" y="239"/>
                  </a:cubicBezTo>
                  <a:cubicBezTo>
                    <a:pt x="382" y="269"/>
                    <a:pt x="465" y="334"/>
                    <a:pt x="504" y="373"/>
                  </a:cubic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4847658" y="3259354"/>
              <a:ext cx="94357" cy="160766"/>
            </a:xfrm>
            <a:custGeom>
              <a:avLst/>
              <a:gdLst/>
              <a:ahLst/>
              <a:cxnLst/>
              <a:rect l="l" t="t" r="r" b="b"/>
              <a:pathLst>
                <a:path w="530" h="903" extrusionOk="0">
                  <a:moveTo>
                    <a:pt x="296" y="217"/>
                  </a:moveTo>
                  <a:cubicBezTo>
                    <a:pt x="313" y="278"/>
                    <a:pt x="309" y="313"/>
                    <a:pt x="270" y="274"/>
                  </a:cubicBezTo>
                  <a:cubicBezTo>
                    <a:pt x="239" y="252"/>
                    <a:pt x="152" y="178"/>
                    <a:pt x="105" y="135"/>
                  </a:cubicBezTo>
                  <a:lnTo>
                    <a:pt x="1" y="759"/>
                  </a:lnTo>
                  <a:cubicBezTo>
                    <a:pt x="57" y="820"/>
                    <a:pt x="278" y="902"/>
                    <a:pt x="278" y="902"/>
                  </a:cubicBezTo>
                  <a:lnTo>
                    <a:pt x="530" y="720"/>
                  </a:lnTo>
                  <a:cubicBezTo>
                    <a:pt x="530" y="720"/>
                    <a:pt x="495" y="534"/>
                    <a:pt x="491" y="482"/>
                  </a:cubicBezTo>
                  <a:cubicBezTo>
                    <a:pt x="482" y="430"/>
                    <a:pt x="400" y="235"/>
                    <a:pt x="413" y="144"/>
                  </a:cubicBezTo>
                  <a:cubicBezTo>
                    <a:pt x="426" y="57"/>
                    <a:pt x="391" y="1"/>
                    <a:pt x="352" y="18"/>
                  </a:cubicBezTo>
                  <a:cubicBezTo>
                    <a:pt x="317" y="40"/>
                    <a:pt x="278" y="161"/>
                    <a:pt x="296" y="217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4891632" y="3363501"/>
              <a:ext cx="289659" cy="284322"/>
            </a:xfrm>
            <a:custGeom>
              <a:avLst/>
              <a:gdLst/>
              <a:ahLst/>
              <a:cxnLst/>
              <a:rect l="l" t="t" r="r" b="b"/>
              <a:pathLst>
                <a:path w="1627" h="1597" extrusionOk="0">
                  <a:moveTo>
                    <a:pt x="1627" y="1254"/>
                  </a:moveTo>
                  <a:cubicBezTo>
                    <a:pt x="1627" y="1254"/>
                    <a:pt x="1319" y="1596"/>
                    <a:pt x="1154" y="1505"/>
                  </a:cubicBezTo>
                  <a:cubicBezTo>
                    <a:pt x="846" y="1341"/>
                    <a:pt x="1" y="382"/>
                    <a:pt x="1" y="382"/>
                  </a:cubicBezTo>
                  <a:cubicBezTo>
                    <a:pt x="14" y="326"/>
                    <a:pt x="53" y="231"/>
                    <a:pt x="144" y="140"/>
                  </a:cubicBezTo>
                  <a:cubicBezTo>
                    <a:pt x="218" y="62"/>
                    <a:pt x="296" y="23"/>
                    <a:pt x="343" y="1"/>
                  </a:cubicBezTo>
                  <a:cubicBezTo>
                    <a:pt x="751" y="361"/>
                    <a:pt x="1154" y="721"/>
                    <a:pt x="1562" y="10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4891632" y="3363501"/>
              <a:ext cx="88304" cy="92044"/>
            </a:xfrm>
            <a:custGeom>
              <a:avLst/>
              <a:gdLst/>
              <a:ahLst/>
              <a:cxnLst/>
              <a:rect l="l" t="t" r="r" b="b"/>
              <a:pathLst>
                <a:path w="496" h="517" extrusionOk="0">
                  <a:moveTo>
                    <a:pt x="131" y="512"/>
                  </a:moveTo>
                  <a:cubicBezTo>
                    <a:pt x="118" y="499"/>
                    <a:pt x="109" y="486"/>
                    <a:pt x="109" y="486"/>
                  </a:cubicBezTo>
                  <a:cubicBezTo>
                    <a:pt x="122" y="434"/>
                    <a:pt x="161" y="339"/>
                    <a:pt x="252" y="244"/>
                  </a:cubicBezTo>
                  <a:cubicBezTo>
                    <a:pt x="326" y="170"/>
                    <a:pt x="404" y="131"/>
                    <a:pt x="452" y="109"/>
                  </a:cubicBezTo>
                  <a:lnTo>
                    <a:pt x="491" y="144"/>
                  </a:lnTo>
                  <a:cubicBezTo>
                    <a:pt x="491" y="144"/>
                    <a:pt x="495" y="140"/>
                    <a:pt x="495" y="140"/>
                  </a:cubicBezTo>
                  <a:lnTo>
                    <a:pt x="343" y="1"/>
                  </a:lnTo>
                  <a:cubicBezTo>
                    <a:pt x="296" y="23"/>
                    <a:pt x="218" y="62"/>
                    <a:pt x="144" y="140"/>
                  </a:cubicBezTo>
                  <a:cubicBezTo>
                    <a:pt x="53" y="231"/>
                    <a:pt x="14" y="326"/>
                    <a:pt x="1" y="378"/>
                  </a:cubicBezTo>
                  <a:cubicBezTo>
                    <a:pt x="1" y="378"/>
                    <a:pt x="49" y="434"/>
                    <a:pt x="122" y="517"/>
                  </a:cubicBezTo>
                  <a:quadBezTo>
                    <a:pt x="127" y="517"/>
                    <a:pt x="131" y="512"/>
                  </a:quadBezTo>
                  <a:close/>
                </a:path>
              </a:pathLst>
            </a:custGeom>
            <a:solidFill>
              <a:srgbClr val="B4445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796029" y="3239237"/>
              <a:ext cx="95781" cy="165395"/>
            </a:xfrm>
            <a:custGeom>
              <a:avLst/>
              <a:gdLst/>
              <a:ahLst/>
              <a:cxnLst/>
              <a:rect l="l" t="t" r="r" b="b"/>
              <a:pathLst>
                <a:path w="538" h="929" extrusionOk="0">
                  <a:moveTo>
                    <a:pt x="373" y="929"/>
                  </a:moveTo>
                  <a:cubicBezTo>
                    <a:pt x="373" y="929"/>
                    <a:pt x="109" y="786"/>
                    <a:pt x="78" y="694"/>
                  </a:cubicBezTo>
                  <a:cubicBezTo>
                    <a:pt x="44" y="603"/>
                    <a:pt x="109" y="599"/>
                    <a:pt x="109" y="599"/>
                  </a:cubicBezTo>
                  <a:cubicBezTo>
                    <a:pt x="109" y="599"/>
                    <a:pt x="9" y="482"/>
                    <a:pt x="9" y="434"/>
                  </a:cubicBezTo>
                  <a:cubicBezTo>
                    <a:pt x="0" y="339"/>
                    <a:pt x="48" y="326"/>
                    <a:pt x="48" y="326"/>
                  </a:cubicBezTo>
                  <a:cubicBezTo>
                    <a:pt x="48" y="326"/>
                    <a:pt x="9" y="278"/>
                    <a:pt x="31" y="192"/>
                  </a:cubicBezTo>
                  <a:cubicBezTo>
                    <a:pt x="52" y="105"/>
                    <a:pt x="87" y="87"/>
                    <a:pt x="117" y="109"/>
                  </a:cubicBezTo>
                  <a:cubicBezTo>
                    <a:pt x="143" y="131"/>
                    <a:pt x="161" y="244"/>
                    <a:pt x="286" y="361"/>
                  </a:cubicBezTo>
                  <a:cubicBezTo>
                    <a:pt x="286" y="361"/>
                    <a:pt x="195" y="209"/>
                    <a:pt x="200" y="109"/>
                  </a:cubicBezTo>
                  <a:cubicBezTo>
                    <a:pt x="204" y="9"/>
                    <a:pt x="265" y="1"/>
                    <a:pt x="295" y="40"/>
                  </a:cubicBezTo>
                  <a:cubicBezTo>
                    <a:pt x="325" y="83"/>
                    <a:pt x="273" y="96"/>
                    <a:pt x="538" y="369"/>
                  </a:cubicBezTo>
                  <a:lnTo>
                    <a:pt x="503" y="907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5792477" y="3054086"/>
              <a:ext cx="124445" cy="232514"/>
            </a:xfrm>
            <a:custGeom>
              <a:avLst/>
              <a:gdLst/>
              <a:ahLst/>
              <a:cxnLst/>
              <a:rect l="l" t="t" r="r" b="b"/>
              <a:pathLst>
                <a:path w="699" h="1306" extrusionOk="0">
                  <a:moveTo>
                    <a:pt x="699" y="1227"/>
                  </a:moveTo>
                  <a:cubicBezTo>
                    <a:pt x="699" y="1271"/>
                    <a:pt x="660" y="1305"/>
                    <a:pt x="616" y="1305"/>
                  </a:cubicBezTo>
                  <a:lnTo>
                    <a:pt x="83" y="1305"/>
                  </a:lnTo>
                  <a:cubicBezTo>
                    <a:pt x="40" y="1305"/>
                    <a:pt x="1" y="1271"/>
                    <a:pt x="1" y="1227"/>
                  </a:cubicBezTo>
                  <a:lnTo>
                    <a:pt x="1" y="78"/>
                  </a:lnTo>
                  <a:cubicBezTo>
                    <a:pt x="1" y="35"/>
                    <a:pt x="40" y="0"/>
                    <a:pt x="83" y="0"/>
                  </a:cubicBezTo>
                  <a:lnTo>
                    <a:pt x="616" y="0"/>
                  </a:lnTo>
                  <a:cubicBezTo>
                    <a:pt x="660" y="0"/>
                    <a:pt x="699" y="35"/>
                    <a:pt x="699" y="78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5798709" y="3068685"/>
              <a:ext cx="112160" cy="203138"/>
            </a:xfrm>
            <a:custGeom>
              <a:avLst/>
              <a:gdLst/>
              <a:ahLst/>
              <a:cxnLst/>
              <a:rect l="l" t="t" r="r" b="b"/>
              <a:pathLst>
                <a:path w="630" h="1141" extrusionOk="0">
                  <a:moveTo>
                    <a:pt x="629" y="1141"/>
                  </a:moveTo>
                  <a:lnTo>
                    <a:pt x="0" y="114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27496D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5798709" y="3074025"/>
              <a:ext cx="112160" cy="192456"/>
            </a:xfrm>
            <a:custGeom>
              <a:avLst/>
              <a:gdLst/>
              <a:ahLst/>
              <a:cxnLst/>
              <a:rect l="l" t="t" r="r" b="b"/>
              <a:pathLst>
                <a:path w="630" h="1081" extrusionOk="0">
                  <a:moveTo>
                    <a:pt x="629" y="1081"/>
                  </a:moveTo>
                  <a:lnTo>
                    <a:pt x="0" y="1081"/>
                  </a:lnTo>
                  <a:lnTo>
                    <a:pt x="0" y="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6216195" y="1340375"/>
              <a:ext cx="1733146" cy="3266230"/>
            </a:xfrm>
            <a:custGeom>
              <a:avLst/>
              <a:gdLst/>
              <a:ahLst/>
              <a:cxnLst/>
              <a:rect l="l" t="t" r="r" b="b"/>
              <a:pathLst>
                <a:path w="9735" h="18346" extrusionOk="0">
                  <a:moveTo>
                    <a:pt x="9735" y="17201"/>
                  </a:moveTo>
                  <a:cubicBezTo>
                    <a:pt x="9735" y="17834"/>
                    <a:pt x="9236" y="18345"/>
                    <a:pt x="8616" y="18345"/>
                  </a:cubicBezTo>
                  <a:lnTo>
                    <a:pt x="1120" y="18345"/>
                  </a:lnTo>
                  <a:cubicBezTo>
                    <a:pt x="500" y="18345"/>
                    <a:pt x="1" y="17834"/>
                    <a:pt x="1" y="17201"/>
                  </a:cubicBezTo>
                  <a:lnTo>
                    <a:pt x="1" y="1150"/>
                  </a:lnTo>
                  <a:cubicBezTo>
                    <a:pt x="1" y="517"/>
                    <a:pt x="500" y="1"/>
                    <a:pt x="1120" y="1"/>
                  </a:cubicBezTo>
                  <a:lnTo>
                    <a:pt x="8616" y="1"/>
                  </a:lnTo>
                  <a:cubicBezTo>
                    <a:pt x="9236" y="1"/>
                    <a:pt x="9735" y="517"/>
                    <a:pt x="9735" y="1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6301117" y="1626112"/>
              <a:ext cx="1563303" cy="2695628"/>
            </a:xfrm>
            <a:custGeom>
              <a:avLst/>
              <a:gdLst/>
              <a:ahLst/>
              <a:cxnLst/>
              <a:rect l="l" t="t" r="r" b="b"/>
              <a:pathLst>
                <a:path w="8781" h="15141" extrusionOk="0">
                  <a:moveTo>
                    <a:pt x="8781" y="15140"/>
                  </a:moveTo>
                  <a:lnTo>
                    <a:pt x="1" y="15140"/>
                  </a:lnTo>
                  <a:lnTo>
                    <a:pt x="1" y="0"/>
                  </a:lnTo>
                  <a:lnTo>
                    <a:pt x="8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6651663" y="2394843"/>
              <a:ext cx="1035971" cy="774452"/>
            </a:xfrm>
            <a:custGeom>
              <a:avLst/>
              <a:gdLst/>
              <a:ahLst/>
              <a:cxnLst/>
              <a:rect l="l" t="t" r="r" b="b"/>
              <a:pathLst>
                <a:path w="5819" h="4350" extrusionOk="0">
                  <a:moveTo>
                    <a:pt x="165" y="2021"/>
                  </a:moveTo>
                  <a:lnTo>
                    <a:pt x="438" y="3625"/>
                  </a:lnTo>
                  <a:cubicBezTo>
                    <a:pt x="443" y="3634"/>
                    <a:pt x="508" y="4232"/>
                    <a:pt x="863" y="4206"/>
                  </a:cubicBezTo>
                  <a:cubicBezTo>
                    <a:pt x="1288" y="4171"/>
                    <a:pt x="3551" y="4171"/>
                    <a:pt x="3647" y="4171"/>
                  </a:cubicBezTo>
                  <a:cubicBezTo>
                    <a:pt x="3668" y="4171"/>
                    <a:pt x="4128" y="4193"/>
                    <a:pt x="4254" y="3760"/>
                  </a:cubicBezTo>
                  <a:cubicBezTo>
                    <a:pt x="4345" y="3434"/>
                    <a:pt x="4488" y="2138"/>
                    <a:pt x="4570" y="1297"/>
                  </a:cubicBezTo>
                  <a:close/>
                  <a:moveTo>
                    <a:pt x="833" y="4349"/>
                  </a:moveTo>
                  <a:cubicBezTo>
                    <a:pt x="378" y="4349"/>
                    <a:pt x="299" y="3673"/>
                    <a:pt x="295" y="3643"/>
                  </a:cubicBezTo>
                  <a:lnTo>
                    <a:pt x="0" y="1904"/>
                  </a:lnTo>
                  <a:lnTo>
                    <a:pt x="4588" y="1149"/>
                  </a:lnTo>
                  <a:cubicBezTo>
                    <a:pt x="4622" y="807"/>
                    <a:pt x="4644" y="573"/>
                    <a:pt x="4644" y="564"/>
                  </a:cubicBezTo>
                  <a:lnTo>
                    <a:pt x="4644" y="555"/>
                  </a:lnTo>
                  <a:cubicBezTo>
                    <a:pt x="4683" y="365"/>
                    <a:pt x="4865" y="1"/>
                    <a:pt x="5251" y="1"/>
                  </a:cubicBezTo>
                  <a:lnTo>
                    <a:pt x="5819" y="1"/>
                  </a:lnTo>
                  <a:lnTo>
                    <a:pt x="5819" y="148"/>
                  </a:lnTo>
                  <a:lnTo>
                    <a:pt x="5251" y="148"/>
                  </a:lnTo>
                  <a:cubicBezTo>
                    <a:pt x="4900" y="148"/>
                    <a:pt x="4796" y="542"/>
                    <a:pt x="4787" y="586"/>
                  </a:cubicBezTo>
                  <a:cubicBezTo>
                    <a:pt x="4770" y="751"/>
                    <a:pt x="4531" y="3304"/>
                    <a:pt x="4392" y="3799"/>
                  </a:cubicBezTo>
                  <a:cubicBezTo>
                    <a:pt x="4236" y="4345"/>
                    <a:pt x="3647" y="4315"/>
                    <a:pt x="3642" y="4315"/>
                  </a:cubicBezTo>
                  <a:cubicBezTo>
                    <a:pt x="3621" y="4315"/>
                    <a:pt x="1292" y="4315"/>
                    <a:pt x="872" y="4349"/>
                  </a:cubicBezTo>
                  <a:cubicBezTo>
                    <a:pt x="859" y="4349"/>
                    <a:pt x="846" y="4349"/>
                    <a:pt x="833" y="43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7256084" y="2636429"/>
              <a:ext cx="25637" cy="507400"/>
            </a:xfrm>
            <a:custGeom>
              <a:avLst/>
              <a:gdLst/>
              <a:ahLst/>
              <a:cxnLst/>
              <a:rect l="l" t="t" r="r" b="b"/>
              <a:pathLst>
                <a:path w="144" h="2850" extrusionOk="0">
                  <a:moveTo>
                    <a:pt x="143" y="2849"/>
                  </a:moveTo>
                  <a:lnTo>
                    <a:pt x="0" y="2849"/>
                  </a:lnTo>
                  <a:lnTo>
                    <a:pt x="0" y="1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7052949" y="2674349"/>
              <a:ext cx="25637" cy="469478"/>
            </a:xfrm>
            <a:custGeom>
              <a:avLst/>
              <a:gdLst/>
              <a:ahLst/>
              <a:cxnLst/>
              <a:rect l="l" t="t" r="r" b="b"/>
              <a:pathLst>
                <a:path w="144" h="2637" extrusionOk="0">
                  <a:moveTo>
                    <a:pt x="144" y="2636"/>
                  </a:moveTo>
                  <a:lnTo>
                    <a:pt x="1" y="2636"/>
                  </a:lnTo>
                  <a:lnTo>
                    <a:pt x="1" y="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6849991" y="2699807"/>
              <a:ext cx="26527" cy="456304"/>
            </a:xfrm>
            <a:custGeom>
              <a:avLst/>
              <a:gdLst/>
              <a:ahLst/>
              <a:cxnLst/>
              <a:rect l="l" t="t" r="r" b="b"/>
              <a:pathLst>
                <a:path w="149" h="2563" extrusionOk="0">
                  <a:moveTo>
                    <a:pt x="148" y="2563"/>
                  </a:moveTo>
                  <a:lnTo>
                    <a:pt x="1" y="2563"/>
                  </a:lnTo>
                  <a:lnTo>
                    <a:pt x="1" y="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6771301" y="3142745"/>
              <a:ext cx="599079" cy="154534"/>
            </a:xfrm>
            <a:custGeom>
              <a:avLst/>
              <a:gdLst/>
              <a:ahLst/>
              <a:cxnLst/>
              <a:rect l="l" t="t" r="r" b="b"/>
              <a:pathLst>
                <a:path w="3365" h="868" extrusionOk="0">
                  <a:moveTo>
                    <a:pt x="2927" y="868"/>
                  </a:moveTo>
                  <a:lnTo>
                    <a:pt x="0" y="868"/>
                  </a:lnTo>
                  <a:lnTo>
                    <a:pt x="0" y="725"/>
                  </a:lnTo>
                  <a:lnTo>
                    <a:pt x="2927" y="725"/>
                  </a:lnTo>
                  <a:cubicBezTo>
                    <a:pt x="3139" y="725"/>
                    <a:pt x="3209" y="473"/>
                    <a:pt x="3222" y="426"/>
                  </a:cubicBezTo>
                  <a:lnTo>
                    <a:pt x="3204" y="9"/>
                  </a:lnTo>
                  <a:lnTo>
                    <a:pt x="3348" y="1"/>
                  </a:lnTo>
                  <a:lnTo>
                    <a:pt x="3365" y="439"/>
                  </a:lnTo>
                  <a:lnTo>
                    <a:pt x="3365" y="447"/>
                  </a:lnTo>
                  <a:cubicBezTo>
                    <a:pt x="3335" y="595"/>
                    <a:pt x="3209" y="868"/>
                    <a:pt x="2927" y="8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6829874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7" y="517"/>
                  </a:cubicBezTo>
                  <a:cubicBezTo>
                    <a:pt x="114" y="517"/>
                    <a:pt x="1" y="404"/>
                    <a:pt x="1" y="261"/>
                  </a:cubicBezTo>
                  <a:cubicBezTo>
                    <a:pt x="1" y="118"/>
                    <a:pt x="114" y="1"/>
                    <a:pt x="257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7178818" y="3297096"/>
              <a:ext cx="92043" cy="92044"/>
            </a:xfrm>
            <a:custGeom>
              <a:avLst/>
              <a:gdLst/>
              <a:ahLst/>
              <a:cxnLst/>
              <a:rect l="l" t="t" r="r" b="b"/>
              <a:pathLst>
                <a:path w="517" h="517" extrusionOk="0">
                  <a:moveTo>
                    <a:pt x="517" y="261"/>
                  </a:moveTo>
                  <a:cubicBezTo>
                    <a:pt x="517" y="404"/>
                    <a:pt x="400" y="517"/>
                    <a:pt x="256" y="517"/>
                  </a:cubicBezTo>
                  <a:cubicBezTo>
                    <a:pt x="113" y="517"/>
                    <a:pt x="1" y="404"/>
                    <a:pt x="1" y="261"/>
                  </a:cubicBezTo>
                  <a:cubicBezTo>
                    <a:pt x="1" y="118"/>
                    <a:pt x="113" y="1"/>
                    <a:pt x="256" y="1"/>
                  </a:cubicBezTo>
                  <a:cubicBezTo>
                    <a:pt x="400" y="1"/>
                    <a:pt x="517" y="118"/>
                    <a:pt x="517" y="2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446391" y="2532282"/>
              <a:ext cx="402175" cy="402359"/>
            </a:xfrm>
            <a:custGeom>
              <a:avLst/>
              <a:gdLst/>
              <a:ahLst/>
              <a:cxnLst/>
              <a:rect l="l" t="t" r="r" b="b"/>
              <a:pathLst>
                <a:path w="2259" h="2260" extrusionOk="0">
                  <a:moveTo>
                    <a:pt x="2259" y="1128"/>
                  </a:moveTo>
                  <a:cubicBezTo>
                    <a:pt x="2259" y="1752"/>
                    <a:pt x="1756" y="2259"/>
                    <a:pt x="1132" y="2259"/>
                  </a:cubicBezTo>
                  <a:cubicBezTo>
                    <a:pt x="507" y="2259"/>
                    <a:pt x="0" y="1752"/>
                    <a:pt x="0" y="1128"/>
                  </a:cubicBezTo>
                  <a:cubicBezTo>
                    <a:pt x="0" y="503"/>
                    <a:pt x="507" y="0"/>
                    <a:pt x="1132" y="0"/>
                  </a:cubicBezTo>
                  <a:cubicBezTo>
                    <a:pt x="1756" y="0"/>
                    <a:pt x="2259" y="503"/>
                    <a:pt x="2259" y="112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551253" y="2681292"/>
              <a:ext cx="188536" cy="145989"/>
            </a:xfrm>
            <a:custGeom>
              <a:avLst/>
              <a:gdLst/>
              <a:ahLst/>
              <a:cxnLst/>
              <a:rect l="l" t="t" r="r" b="b"/>
              <a:pathLst>
                <a:path w="1059" h="820" extrusionOk="0">
                  <a:moveTo>
                    <a:pt x="473" y="820"/>
                  </a:moveTo>
                  <a:cubicBezTo>
                    <a:pt x="443" y="820"/>
                    <a:pt x="413" y="807"/>
                    <a:pt x="391" y="785"/>
                  </a:cubicBezTo>
                  <a:lnTo>
                    <a:pt x="53" y="473"/>
                  </a:lnTo>
                  <a:cubicBezTo>
                    <a:pt x="5" y="429"/>
                    <a:pt x="1" y="356"/>
                    <a:pt x="44" y="308"/>
                  </a:cubicBezTo>
                  <a:cubicBezTo>
                    <a:pt x="87" y="260"/>
                    <a:pt x="165" y="256"/>
                    <a:pt x="213" y="299"/>
                  </a:cubicBezTo>
                  <a:lnTo>
                    <a:pt x="460" y="525"/>
                  </a:lnTo>
                  <a:lnTo>
                    <a:pt x="833" y="56"/>
                  </a:lnTo>
                  <a:cubicBezTo>
                    <a:pt x="872" y="4"/>
                    <a:pt x="950" y="0"/>
                    <a:pt x="998" y="39"/>
                  </a:cubicBezTo>
                  <a:cubicBezTo>
                    <a:pt x="1050" y="82"/>
                    <a:pt x="1059" y="156"/>
                    <a:pt x="1020" y="208"/>
                  </a:cubicBezTo>
                  <a:lnTo>
                    <a:pt x="564" y="772"/>
                  </a:lnTo>
                  <a:cubicBezTo>
                    <a:pt x="543" y="798"/>
                    <a:pt x="512" y="815"/>
                    <a:pt x="482" y="815"/>
                  </a:cubicBezTo>
                  <a:cubicBezTo>
                    <a:pt x="478" y="815"/>
                    <a:pt x="473" y="820"/>
                    <a:pt x="473" y="8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694035" y="1880694"/>
              <a:ext cx="758953" cy="270435"/>
            </a:xfrm>
            <a:custGeom>
              <a:avLst/>
              <a:gdLst/>
              <a:ahLst/>
              <a:cxnLst/>
              <a:rect l="l" t="t" r="r" b="b"/>
              <a:pathLst>
                <a:path w="4263" h="1519" extrusionOk="0">
                  <a:moveTo>
                    <a:pt x="4263" y="760"/>
                  </a:moveTo>
                  <a:cubicBezTo>
                    <a:pt x="4263" y="1176"/>
                    <a:pt x="3968" y="1518"/>
                    <a:pt x="3604" y="1518"/>
                  </a:cubicBezTo>
                  <a:lnTo>
                    <a:pt x="660" y="1518"/>
                  </a:lnTo>
                  <a:cubicBezTo>
                    <a:pt x="296" y="1518"/>
                    <a:pt x="1" y="1176"/>
                    <a:pt x="1" y="760"/>
                  </a:cubicBezTo>
                  <a:cubicBezTo>
                    <a:pt x="1" y="339"/>
                    <a:pt x="296" y="1"/>
                    <a:pt x="660" y="1"/>
                  </a:cubicBezTo>
                  <a:lnTo>
                    <a:pt x="3604" y="1"/>
                  </a:lnTo>
                  <a:cubicBezTo>
                    <a:pt x="3968" y="1"/>
                    <a:pt x="4263" y="339"/>
                    <a:pt x="4263" y="7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866904" y="1946387"/>
              <a:ext cx="127649" cy="149905"/>
            </a:xfrm>
            <a:custGeom>
              <a:avLst/>
              <a:gdLst/>
              <a:ahLst/>
              <a:cxnLst/>
              <a:rect l="l" t="t" r="r" b="b"/>
              <a:pathLst>
                <a:path w="717" h="842" extrusionOk="0">
                  <a:moveTo>
                    <a:pt x="482" y="581"/>
                  </a:moveTo>
                  <a:cubicBezTo>
                    <a:pt x="482" y="560"/>
                    <a:pt x="474" y="542"/>
                    <a:pt x="465" y="529"/>
                  </a:cubicBezTo>
                  <a:cubicBezTo>
                    <a:pt x="452" y="516"/>
                    <a:pt x="439" y="508"/>
                    <a:pt x="422" y="508"/>
                  </a:cubicBezTo>
                  <a:lnTo>
                    <a:pt x="231" y="508"/>
                  </a:lnTo>
                  <a:lnTo>
                    <a:pt x="231" y="651"/>
                  </a:lnTo>
                  <a:lnTo>
                    <a:pt x="413" y="651"/>
                  </a:lnTo>
                  <a:cubicBezTo>
                    <a:pt x="430" y="651"/>
                    <a:pt x="448" y="642"/>
                    <a:pt x="461" y="629"/>
                  </a:cubicBezTo>
                  <a:cubicBezTo>
                    <a:pt x="474" y="620"/>
                    <a:pt x="482" y="603"/>
                    <a:pt x="482" y="581"/>
                  </a:cubicBezTo>
                  <a:close/>
                  <a:moveTo>
                    <a:pt x="231" y="200"/>
                  </a:moveTo>
                  <a:lnTo>
                    <a:pt x="231" y="330"/>
                  </a:lnTo>
                  <a:lnTo>
                    <a:pt x="387" y="330"/>
                  </a:lnTo>
                  <a:cubicBezTo>
                    <a:pt x="404" y="330"/>
                    <a:pt x="417" y="321"/>
                    <a:pt x="430" y="313"/>
                  </a:cubicBezTo>
                  <a:cubicBezTo>
                    <a:pt x="443" y="304"/>
                    <a:pt x="452" y="287"/>
                    <a:pt x="452" y="261"/>
                  </a:cubicBezTo>
                  <a:cubicBezTo>
                    <a:pt x="452" y="239"/>
                    <a:pt x="448" y="222"/>
                    <a:pt x="435" y="213"/>
                  </a:cubicBezTo>
                  <a:cubicBezTo>
                    <a:pt x="422" y="204"/>
                    <a:pt x="409" y="200"/>
                    <a:pt x="396" y="200"/>
                  </a:cubicBezTo>
                  <a:close/>
                  <a:moveTo>
                    <a:pt x="716" y="629"/>
                  </a:moveTo>
                  <a:cubicBezTo>
                    <a:pt x="716" y="664"/>
                    <a:pt x="708" y="699"/>
                    <a:pt x="690" y="725"/>
                  </a:cubicBezTo>
                  <a:cubicBezTo>
                    <a:pt x="677" y="751"/>
                    <a:pt x="656" y="777"/>
                    <a:pt x="625" y="794"/>
                  </a:cubicBezTo>
                  <a:cubicBezTo>
                    <a:pt x="599" y="811"/>
                    <a:pt x="565" y="824"/>
                    <a:pt x="530" y="829"/>
                  </a:cubicBezTo>
                  <a:cubicBezTo>
                    <a:pt x="495" y="837"/>
                    <a:pt x="456" y="842"/>
                    <a:pt x="413" y="842"/>
                  </a:cubicBezTo>
                  <a:lnTo>
                    <a:pt x="1" y="842"/>
                  </a:lnTo>
                  <a:lnTo>
                    <a:pt x="1" y="0"/>
                  </a:lnTo>
                  <a:lnTo>
                    <a:pt x="487" y="0"/>
                  </a:lnTo>
                  <a:cubicBezTo>
                    <a:pt x="517" y="0"/>
                    <a:pt x="543" y="9"/>
                    <a:pt x="569" y="22"/>
                  </a:cubicBezTo>
                  <a:cubicBezTo>
                    <a:pt x="591" y="35"/>
                    <a:pt x="612" y="48"/>
                    <a:pt x="630" y="70"/>
                  </a:cubicBezTo>
                  <a:cubicBezTo>
                    <a:pt x="643" y="92"/>
                    <a:pt x="656" y="113"/>
                    <a:pt x="664" y="139"/>
                  </a:cubicBezTo>
                  <a:cubicBezTo>
                    <a:pt x="677" y="165"/>
                    <a:pt x="682" y="191"/>
                    <a:pt x="682" y="217"/>
                  </a:cubicBezTo>
                  <a:cubicBezTo>
                    <a:pt x="682" y="256"/>
                    <a:pt x="669" y="295"/>
                    <a:pt x="651" y="330"/>
                  </a:cubicBezTo>
                  <a:cubicBezTo>
                    <a:pt x="630" y="365"/>
                    <a:pt x="599" y="395"/>
                    <a:pt x="560" y="412"/>
                  </a:cubicBezTo>
                  <a:cubicBezTo>
                    <a:pt x="608" y="425"/>
                    <a:pt x="647" y="451"/>
                    <a:pt x="673" y="486"/>
                  </a:cubicBezTo>
                  <a:cubicBezTo>
                    <a:pt x="703" y="521"/>
                    <a:pt x="716" y="568"/>
                    <a:pt x="716" y="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010577" y="1946387"/>
              <a:ext cx="135305" cy="151508"/>
            </a:xfrm>
            <a:custGeom>
              <a:avLst/>
              <a:gdLst/>
              <a:ahLst/>
              <a:cxnLst/>
              <a:rect l="l" t="t" r="r" b="b"/>
              <a:pathLst>
                <a:path w="760" h="851" extrusionOk="0">
                  <a:moveTo>
                    <a:pt x="378" y="646"/>
                  </a:moveTo>
                  <a:cubicBezTo>
                    <a:pt x="404" y="646"/>
                    <a:pt x="425" y="638"/>
                    <a:pt x="447" y="629"/>
                  </a:cubicBezTo>
                  <a:cubicBezTo>
                    <a:pt x="464" y="616"/>
                    <a:pt x="482" y="599"/>
                    <a:pt x="490" y="581"/>
                  </a:cubicBezTo>
                  <a:cubicBezTo>
                    <a:pt x="503" y="560"/>
                    <a:pt x="512" y="538"/>
                    <a:pt x="516" y="512"/>
                  </a:cubicBezTo>
                  <a:cubicBezTo>
                    <a:pt x="525" y="490"/>
                    <a:pt x="525" y="460"/>
                    <a:pt x="525" y="434"/>
                  </a:cubicBezTo>
                  <a:lnTo>
                    <a:pt x="525" y="0"/>
                  </a:lnTo>
                  <a:lnTo>
                    <a:pt x="759" y="0"/>
                  </a:lnTo>
                  <a:lnTo>
                    <a:pt x="759" y="434"/>
                  </a:lnTo>
                  <a:cubicBezTo>
                    <a:pt x="759" y="495"/>
                    <a:pt x="751" y="547"/>
                    <a:pt x="733" y="599"/>
                  </a:cubicBezTo>
                  <a:cubicBezTo>
                    <a:pt x="720" y="651"/>
                    <a:pt x="698" y="694"/>
                    <a:pt x="664" y="729"/>
                  </a:cubicBezTo>
                  <a:cubicBezTo>
                    <a:pt x="633" y="768"/>
                    <a:pt x="594" y="798"/>
                    <a:pt x="547" y="820"/>
                  </a:cubicBezTo>
                  <a:cubicBezTo>
                    <a:pt x="499" y="837"/>
                    <a:pt x="443" y="850"/>
                    <a:pt x="378" y="850"/>
                  </a:cubicBezTo>
                  <a:cubicBezTo>
                    <a:pt x="308" y="850"/>
                    <a:pt x="252" y="837"/>
                    <a:pt x="204" y="816"/>
                  </a:cubicBezTo>
                  <a:cubicBezTo>
                    <a:pt x="157" y="794"/>
                    <a:pt x="118" y="764"/>
                    <a:pt x="87" y="725"/>
                  </a:cubicBezTo>
                  <a:cubicBezTo>
                    <a:pt x="57" y="690"/>
                    <a:pt x="35" y="642"/>
                    <a:pt x="18" y="594"/>
                  </a:cubicBezTo>
                  <a:cubicBezTo>
                    <a:pt x="5" y="542"/>
                    <a:pt x="0" y="490"/>
                    <a:pt x="0" y="434"/>
                  </a:cubicBezTo>
                  <a:lnTo>
                    <a:pt x="0" y="0"/>
                  </a:lnTo>
                  <a:lnTo>
                    <a:pt x="230" y="0"/>
                  </a:lnTo>
                  <a:lnTo>
                    <a:pt x="230" y="434"/>
                  </a:lnTo>
                  <a:cubicBezTo>
                    <a:pt x="230" y="460"/>
                    <a:pt x="230" y="490"/>
                    <a:pt x="239" y="516"/>
                  </a:cubicBezTo>
                  <a:cubicBezTo>
                    <a:pt x="243" y="538"/>
                    <a:pt x="252" y="564"/>
                    <a:pt x="265" y="581"/>
                  </a:cubicBezTo>
                  <a:cubicBezTo>
                    <a:pt x="274" y="603"/>
                    <a:pt x="291" y="616"/>
                    <a:pt x="308" y="629"/>
                  </a:cubicBezTo>
                  <a:cubicBezTo>
                    <a:pt x="326" y="638"/>
                    <a:pt x="352" y="646"/>
                    <a:pt x="378" y="6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7154961" y="1946387"/>
              <a:ext cx="143672" cy="149905"/>
            </a:xfrm>
            <a:custGeom>
              <a:avLst/>
              <a:gdLst/>
              <a:ahLst/>
              <a:cxnLst/>
              <a:rect l="l" t="t" r="r" b="b"/>
              <a:pathLst>
                <a:path w="807" h="842" extrusionOk="0">
                  <a:moveTo>
                    <a:pt x="252" y="0"/>
                  </a:moveTo>
                  <a:lnTo>
                    <a:pt x="399" y="365"/>
                  </a:lnTo>
                  <a:lnTo>
                    <a:pt x="555" y="0"/>
                  </a:lnTo>
                  <a:lnTo>
                    <a:pt x="807" y="0"/>
                  </a:lnTo>
                  <a:lnTo>
                    <a:pt x="516" y="564"/>
                  </a:lnTo>
                  <a:lnTo>
                    <a:pt x="516" y="842"/>
                  </a:lnTo>
                  <a:lnTo>
                    <a:pt x="286" y="842"/>
                  </a:lnTo>
                  <a:lnTo>
                    <a:pt x="286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8187016" y="3747155"/>
              <a:ext cx="228594" cy="566863"/>
            </a:xfrm>
            <a:custGeom>
              <a:avLst/>
              <a:gdLst/>
              <a:ahLst/>
              <a:cxnLst/>
              <a:rect l="l" t="t" r="r" b="b"/>
              <a:pathLst>
                <a:path w="1284" h="3184" extrusionOk="0">
                  <a:moveTo>
                    <a:pt x="1283" y="1"/>
                  </a:moveTo>
                  <a:lnTo>
                    <a:pt x="91" y="35"/>
                  </a:lnTo>
                  <a:cubicBezTo>
                    <a:pt x="91" y="35"/>
                    <a:pt x="0" y="2099"/>
                    <a:pt x="174" y="2550"/>
                  </a:cubicBezTo>
                  <a:cubicBezTo>
                    <a:pt x="347" y="3001"/>
                    <a:pt x="1266" y="3183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8071117" y="4627866"/>
              <a:ext cx="261174" cy="119105"/>
            </a:xfrm>
            <a:custGeom>
              <a:avLst/>
              <a:gdLst/>
              <a:ahLst/>
              <a:cxnLst/>
              <a:rect l="l" t="t" r="r" b="b"/>
              <a:pathLst>
                <a:path w="1467" h="669" extrusionOk="0">
                  <a:moveTo>
                    <a:pt x="1414" y="96"/>
                  </a:moveTo>
                  <a:cubicBezTo>
                    <a:pt x="1414" y="96"/>
                    <a:pt x="1436" y="74"/>
                    <a:pt x="1453" y="148"/>
                  </a:cubicBezTo>
                  <a:cubicBezTo>
                    <a:pt x="1466" y="222"/>
                    <a:pt x="1466" y="391"/>
                    <a:pt x="1414" y="447"/>
                  </a:cubicBezTo>
                  <a:cubicBezTo>
                    <a:pt x="1362" y="508"/>
                    <a:pt x="83" y="668"/>
                    <a:pt x="40" y="547"/>
                  </a:cubicBezTo>
                  <a:cubicBezTo>
                    <a:pt x="1" y="434"/>
                    <a:pt x="1011" y="1"/>
                    <a:pt x="10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8251820" y="4602408"/>
              <a:ext cx="74952" cy="62668"/>
            </a:xfrm>
            <a:custGeom>
              <a:avLst/>
              <a:gdLst/>
              <a:ahLst/>
              <a:cxnLst/>
              <a:rect l="l" t="t" r="r" b="b"/>
              <a:pathLst>
                <a:path w="421" h="352" extrusionOk="0">
                  <a:moveTo>
                    <a:pt x="26" y="1"/>
                  </a:moveTo>
                  <a:lnTo>
                    <a:pt x="0" y="213"/>
                  </a:lnTo>
                  <a:cubicBezTo>
                    <a:pt x="0" y="213"/>
                    <a:pt x="161" y="352"/>
                    <a:pt x="395" y="261"/>
                  </a:cubicBezTo>
                  <a:lnTo>
                    <a:pt x="421" y="18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8202327" y="3991945"/>
              <a:ext cx="198684" cy="613687"/>
            </a:xfrm>
            <a:custGeom>
              <a:avLst/>
              <a:gdLst/>
              <a:ahLst/>
              <a:cxnLst/>
              <a:rect l="l" t="t" r="r" b="b"/>
              <a:pathLst>
                <a:path w="1116" h="3447" extrusionOk="0">
                  <a:moveTo>
                    <a:pt x="1" y="451"/>
                  </a:moveTo>
                  <a:cubicBezTo>
                    <a:pt x="1" y="451"/>
                    <a:pt x="57" y="1600"/>
                    <a:pt x="109" y="2372"/>
                  </a:cubicBezTo>
                  <a:cubicBezTo>
                    <a:pt x="166" y="3143"/>
                    <a:pt x="205" y="3425"/>
                    <a:pt x="205" y="3425"/>
                  </a:cubicBezTo>
                  <a:lnTo>
                    <a:pt x="751" y="3447"/>
                  </a:lnTo>
                  <a:cubicBezTo>
                    <a:pt x="751" y="3447"/>
                    <a:pt x="1020" y="598"/>
                    <a:pt x="1067" y="299"/>
                  </a:cubicBezTo>
                  <a:cubicBezTo>
                    <a:pt x="1115" y="0"/>
                    <a:pt x="1" y="451"/>
                    <a:pt x="1" y="4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8403148" y="3762643"/>
              <a:ext cx="244795" cy="572204"/>
            </a:xfrm>
            <a:custGeom>
              <a:avLst/>
              <a:gdLst/>
              <a:ahLst/>
              <a:cxnLst/>
              <a:rect l="l" t="t" r="r" b="b"/>
              <a:pathLst>
                <a:path w="1375" h="3214" extrusionOk="0">
                  <a:moveTo>
                    <a:pt x="0" y="35"/>
                  </a:moveTo>
                  <a:lnTo>
                    <a:pt x="1179" y="0"/>
                  </a:lnTo>
                  <a:cubicBezTo>
                    <a:pt x="1179" y="0"/>
                    <a:pt x="1375" y="2069"/>
                    <a:pt x="1223" y="2528"/>
                  </a:cubicBezTo>
                  <a:cubicBezTo>
                    <a:pt x="1071" y="2988"/>
                    <a:pt x="165" y="3213"/>
                    <a:pt x="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8528127" y="4640329"/>
              <a:ext cx="262598" cy="111984"/>
            </a:xfrm>
            <a:custGeom>
              <a:avLst/>
              <a:gdLst/>
              <a:ahLst/>
              <a:cxnLst/>
              <a:rect l="l" t="t" r="r" b="b"/>
              <a:pathLst>
                <a:path w="1475" h="629" extrusionOk="0">
                  <a:moveTo>
                    <a:pt x="48" y="117"/>
                  </a:moveTo>
                  <a:cubicBezTo>
                    <a:pt x="48" y="117"/>
                    <a:pt x="26" y="100"/>
                    <a:pt x="13" y="174"/>
                  </a:cubicBezTo>
                  <a:cubicBezTo>
                    <a:pt x="0" y="247"/>
                    <a:pt x="9" y="412"/>
                    <a:pt x="65" y="468"/>
                  </a:cubicBezTo>
                  <a:cubicBezTo>
                    <a:pt x="122" y="525"/>
                    <a:pt x="1405" y="629"/>
                    <a:pt x="1444" y="503"/>
                  </a:cubicBezTo>
                  <a:cubicBezTo>
                    <a:pt x="1475" y="390"/>
                    <a:pt x="447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8530441" y="4615582"/>
              <a:ext cx="77444" cy="63380"/>
            </a:xfrm>
            <a:custGeom>
              <a:avLst/>
              <a:gdLst/>
              <a:ahLst/>
              <a:cxnLst/>
              <a:rect l="l" t="t" r="r" b="b"/>
              <a:pathLst>
                <a:path w="435" h="356" extrusionOk="0">
                  <a:moveTo>
                    <a:pt x="395" y="0"/>
                  </a:moveTo>
                  <a:lnTo>
                    <a:pt x="434" y="213"/>
                  </a:lnTo>
                  <a:cubicBezTo>
                    <a:pt x="434" y="213"/>
                    <a:pt x="282" y="356"/>
                    <a:pt x="39" y="278"/>
                  </a:cubicBezTo>
                  <a:lnTo>
                    <a:pt x="0" y="35"/>
                  </a:ln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8428607" y="4011885"/>
              <a:ext cx="201533" cy="610838"/>
            </a:xfrm>
            <a:custGeom>
              <a:avLst/>
              <a:gdLst/>
              <a:ahLst/>
              <a:cxnLst/>
              <a:rect l="l" t="t" r="r" b="b"/>
              <a:pathLst>
                <a:path w="1132" h="3431" extrusionOk="0">
                  <a:moveTo>
                    <a:pt x="1132" y="400"/>
                  </a:moveTo>
                  <a:cubicBezTo>
                    <a:pt x="1132" y="400"/>
                    <a:pt x="1132" y="1553"/>
                    <a:pt x="1114" y="2329"/>
                  </a:cubicBezTo>
                  <a:cubicBezTo>
                    <a:pt x="1097" y="3101"/>
                    <a:pt x="1071" y="3383"/>
                    <a:pt x="1071" y="3383"/>
                  </a:cubicBezTo>
                  <a:lnTo>
                    <a:pt x="525" y="3430"/>
                  </a:lnTo>
                  <a:cubicBezTo>
                    <a:pt x="525" y="3430"/>
                    <a:pt x="126" y="595"/>
                    <a:pt x="65" y="300"/>
                  </a:cubicBezTo>
                  <a:cubicBezTo>
                    <a:pt x="0" y="1"/>
                    <a:pt x="1132" y="400"/>
                    <a:pt x="1132" y="4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8360598" y="3042514"/>
              <a:ext cx="93645" cy="155959"/>
            </a:xfrm>
            <a:custGeom>
              <a:avLst/>
              <a:gdLst/>
              <a:ahLst/>
              <a:cxnLst/>
              <a:rect l="l" t="t" r="r" b="b"/>
              <a:pathLst>
                <a:path w="526" h="876" extrusionOk="0">
                  <a:moveTo>
                    <a:pt x="473" y="360"/>
                  </a:moveTo>
                  <a:cubicBezTo>
                    <a:pt x="482" y="460"/>
                    <a:pt x="525" y="599"/>
                    <a:pt x="525" y="599"/>
                  </a:cubicBezTo>
                  <a:cubicBezTo>
                    <a:pt x="512" y="612"/>
                    <a:pt x="417" y="876"/>
                    <a:pt x="256" y="872"/>
                  </a:cubicBezTo>
                  <a:cubicBezTo>
                    <a:pt x="109" y="872"/>
                    <a:pt x="14" y="616"/>
                    <a:pt x="1" y="599"/>
                  </a:cubicBezTo>
                  <a:cubicBezTo>
                    <a:pt x="5" y="585"/>
                    <a:pt x="9" y="568"/>
                    <a:pt x="14" y="551"/>
                  </a:cubicBezTo>
                  <a:cubicBezTo>
                    <a:pt x="22" y="533"/>
                    <a:pt x="27" y="512"/>
                    <a:pt x="31" y="494"/>
                  </a:cubicBezTo>
                  <a:cubicBezTo>
                    <a:pt x="40" y="451"/>
                    <a:pt x="48" y="403"/>
                    <a:pt x="53" y="351"/>
                  </a:cubicBezTo>
                  <a:cubicBezTo>
                    <a:pt x="57" y="230"/>
                    <a:pt x="40" y="130"/>
                    <a:pt x="18" y="57"/>
                  </a:cubicBezTo>
                  <a:cubicBezTo>
                    <a:pt x="14" y="35"/>
                    <a:pt x="5" y="18"/>
                    <a:pt x="1" y="0"/>
                  </a:cubicBezTo>
                  <a:lnTo>
                    <a:pt x="525" y="0"/>
                  </a:lnTo>
                  <a:cubicBezTo>
                    <a:pt x="517" y="22"/>
                    <a:pt x="508" y="52"/>
                    <a:pt x="499" y="83"/>
                  </a:cubicBezTo>
                  <a:cubicBezTo>
                    <a:pt x="482" y="139"/>
                    <a:pt x="473" y="208"/>
                    <a:pt x="469" y="291"/>
                  </a:cubicBezTo>
                  <a:cubicBezTo>
                    <a:pt x="469" y="312"/>
                    <a:pt x="473" y="338"/>
                    <a:pt x="473" y="360"/>
                  </a:cubicBezTo>
                  <a:close/>
                </a:path>
              </a:pathLst>
            </a:custGeom>
            <a:solidFill>
              <a:srgbClr val="EF9C9C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8363625" y="3038598"/>
              <a:ext cx="85990" cy="92044"/>
            </a:xfrm>
            <a:custGeom>
              <a:avLst/>
              <a:gdLst/>
              <a:ahLst/>
              <a:cxnLst/>
              <a:rect l="l" t="t" r="r" b="b"/>
              <a:pathLst>
                <a:path w="483" h="517" extrusionOk="0">
                  <a:moveTo>
                    <a:pt x="482" y="105"/>
                  </a:moveTo>
                  <a:cubicBezTo>
                    <a:pt x="465" y="161"/>
                    <a:pt x="456" y="230"/>
                    <a:pt x="452" y="313"/>
                  </a:cubicBezTo>
                  <a:cubicBezTo>
                    <a:pt x="330" y="391"/>
                    <a:pt x="174" y="473"/>
                    <a:pt x="14" y="516"/>
                  </a:cubicBezTo>
                  <a:cubicBezTo>
                    <a:pt x="23" y="473"/>
                    <a:pt x="31" y="425"/>
                    <a:pt x="36" y="373"/>
                  </a:cubicBezTo>
                  <a:cubicBezTo>
                    <a:pt x="40" y="252"/>
                    <a:pt x="23" y="152"/>
                    <a:pt x="1" y="79"/>
                  </a:cubicBezTo>
                  <a:cubicBezTo>
                    <a:pt x="14" y="53"/>
                    <a:pt x="27" y="35"/>
                    <a:pt x="36" y="22"/>
                  </a:cubicBezTo>
                  <a:cubicBezTo>
                    <a:pt x="44" y="5"/>
                    <a:pt x="53" y="0"/>
                    <a:pt x="53" y="0"/>
                  </a:cubicBezTo>
                  <a:lnTo>
                    <a:pt x="144" y="22"/>
                  </a:ln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8229388" y="2723663"/>
              <a:ext cx="420157" cy="388472"/>
            </a:xfrm>
            <a:custGeom>
              <a:avLst/>
              <a:gdLst/>
              <a:ahLst/>
              <a:cxnLst/>
              <a:rect l="l" t="t" r="r" b="b"/>
              <a:pathLst>
                <a:path w="2360" h="2182" extrusionOk="0">
                  <a:moveTo>
                    <a:pt x="1557" y="1982"/>
                  </a:moveTo>
                  <a:cubicBezTo>
                    <a:pt x="1219" y="2181"/>
                    <a:pt x="642" y="2090"/>
                    <a:pt x="382" y="1800"/>
                  </a:cubicBezTo>
                  <a:cubicBezTo>
                    <a:pt x="92" y="1470"/>
                    <a:pt x="1" y="425"/>
                    <a:pt x="382" y="200"/>
                  </a:cubicBezTo>
                  <a:cubicBezTo>
                    <a:pt x="716" y="1"/>
                    <a:pt x="1804" y="165"/>
                    <a:pt x="2064" y="460"/>
                  </a:cubicBezTo>
                  <a:cubicBezTo>
                    <a:pt x="2359" y="790"/>
                    <a:pt x="1934" y="1756"/>
                    <a:pt x="1557" y="1982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8244877" y="2723663"/>
              <a:ext cx="382236" cy="254056"/>
            </a:xfrm>
            <a:custGeom>
              <a:avLst/>
              <a:gdLst/>
              <a:ahLst/>
              <a:cxnLst/>
              <a:rect l="l" t="t" r="r" b="b"/>
              <a:pathLst>
                <a:path w="2147" h="1427" extrusionOk="0">
                  <a:moveTo>
                    <a:pt x="1977" y="460"/>
                  </a:moveTo>
                  <a:cubicBezTo>
                    <a:pt x="1717" y="165"/>
                    <a:pt x="629" y="1"/>
                    <a:pt x="295" y="200"/>
                  </a:cubicBezTo>
                  <a:cubicBezTo>
                    <a:pt x="57" y="343"/>
                    <a:pt x="0" y="807"/>
                    <a:pt x="70" y="1215"/>
                  </a:cubicBezTo>
                  <a:cubicBezTo>
                    <a:pt x="78" y="1223"/>
                    <a:pt x="91" y="1215"/>
                    <a:pt x="91" y="1202"/>
                  </a:cubicBezTo>
                  <a:cubicBezTo>
                    <a:pt x="87" y="1093"/>
                    <a:pt x="87" y="738"/>
                    <a:pt x="217" y="430"/>
                  </a:cubicBezTo>
                  <a:cubicBezTo>
                    <a:pt x="217" y="430"/>
                    <a:pt x="577" y="629"/>
                    <a:pt x="1102" y="616"/>
                  </a:cubicBezTo>
                  <a:cubicBezTo>
                    <a:pt x="1626" y="603"/>
                    <a:pt x="1787" y="573"/>
                    <a:pt x="1787" y="573"/>
                  </a:cubicBezTo>
                  <a:cubicBezTo>
                    <a:pt x="1787" y="573"/>
                    <a:pt x="1865" y="703"/>
                    <a:pt x="1930" y="781"/>
                  </a:cubicBezTo>
                  <a:cubicBezTo>
                    <a:pt x="2012" y="876"/>
                    <a:pt x="2003" y="1054"/>
                    <a:pt x="1873" y="1405"/>
                  </a:cubicBezTo>
                  <a:cubicBezTo>
                    <a:pt x="1869" y="1418"/>
                    <a:pt x="1882" y="1427"/>
                    <a:pt x="1891" y="1418"/>
                  </a:cubicBezTo>
                  <a:cubicBezTo>
                    <a:pt x="1899" y="1410"/>
                    <a:pt x="1912" y="1397"/>
                    <a:pt x="1925" y="1388"/>
                  </a:cubicBezTo>
                  <a:cubicBezTo>
                    <a:pt x="2081" y="1041"/>
                    <a:pt x="2146" y="647"/>
                    <a:pt x="1977" y="460"/>
                  </a:cubicBezTo>
                  <a:close/>
                </a:path>
              </a:pathLst>
            </a:custGeom>
            <a:solidFill>
              <a:srgbClr val="ED878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8196986" y="2846326"/>
              <a:ext cx="75842" cy="98987"/>
            </a:xfrm>
            <a:custGeom>
              <a:avLst/>
              <a:gdLst/>
              <a:ahLst/>
              <a:cxnLst/>
              <a:rect l="l" t="t" r="r" b="b"/>
              <a:pathLst>
                <a:path w="426" h="556" extrusionOk="0">
                  <a:moveTo>
                    <a:pt x="395" y="101"/>
                  </a:moveTo>
                  <a:cubicBezTo>
                    <a:pt x="378" y="40"/>
                    <a:pt x="217" y="1"/>
                    <a:pt x="109" y="57"/>
                  </a:cubicBezTo>
                  <a:cubicBezTo>
                    <a:pt x="0" y="109"/>
                    <a:pt x="57" y="434"/>
                    <a:pt x="157" y="491"/>
                  </a:cubicBezTo>
                  <a:cubicBezTo>
                    <a:pt x="239" y="539"/>
                    <a:pt x="326" y="556"/>
                    <a:pt x="365" y="521"/>
                  </a:cubicBezTo>
                  <a:cubicBezTo>
                    <a:pt x="404" y="487"/>
                    <a:pt x="425" y="209"/>
                    <a:pt x="395" y="10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8565870" y="2908102"/>
              <a:ext cx="89728" cy="92044"/>
            </a:xfrm>
            <a:custGeom>
              <a:avLst/>
              <a:gdLst/>
              <a:ahLst/>
              <a:cxnLst/>
              <a:rect l="l" t="t" r="r" b="b"/>
              <a:pathLst>
                <a:path w="504" h="517" extrusionOk="0">
                  <a:moveTo>
                    <a:pt x="127" y="53"/>
                  </a:moveTo>
                  <a:cubicBezTo>
                    <a:pt x="161" y="1"/>
                    <a:pt x="326" y="14"/>
                    <a:pt x="413" y="96"/>
                  </a:cubicBezTo>
                  <a:cubicBezTo>
                    <a:pt x="504" y="183"/>
                    <a:pt x="352" y="473"/>
                    <a:pt x="239" y="495"/>
                  </a:cubicBezTo>
                  <a:cubicBezTo>
                    <a:pt x="148" y="517"/>
                    <a:pt x="57" y="508"/>
                    <a:pt x="31" y="465"/>
                  </a:cubicBezTo>
                  <a:cubicBezTo>
                    <a:pt x="1" y="421"/>
                    <a:pt x="66" y="148"/>
                    <a:pt x="127" y="53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8366829" y="2891901"/>
              <a:ext cx="74952" cy="85101"/>
            </a:xfrm>
            <a:custGeom>
              <a:avLst/>
              <a:gdLst/>
              <a:ahLst/>
              <a:cxnLst/>
              <a:rect l="l" t="t" r="r" b="b"/>
              <a:pathLst>
                <a:path w="421" h="478" extrusionOk="0">
                  <a:moveTo>
                    <a:pt x="195" y="478"/>
                  </a:moveTo>
                  <a:cubicBezTo>
                    <a:pt x="187" y="478"/>
                    <a:pt x="178" y="473"/>
                    <a:pt x="174" y="469"/>
                  </a:cubicBezTo>
                  <a:cubicBezTo>
                    <a:pt x="104" y="430"/>
                    <a:pt x="0" y="317"/>
                    <a:pt x="57" y="174"/>
                  </a:cubicBezTo>
                  <a:cubicBezTo>
                    <a:pt x="74" y="131"/>
                    <a:pt x="104" y="100"/>
                    <a:pt x="143" y="87"/>
                  </a:cubicBezTo>
                  <a:cubicBezTo>
                    <a:pt x="204" y="61"/>
                    <a:pt x="269" y="74"/>
                    <a:pt x="312" y="87"/>
                  </a:cubicBezTo>
                  <a:cubicBezTo>
                    <a:pt x="317" y="79"/>
                    <a:pt x="321" y="61"/>
                    <a:pt x="330" y="35"/>
                  </a:cubicBezTo>
                  <a:cubicBezTo>
                    <a:pt x="334" y="14"/>
                    <a:pt x="360" y="1"/>
                    <a:pt x="382" y="5"/>
                  </a:cubicBezTo>
                  <a:cubicBezTo>
                    <a:pt x="408" y="14"/>
                    <a:pt x="421" y="35"/>
                    <a:pt x="412" y="61"/>
                  </a:cubicBezTo>
                  <a:cubicBezTo>
                    <a:pt x="395" y="131"/>
                    <a:pt x="382" y="157"/>
                    <a:pt x="378" y="165"/>
                  </a:cubicBezTo>
                  <a:cubicBezTo>
                    <a:pt x="364" y="187"/>
                    <a:pt x="343" y="196"/>
                    <a:pt x="321" y="187"/>
                  </a:cubicBezTo>
                  <a:cubicBezTo>
                    <a:pt x="295" y="174"/>
                    <a:pt x="221" y="152"/>
                    <a:pt x="174" y="170"/>
                  </a:cubicBezTo>
                  <a:cubicBezTo>
                    <a:pt x="161" y="174"/>
                    <a:pt x="148" y="187"/>
                    <a:pt x="139" y="204"/>
                  </a:cubicBezTo>
                  <a:cubicBezTo>
                    <a:pt x="96" y="317"/>
                    <a:pt x="213" y="391"/>
                    <a:pt x="217" y="395"/>
                  </a:cubicBezTo>
                  <a:cubicBezTo>
                    <a:pt x="239" y="408"/>
                    <a:pt x="243" y="434"/>
                    <a:pt x="234" y="456"/>
                  </a:cubicBezTo>
                  <a:cubicBezTo>
                    <a:pt x="226" y="469"/>
                    <a:pt x="208" y="478"/>
                    <a:pt x="195" y="47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8313598" y="2815527"/>
              <a:ext cx="54834" cy="36497"/>
            </a:xfrm>
            <a:custGeom>
              <a:avLst/>
              <a:gdLst/>
              <a:ahLst/>
              <a:cxnLst/>
              <a:rect l="l" t="t" r="r" b="b"/>
              <a:pathLst>
                <a:path w="308" h="205" extrusionOk="0">
                  <a:moveTo>
                    <a:pt x="52" y="204"/>
                  </a:moveTo>
                  <a:cubicBezTo>
                    <a:pt x="43" y="204"/>
                    <a:pt x="39" y="204"/>
                    <a:pt x="30" y="200"/>
                  </a:cubicBezTo>
                  <a:cubicBezTo>
                    <a:pt x="9" y="187"/>
                    <a:pt x="0" y="161"/>
                    <a:pt x="13" y="139"/>
                  </a:cubicBezTo>
                  <a:cubicBezTo>
                    <a:pt x="39" y="87"/>
                    <a:pt x="130" y="0"/>
                    <a:pt x="269" y="48"/>
                  </a:cubicBezTo>
                  <a:cubicBezTo>
                    <a:pt x="295" y="57"/>
                    <a:pt x="308" y="83"/>
                    <a:pt x="299" y="105"/>
                  </a:cubicBezTo>
                  <a:cubicBezTo>
                    <a:pt x="291" y="131"/>
                    <a:pt x="265" y="144"/>
                    <a:pt x="243" y="135"/>
                  </a:cubicBezTo>
                  <a:cubicBezTo>
                    <a:pt x="135" y="96"/>
                    <a:pt x="91" y="178"/>
                    <a:pt x="91" y="183"/>
                  </a:cubicBezTo>
                  <a:cubicBezTo>
                    <a:pt x="83" y="196"/>
                    <a:pt x="70" y="204"/>
                    <a:pt x="52" y="20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8513528" y="2846326"/>
              <a:ext cx="47891" cy="38099"/>
            </a:xfrm>
            <a:custGeom>
              <a:avLst/>
              <a:gdLst/>
              <a:ahLst/>
              <a:cxnLst/>
              <a:rect l="l" t="t" r="r" b="b"/>
              <a:pathLst>
                <a:path w="269" h="214" extrusionOk="0">
                  <a:moveTo>
                    <a:pt x="221" y="213"/>
                  </a:moveTo>
                  <a:cubicBezTo>
                    <a:pt x="200" y="213"/>
                    <a:pt x="182" y="200"/>
                    <a:pt x="178" y="179"/>
                  </a:cubicBezTo>
                  <a:cubicBezTo>
                    <a:pt x="174" y="170"/>
                    <a:pt x="152" y="83"/>
                    <a:pt x="48" y="88"/>
                  </a:cubicBezTo>
                  <a:cubicBezTo>
                    <a:pt x="22" y="88"/>
                    <a:pt x="0" y="70"/>
                    <a:pt x="0" y="44"/>
                  </a:cubicBezTo>
                  <a:cubicBezTo>
                    <a:pt x="0" y="18"/>
                    <a:pt x="22" y="1"/>
                    <a:pt x="43" y="1"/>
                  </a:cubicBezTo>
                  <a:quadBezTo>
                    <a:pt x="48" y="1"/>
                    <a:pt x="52" y="1"/>
                  </a:quadBezTo>
                  <a:cubicBezTo>
                    <a:pt x="195" y="1"/>
                    <a:pt x="252" y="105"/>
                    <a:pt x="265" y="161"/>
                  </a:cubicBezTo>
                  <a:cubicBezTo>
                    <a:pt x="269" y="187"/>
                    <a:pt x="252" y="209"/>
                    <a:pt x="230" y="213"/>
                  </a:cubicBezTo>
                  <a:cubicBezTo>
                    <a:pt x="226" y="213"/>
                    <a:pt x="221" y="213"/>
                    <a:pt x="221" y="2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8333537" y="2860212"/>
              <a:ext cx="19584" cy="37387"/>
            </a:xfrm>
            <a:custGeom>
              <a:avLst/>
              <a:gdLst/>
              <a:ahLst/>
              <a:cxnLst/>
              <a:rect l="l" t="t" r="r" b="b"/>
              <a:pathLst>
                <a:path w="110" h="210" extrusionOk="0">
                  <a:moveTo>
                    <a:pt x="101" y="114"/>
                  </a:moveTo>
                  <a:cubicBezTo>
                    <a:pt x="96" y="170"/>
                    <a:pt x="66" y="209"/>
                    <a:pt x="40" y="205"/>
                  </a:cubicBezTo>
                  <a:cubicBezTo>
                    <a:pt x="14" y="200"/>
                    <a:pt x="1" y="153"/>
                    <a:pt x="10" y="101"/>
                  </a:cubicBezTo>
                  <a:cubicBezTo>
                    <a:pt x="18" y="44"/>
                    <a:pt x="44" y="1"/>
                    <a:pt x="70" y="5"/>
                  </a:cubicBezTo>
                  <a:cubicBezTo>
                    <a:pt x="96" y="10"/>
                    <a:pt x="109" y="57"/>
                    <a:pt x="101" y="114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8510324" y="2887273"/>
              <a:ext cx="19584" cy="38099"/>
            </a:xfrm>
            <a:custGeom>
              <a:avLst/>
              <a:gdLst/>
              <a:ahLst/>
              <a:cxnLst/>
              <a:rect l="l" t="t" r="r" b="b"/>
              <a:pathLst>
                <a:path w="110" h="214" extrusionOk="0">
                  <a:moveTo>
                    <a:pt x="100" y="113"/>
                  </a:moveTo>
                  <a:cubicBezTo>
                    <a:pt x="92" y="170"/>
                    <a:pt x="66" y="213"/>
                    <a:pt x="40" y="209"/>
                  </a:cubicBezTo>
                  <a:cubicBezTo>
                    <a:pt x="14" y="204"/>
                    <a:pt x="1" y="157"/>
                    <a:pt x="5" y="100"/>
                  </a:cubicBezTo>
                  <a:cubicBezTo>
                    <a:pt x="14" y="44"/>
                    <a:pt x="44" y="1"/>
                    <a:pt x="70" y="5"/>
                  </a:cubicBezTo>
                  <a:cubicBezTo>
                    <a:pt x="96" y="9"/>
                    <a:pt x="109" y="57"/>
                    <a:pt x="100" y="113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8224759" y="2864129"/>
              <a:ext cx="17091" cy="43441"/>
            </a:xfrm>
            <a:custGeom>
              <a:avLst/>
              <a:gdLst/>
              <a:ahLst/>
              <a:cxnLst/>
              <a:rect l="l" t="t" r="r" b="b"/>
              <a:pathLst>
                <a:path w="96" h="244" extrusionOk="0">
                  <a:moveTo>
                    <a:pt x="92" y="118"/>
                  </a:moveTo>
                  <a:cubicBezTo>
                    <a:pt x="96" y="183"/>
                    <a:pt x="83" y="239"/>
                    <a:pt x="53" y="243"/>
                  </a:cubicBezTo>
                  <a:cubicBezTo>
                    <a:pt x="27" y="243"/>
                    <a:pt x="40" y="187"/>
                    <a:pt x="35" y="122"/>
                  </a:cubicBezTo>
                  <a:cubicBezTo>
                    <a:pt x="27" y="57"/>
                    <a:pt x="1" y="5"/>
                    <a:pt x="27" y="5"/>
                  </a:cubicBezTo>
                  <a:cubicBezTo>
                    <a:pt x="57" y="1"/>
                    <a:pt x="83" y="53"/>
                    <a:pt x="92" y="118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8600764" y="2926617"/>
              <a:ext cx="26349" cy="43441"/>
            </a:xfrm>
            <a:custGeom>
              <a:avLst/>
              <a:gdLst/>
              <a:ahLst/>
              <a:cxnLst/>
              <a:rect l="l" t="t" r="r" b="b"/>
              <a:pathLst>
                <a:path w="148" h="244" extrusionOk="0">
                  <a:moveTo>
                    <a:pt x="26" y="105"/>
                  </a:moveTo>
                  <a:cubicBezTo>
                    <a:pt x="0" y="166"/>
                    <a:pt x="0" y="222"/>
                    <a:pt x="26" y="235"/>
                  </a:cubicBezTo>
                  <a:cubicBezTo>
                    <a:pt x="52" y="244"/>
                    <a:pt x="52" y="187"/>
                    <a:pt x="82" y="127"/>
                  </a:cubicBezTo>
                  <a:cubicBezTo>
                    <a:pt x="108" y="66"/>
                    <a:pt x="147" y="27"/>
                    <a:pt x="121" y="14"/>
                  </a:cubicBezTo>
                  <a:cubicBezTo>
                    <a:pt x="95" y="1"/>
                    <a:pt x="52" y="44"/>
                    <a:pt x="26" y="105"/>
                  </a:cubicBezTo>
                  <a:close/>
                </a:path>
              </a:pathLst>
            </a:custGeom>
            <a:solidFill>
              <a:srgbClr val="6C341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8283510" y="2925193"/>
              <a:ext cx="68721" cy="27061"/>
            </a:xfrm>
            <a:custGeom>
              <a:avLst/>
              <a:gdLst/>
              <a:ahLst/>
              <a:cxnLst/>
              <a:rect l="l" t="t" r="r" b="b"/>
              <a:pathLst>
                <a:path w="386" h="152" extrusionOk="0">
                  <a:moveTo>
                    <a:pt x="382" y="104"/>
                  </a:moveTo>
                  <a:cubicBezTo>
                    <a:pt x="377" y="135"/>
                    <a:pt x="291" y="152"/>
                    <a:pt x="186" y="135"/>
                  </a:cubicBezTo>
                  <a:cubicBezTo>
                    <a:pt x="78" y="117"/>
                    <a:pt x="0" y="78"/>
                    <a:pt x="4" y="48"/>
                  </a:cubicBezTo>
                  <a:cubicBezTo>
                    <a:pt x="9" y="13"/>
                    <a:pt x="100" y="0"/>
                    <a:pt x="204" y="17"/>
                  </a:cubicBezTo>
                  <a:cubicBezTo>
                    <a:pt x="308" y="30"/>
                    <a:pt x="386" y="70"/>
                    <a:pt x="382" y="104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8491808" y="2956704"/>
              <a:ext cx="68899" cy="27239"/>
            </a:xfrm>
            <a:custGeom>
              <a:avLst/>
              <a:gdLst/>
              <a:ahLst/>
              <a:cxnLst/>
              <a:rect l="l" t="t" r="r" b="b"/>
              <a:pathLst>
                <a:path w="387" h="153" extrusionOk="0">
                  <a:moveTo>
                    <a:pt x="382" y="105"/>
                  </a:moveTo>
                  <a:cubicBezTo>
                    <a:pt x="378" y="140"/>
                    <a:pt x="287" y="153"/>
                    <a:pt x="183" y="135"/>
                  </a:cubicBezTo>
                  <a:cubicBezTo>
                    <a:pt x="79" y="122"/>
                    <a:pt x="1" y="83"/>
                    <a:pt x="5" y="49"/>
                  </a:cubicBezTo>
                  <a:cubicBezTo>
                    <a:pt x="9" y="18"/>
                    <a:pt x="96" y="1"/>
                    <a:pt x="204" y="18"/>
                  </a:cubicBezTo>
                  <a:cubicBezTo>
                    <a:pt x="309" y="36"/>
                    <a:pt x="387" y="75"/>
                    <a:pt x="382" y="105"/>
                  </a:cubicBezTo>
                  <a:close/>
                </a:path>
              </a:pathLst>
            </a:custGeom>
            <a:solidFill>
              <a:srgbClr val="FF738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8369144" y="3005484"/>
              <a:ext cx="78868" cy="39524"/>
            </a:xfrm>
            <a:custGeom>
              <a:avLst/>
              <a:gdLst/>
              <a:ahLst/>
              <a:cxnLst/>
              <a:rect l="l" t="t" r="r" b="b"/>
              <a:pathLst>
                <a:path w="443" h="222" extrusionOk="0">
                  <a:moveTo>
                    <a:pt x="438" y="48"/>
                  </a:moveTo>
                  <a:cubicBezTo>
                    <a:pt x="430" y="78"/>
                    <a:pt x="412" y="130"/>
                    <a:pt x="369" y="169"/>
                  </a:cubicBezTo>
                  <a:cubicBezTo>
                    <a:pt x="338" y="200"/>
                    <a:pt x="291" y="221"/>
                    <a:pt x="226" y="217"/>
                  </a:cubicBezTo>
                  <a:cubicBezTo>
                    <a:pt x="152" y="213"/>
                    <a:pt x="100" y="186"/>
                    <a:pt x="65" y="156"/>
                  </a:cubicBezTo>
                  <a:cubicBezTo>
                    <a:pt x="22" y="113"/>
                    <a:pt x="5" y="56"/>
                    <a:pt x="0" y="26"/>
                  </a:cubicBezTo>
                  <a:cubicBezTo>
                    <a:pt x="0" y="13"/>
                    <a:pt x="9" y="0"/>
                    <a:pt x="22" y="0"/>
                  </a:cubicBezTo>
                  <a:lnTo>
                    <a:pt x="421" y="22"/>
                  </a:lnTo>
                  <a:cubicBezTo>
                    <a:pt x="434" y="22"/>
                    <a:pt x="443" y="35"/>
                    <a:pt x="438" y="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8230100" y="2631088"/>
              <a:ext cx="419445" cy="332747"/>
            </a:xfrm>
            <a:custGeom>
              <a:avLst/>
              <a:gdLst/>
              <a:ahLst/>
              <a:cxnLst/>
              <a:rect l="l" t="t" r="r" b="b"/>
              <a:pathLst>
                <a:path w="2356" h="1869" extrusionOk="0">
                  <a:moveTo>
                    <a:pt x="322" y="876"/>
                  </a:moveTo>
                  <a:cubicBezTo>
                    <a:pt x="322" y="876"/>
                    <a:pt x="682" y="1071"/>
                    <a:pt x="1211" y="1058"/>
                  </a:cubicBezTo>
                  <a:cubicBezTo>
                    <a:pt x="1735" y="1045"/>
                    <a:pt x="1891" y="1015"/>
                    <a:pt x="1891" y="1015"/>
                  </a:cubicBezTo>
                  <a:cubicBezTo>
                    <a:pt x="1891" y="1015"/>
                    <a:pt x="1969" y="1149"/>
                    <a:pt x="2034" y="1223"/>
                  </a:cubicBezTo>
                  <a:cubicBezTo>
                    <a:pt x="2121" y="1318"/>
                    <a:pt x="2108" y="1500"/>
                    <a:pt x="1978" y="1852"/>
                  </a:cubicBezTo>
                  <a:cubicBezTo>
                    <a:pt x="1974" y="1860"/>
                    <a:pt x="1987" y="1869"/>
                    <a:pt x="1995" y="1860"/>
                  </a:cubicBezTo>
                  <a:cubicBezTo>
                    <a:pt x="2034" y="1826"/>
                    <a:pt x="2091" y="1774"/>
                    <a:pt x="2104" y="1748"/>
                  </a:cubicBezTo>
                  <a:cubicBezTo>
                    <a:pt x="2130" y="1713"/>
                    <a:pt x="2173" y="1561"/>
                    <a:pt x="2173" y="1561"/>
                  </a:cubicBezTo>
                  <a:cubicBezTo>
                    <a:pt x="2173" y="1561"/>
                    <a:pt x="2355" y="1045"/>
                    <a:pt x="2325" y="919"/>
                  </a:cubicBezTo>
                  <a:cubicBezTo>
                    <a:pt x="2277" y="737"/>
                    <a:pt x="2078" y="772"/>
                    <a:pt x="2078" y="772"/>
                  </a:cubicBezTo>
                  <a:cubicBezTo>
                    <a:pt x="2078" y="772"/>
                    <a:pt x="2108" y="655"/>
                    <a:pt x="2026" y="529"/>
                  </a:cubicBezTo>
                  <a:cubicBezTo>
                    <a:pt x="1835" y="252"/>
                    <a:pt x="898" y="0"/>
                    <a:pt x="378" y="390"/>
                  </a:cubicBezTo>
                  <a:cubicBezTo>
                    <a:pt x="1" y="672"/>
                    <a:pt x="96" y="1245"/>
                    <a:pt x="96" y="1245"/>
                  </a:cubicBezTo>
                  <a:lnTo>
                    <a:pt x="114" y="1587"/>
                  </a:lnTo>
                  <a:cubicBezTo>
                    <a:pt x="114" y="1600"/>
                    <a:pt x="118" y="1613"/>
                    <a:pt x="131" y="1622"/>
                  </a:cubicBezTo>
                  <a:lnTo>
                    <a:pt x="174" y="1656"/>
                  </a:lnTo>
                  <a:cubicBezTo>
                    <a:pt x="183" y="1665"/>
                    <a:pt x="196" y="1661"/>
                    <a:pt x="196" y="1648"/>
                  </a:cubicBezTo>
                  <a:cubicBezTo>
                    <a:pt x="192" y="1535"/>
                    <a:pt x="192" y="1180"/>
                    <a:pt x="322" y="876"/>
                  </a:cubicBezTo>
                  <a:close/>
                </a:path>
              </a:pathLst>
            </a:custGeom>
            <a:solidFill>
              <a:srgbClr val="142850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quadBezTo>
                    <a:pt x="1288" y="273"/>
                    <a:pt x="1288" y="273"/>
                  </a:quad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8167611" y="3143635"/>
              <a:ext cx="506502" cy="642350"/>
            </a:xfrm>
            <a:custGeom>
              <a:avLst/>
              <a:gdLst/>
              <a:ahLst/>
              <a:cxnLst/>
              <a:rect l="l" t="t" r="r" b="b"/>
              <a:pathLst>
                <a:path w="2845" h="3608" extrusionOk="0">
                  <a:moveTo>
                    <a:pt x="2437" y="1539"/>
                  </a:moveTo>
                  <a:cubicBezTo>
                    <a:pt x="2498" y="611"/>
                    <a:pt x="2845" y="96"/>
                    <a:pt x="1952" y="52"/>
                  </a:cubicBezTo>
                  <a:cubicBezTo>
                    <a:pt x="1687" y="0"/>
                    <a:pt x="1579" y="96"/>
                    <a:pt x="1440" y="135"/>
                  </a:cubicBezTo>
                  <a:cubicBezTo>
                    <a:pt x="1453" y="182"/>
                    <a:pt x="1436" y="239"/>
                    <a:pt x="1392" y="265"/>
                  </a:cubicBezTo>
                  <a:cubicBezTo>
                    <a:pt x="1392" y="291"/>
                    <a:pt x="1375" y="317"/>
                    <a:pt x="1340" y="317"/>
                  </a:cubicBezTo>
                  <a:cubicBezTo>
                    <a:pt x="1310" y="317"/>
                    <a:pt x="1293" y="299"/>
                    <a:pt x="1288" y="273"/>
                  </a:cubicBezTo>
                  <a:quadBezTo>
                    <a:pt x="1288" y="273"/>
                    <a:pt x="1288" y="273"/>
                  </a:quadBezTo>
                  <a:cubicBezTo>
                    <a:pt x="1232" y="247"/>
                    <a:pt x="1210" y="178"/>
                    <a:pt x="1232" y="122"/>
                  </a:cubicBezTo>
                  <a:cubicBezTo>
                    <a:pt x="1098" y="83"/>
                    <a:pt x="894" y="17"/>
                    <a:pt x="729" y="65"/>
                  </a:cubicBezTo>
                  <a:cubicBezTo>
                    <a:pt x="508" y="130"/>
                    <a:pt x="387" y="61"/>
                    <a:pt x="256" y="221"/>
                  </a:cubicBezTo>
                  <a:cubicBezTo>
                    <a:pt x="1" y="546"/>
                    <a:pt x="213" y="1804"/>
                    <a:pt x="191" y="2216"/>
                  </a:cubicBezTo>
                  <a:cubicBezTo>
                    <a:pt x="178" y="2437"/>
                    <a:pt x="243" y="3035"/>
                    <a:pt x="165" y="3607"/>
                  </a:cubicBezTo>
                  <a:lnTo>
                    <a:pt x="2528" y="3586"/>
                  </a:lnTo>
                  <a:cubicBezTo>
                    <a:pt x="2411" y="2779"/>
                    <a:pt x="2420" y="1804"/>
                    <a:pt x="2437" y="153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8252532" y="3143635"/>
              <a:ext cx="307462" cy="137443"/>
            </a:xfrm>
            <a:custGeom>
              <a:avLst/>
              <a:gdLst/>
              <a:ahLst/>
              <a:cxnLst/>
              <a:rect l="l" t="t" r="r" b="b"/>
              <a:pathLst>
                <a:path w="1727" h="772" extrusionOk="0">
                  <a:moveTo>
                    <a:pt x="157" y="386"/>
                  </a:moveTo>
                  <a:cubicBezTo>
                    <a:pt x="417" y="681"/>
                    <a:pt x="993" y="772"/>
                    <a:pt x="1327" y="568"/>
                  </a:cubicBezTo>
                  <a:cubicBezTo>
                    <a:pt x="1466" y="486"/>
                    <a:pt x="1613" y="299"/>
                    <a:pt x="1726" y="87"/>
                  </a:cubicBezTo>
                  <a:cubicBezTo>
                    <a:pt x="1657" y="70"/>
                    <a:pt x="1574" y="57"/>
                    <a:pt x="1475" y="52"/>
                  </a:cubicBezTo>
                  <a:cubicBezTo>
                    <a:pt x="1210" y="0"/>
                    <a:pt x="1102" y="96"/>
                    <a:pt x="963" y="135"/>
                  </a:cubicBezTo>
                  <a:cubicBezTo>
                    <a:pt x="976" y="182"/>
                    <a:pt x="959" y="239"/>
                    <a:pt x="915" y="265"/>
                  </a:cubicBezTo>
                  <a:cubicBezTo>
                    <a:pt x="915" y="291"/>
                    <a:pt x="898" y="317"/>
                    <a:pt x="863" y="317"/>
                  </a:cubicBezTo>
                  <a:cubicBezTo>
                    <a:pt x="833" y="317"/>
                    <a:pt x="816" y="299"/>
                    <a:pt x="811" y="273"/>
                  </a:cubicBezTo>
                  <a:quadBezTo>
                    <a:pt x="811" y="273"/>
                    <a:pt x="811" y="273"/>
                  </a:quadBezTo>
                  <a:cubicBezTo>
                    <a:pt x="755" y="247"/>
                    <a:pt x="733" y="178"/>
                    <a:pt x="755" y="122"/>
                  </a:cubicBezTo>
                  <a:cubicBezTo>
                    <a:pt x="621" y="83"/>
                    <a:pt x="417" y="17"/>
                    <a:pt x="252" y="65"/>
                  </a:cubicBezTo>
                  <a:cubicBezTo>
                    <a:pt x="152" y="96"/>
                    <a:pt x="70" y="96"/>
                    <a:pt x="1" y="104"/>
                  </a:cubicBezTo>
                  <a:cubicBezTo>
                    <a:pt x="44" y="221"/>
                    <a:pt x="96" y="317"/>
                    <a:pt x="157" y="386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8346712" y="3155919"/>
              <a:ext cx="102903" cy="49672"/>
            </a:xfrm>
            <a:custGeom>
              <a:avLst/>
              <a:gdLst/>
              <a:ahLst/>
              <a:cxnLst/>
              <a:rect l="l" t="t" r="r" b="b"/>
              <a:pathLst>
                <a:path w="578" h="279" extrusionOk="0">
                  <a:moveTo>
                    <a:pt x="1" y="1"/>
                  </a:moveTo>
                  <a:lnTo>
                    <a:pt x="334" y="278"/>
                  </a:lnTo>
                  <a:lnTo>
                    <a:pt x="577" y="40"/>
                  </a:lnTo>
                  <a:lnTo>
                    <a:pt x="443" y="27"/>
                  </a:lnTo>
                  <a:lnTo>
                    <a:pt x="334" y="235"/>
                  </a:lnTo>
                  <a:lnTo>
                    <a:pt x="235" y="35"/>
                  </a:lnTo>
                  <a:close/>
                </a:path>
              </a:pathLst>
            </a:custGeom>
            <a:solidFill>
              <a:srgbClr val="2A5677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8200013" y="3502542"/>
              <a:ext cx="405558" cy="207055"/>
            </a:xfrm>
            <a:custGeom>
              <a:avLst/>
              <a:gdLst/>
              <a:ahLst/>
              <a:cxnLst/>
              <a:rect l="l" t="t" r="r" b="b"/>
              <a:pathLst>
                <a:path w="2278" h="1163" extrusionOk="0">
                  <a:moveTo>
                    <a:pt x="2247" y="187"/>
                  </a:moveTo>
                  <a:cubicBezTo>
                    <a:pt x="2047" y="312"/>
                    <a:pt x="1848" y="451"/>
                    <a:pt x="1653" y="586"/>
                  </a:cubicBezTo>
                  <a:cubicBezTo>
                    <a:pt x="1596" y="547"/>
                    <a:pt x="1523" y="490"/>
                    <a:pt x="1497" y="469"/>
                  </a:cubicBezTo>
                  <a:cubicBezTo>
                    <a:pt x="1445" y="429"/>
                    <a:pt x="1219" y="334"/>
                    <a:pt x="1158" y="247"/>
                  </a:cubicBezTo>
                  <a:cubicBezTo>
                    <a:pt x="1098" y="165"/>
                    <a:pt x="1024" y="143"/>
                    <a:pt x="1007" y="191"/>
                  </a:cubicBezTo>
                  <a:cubicBezTo>
                    <a:pt x="994" y="239"/>
                    <a:pt x="1059" y="369"/>
                    <a:pt x="1119" y="403"/>
                  </a:cubicBezTo>
                  <a:cubicBezTo>
                    <a:pt x="1180" y="438"/>
                    <a:pt x="1206" y="473"/>
                    <a:pt x="1141" y="473"/>
                  </a:cubicBezTo>
                  <a:cubicBezTo>
                    <a:pt x="1137" y="473"/>
                    <a:pt x="1124" y="477"/>
                    <a:pt x="1111" y="477"/>
                  </a:cubicBezTo>
                  <a:lnTo>
                    <a:pt x="1106" y="473"/>
                  </a:lnTo>
                  <a:cubicBezTo>
                    <a:pt x="1054" y="473"/>
                    <a:pt x="1011" y="469"/>
                    <a:pt x="972" y="469"/>
                  </a:cubicBezTo>
                  <a:cubicBezTo>
                    <a:pt x="673" y="321"/>
                    <a:pt x="335" y="161"/>
                    <a:pt x="5" y="0"/>
                  </a:cubicBezTo>
                  <a:cubicBezTo>
                    <a:pt x="9" y="78"/>
                    <a:pt x="9" y="148"/>
                    <a:pt x="9" y="200"/>
                  </a:cubicBezTo>
                  <a:cubicBezTo>
                    <a:pt x="1" y="291"/>
                    <a:pt x="9" y="451"/>
                    <a:pt x="18" y="646"/>
                  </a:cubicBezTo>
                  <a:cubicBezTo>
                    <a:pt x="252" y="742"/>
                    <a:pt x="491" y="828"/>
                    <a:pt x="668" y="889"/>
                  </a:cubicBezTo>
                  <a:cubicBezTo>
                    <a:pt x="677" y="911"/>
                    <a:pt x="690" y="932"/>
                    <a:pt x="721" y="958"/>
                  </a:cubicBezTo>
                  <a:cubicBezTo>
                    <a:pt x="760" y="993"/>
                    <a:pt x="937" y="1010"/>
                    <a:pt x="937" y="1010"/>
                  </a:cubicBezTo>
                  <a:cubicBezTo>
                    <a:pt x="937" y="1010"/>
                    <a:pt x="885" y="1067"/>
                    <a:pt x="985" y="1119"/>
                  </a:cubicBezTo>
                  <a:cubicBezTo>
                    <a:pt x="1072" y="1162"/>
                    <a:pt x="1323" y="1102"/>
                    <a:pt x="1401" y="1080"/>
                  </a:cubicBezTo>
                  <a:cubicBezTo>
                    <a:pt x="1510" y="1054"/>
                    <a:pt x="1653" y="993"/>
                    <a:pt x="1653" y="989"/>
                  </a:cubicBezTo>
                  <a:cubicBezTo>
                    <a:pt x="1696" y="989"/>
                    <a:pt x="1739" y="989"/>
                    <a:pt x="1774" y="989"/>
                  </a:cubicBezTo>
                  <a:cubicBezTo>
                    <a:pt x="1943" y="989"/>
                    <a:pt x="2117" y="967"/>
                    <a:pt x="2277" y="919"/>
                  </a:cubicBezTo>
                  <a:cubicBezTo>
                    <a:pt x="2260" y="659"/>
                    <a:pt x="2251" y="408"/>
                    <a:pt x="2247" y="187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8314310" y="3117287"/>
              <a:ext cx="74240" cy="80472"/>
            </a:xfrm>
            <a:custGeom>
              <a:avLst/>
              <a:gdLst/>
              <a:ahLst/>
              <a:cxnLst/>
              <a:rect l="l" t="t" r="r" b="b"/>
              <a:pathLst>
                <a:path w="417" h="452" extrusionOk="0">
                  <a:moveTo>
                    <a:pt x="300" y="1"/>
                  </a:moveTo>
                  <a:lnTo>
                    <a:pt x="417" y="252"/>
                  </a:lnTo>
                  <a:lnTo>
                    <a:pt x="157" y="452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8425402" y="3115862"/>
              <a:ext cx="74418" cy="80294"/>
            </a:xfrm>
            <a:custGeom>
              <a:avLst/>
              <a:gdLst/>
              <a:ahLst/>
              <a:cxnLst/>
              <a:rect l="l" t="t" r="r" b="b"/>
              <a:pathLst>
                <a:path w="418" h="451" extrusionOk="0">
                  <a:moveTo>
                    <a:pt x="118" y="0"/>
                  </a:moveTo>
                  <a:lnTo>
                    <a:pt x="1" y="252"/>
                  </a:lnTo>
                  <a:lnTo>
                    <a:pt x="261" y="451"/>
                  </a:lnTo>
                  <a:lnTo>
                    <a:pt x="417" y="20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196986" y="3704784"/>
              <a:ext cx="420869" cy="81184"/>
            </a:xfrm>
            <a:custGeom>
              <a:avLst/>
              <a:gdLst/>
              <a:ahLst/>
              <a:cxnLst/>
              <a:rect l="l" t="t" r="r" b="b"/>
              <a:pathLst>
                <a:path w="2364" h="456" extrusionOk="0">
                  <a:moveTo>
                    <a:pt x="35" y="0"/>
                  </a:moveTo>
                  <a:cubicBezTo>
                    <a:pt x="31" y="148"/>
                    <a:pt x="22" y="304"/>
                    <a:pt x="0" y="455"/>
                  </a:cubicBezTo>
                  <a:lnTo>
                    <a:pt x="2363" y="434"/>
                  </a:lnTo>
                  <a:cubicBezTo>
                    <a:pt x="2342" y="291"/>
                    <a:pt x="2324" y="143"/>
                    <a:pt x="2311" y="0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415432" y="3284100"/>
              <a:ext cx="150615" cy="145989"/>
            </a:xfrm>
            <a:custGeom>
              <a:avLst/>
              <a:gdLst/>
              <a:ahLst/>
              <a:cxnLst/>
              <a:rect l="l" t="t" r="r" b="b"/>
              <a:pathLst>
                <a:path w="846" h="820" extrusionOk="0">
                  <a:moveTo>
                    <a:pt x="846" y="820"/>
                  </a:moveTo>
                  <a:lnTo>
                    <a:pt x="0" y="820"/>
                  </a:lnTo>
                  <a:lnTo>
                    <a:pt x="0" y="0"/>
                  </a:lnTo>
                  <a:lnTo>
                    <a:pt x="846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058121" y="3162862"/>
              <a:ext cx="187646" cy="329721"/>
            </a:xfrm>
            <a:custGeom>
              <a:avLst/>
              <a:gdLst/>
              <a:ahLst/>
              <a:cxnLst/>
              <a:rect l="l" t="t" r="r" b="b"/>
              <a:pathLst>
                <a:path w="1054" h="1852" extrusionOk="0">
                  <a:moveTo>
                    <a:pt x="1054" y="1"/>
                  </a:moveTo>
                  <a:cubicBezTo>
                    <a:pt x="1054" y="1"/>
                    <a:pt x="754" y="57"/>
                    <a:pt x="581" y="144"/>
                  </a:cubicBezTo>
                  <a:cubicBezTo>
                    <a:pt x="408" y="230"/>
                    <a:pt x="43" y="1475"/>
                    <a:pt x="22" y="1553"/>
                  </a:cubicBezTo>
                  <a:cubicBezTo>
                    <a:pt x="0" y="1626"/>
                    <a:pt x="273" y="1735"/>
                    <a:pt x="421" y="1770"/>
                  </a:cubicBezTo>
                  <a:cubicBezTo>
                    <a:pt x="564" y="1804"/>
                    <a:pt x="650" y="1852"/>
                    <a:pt x="728" y="1574"/>
                  </a:cubicBezTo>
                  <a:cubicBezTo>
                    <a:pt x="806" y="1293"/>
                    <a:pt x="945" y="829"/>
                    <a:pt x="945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64174" y="3355134"/>
              <a:ext cx="126759" cy="107355"/>
            </a:xfrm>
            <a:custGeom>
              <a:avLst/>
              <a:gdLst/>
              <a:ahLst/>
              <a:cxnLst/>
              <a:rect l="l" t="t" r="r" b="b"/>
              <a:pathLst>
                <a:path w="712" h="603" extrusionOk="0">
                  <a:moveTo>
                    <a:pt x="96" y="0"/>
                  </a:moveTo>
                  <a:lnTo>
                    <a:pt x="712" y="395"/>
                  </a:lnTo>
                  <a:lnTo>
                    <a:pt x="651" y="603"/>
                  </a:lnTo>
                  <a:lnTo>
                    <a:pt x="1" y="278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8030170" y="3404448"/>
              <a:ext cx="371554" cy="241772"/>
            </a:xfrm>
            <a:custGeom>
              <a:avLst/>
              <a:gdLst/>
              <a:ahLst/>
              <a:cxnLst/>
              <a:rect l="l" t="t" r="r" b="b"/>
              <a:pathLst>
                <a:path w="2087" h="1358" extrusionOk="0">
                  <a:moveTo>
                    <a:pt x="226" y="9"/>
                  </a:moveTo>
                  <a:cubicBezTo>
                    <a:pt x="226" y="9"/>
                    <a:pt x="1" y="491"/>
                    <a:pt x="174" y="629"/>
                  </a:cubicBezTo>
                  <a:cubicBezTo>
                    <a:pt x="487" y="881"/>
                    <a:pt x="1900" y="1358"/>
                    <a:pt x="1900" y="1358"/>
                  </a:cubicBezTo>
                  <a:cubicBezTo>
                    <a:pt x="1948" y="1314"/>
                    <a:pt x="1974" y="1323"/>
                    <a:pt x="2030" y="1189"/>
                  </a:cubicBezTo>
                  <a:cubicBezTo>
                    <a:pt x="2078" y="1076"/>
                    <a:pt x="2086" y="972"/>
                    <a:pt x="2086" y="911"/>
                  </a:cubicBezTo>
                  <a:cubicBezTo>
                    <a:pt x="1518" y="638"/>
                    <a:pt x="760" y="274"/>
                    <a:pt x="192" y="1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8246301" y="3360475"/>
              <a:ext cx="359982" cy="231802"/>
            </a:xfrm>
            <a:custGeom>
              <a:avLst/>
              <a:gdLst/>
              <a:ahLst/>
              <a:cxnLst/>
              <a:rect l="l" t="t" r="r" b="b"/>
              <a:pathLst>
                <a:path w="2022" h="1302" extrusionOk="0">
                  <a:moveTo>
                    <a:pt x="2021" y="1301"/>
                  </a:moveTo>
                  <a:lnTo>
                    <a:pt x="1" y="1301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8246301" y="3360475"/>
              <a:ext cx="359982" cy="55725"/>
            </a:xfrm>
            <a:custGeom>
              <a:avLst/>
              <a:gdLst/>
              <a:ahLst/>
              <a:cxnLst/>
              <a:rect l="l" t="t" r="r" b="b"/>
              <a:pathLst>
                <a:path w="2022" h="313" extrusionOk="0">
                  <a:moveTo>
                    <a:pt x="2021" y="313"/>
                  </a:moveTo>
                  <a:lnTo>
                    <a:pt x="1" y="313"/>
                  </a:lnTo>
                  <a:lnTo>
                    <a:pt x="1" y="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8246301" y="3414418"/>
              <a:ext cx="359982" cy="17982"/>
            </a:xfrm>
            <a:custGeom>
              <a:avLst/>
              <a:gdLst/>
              <a:ahLst/>
              <a:cxnLst/>
              <a:rect l="l" t="t" r="r" b="b"/>
              <a:pathLst>
                <a:path w="2022" h="101" extrusionOk="0">
                  <a:moveTo>
                    <a:pt x="2021" y="101"/>
                  </a:moveTo>
                  <a:lnTo>
                    <a:pt x="1" y="101"/>
                  </a:lnTo>
                  <a:lnTo>
                    <a:pt x="1" y="1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572101" y="3162862"/>
              <a:ext cx="202423" cy="363013"/>
            </a:xfrm>
            <a:custGeom>
              <a:avLst/>
              <a:gdLst/>
              <a:ahLst/>
              <a:cxnLst/>
              <a:rect l="l" t="t" r="r" b="b"/>
              <a:pathLst>
                <a:path w="1137" h="2039" extrusionOk="0">
                  <a:moveTo>
                    <a:pt x="1" y="1"/>
                  </a:moveTo>
                  <a:cubicBezTo>
                    <a:pt x="1" y="1"/>
                    <a:pt x="300" y="57"/>
                    <a:pt x="473" y="144"/>
                  </a:cubicBezTo>
                  <a:cubicBezTo>
                    <a:pt x="647" y="230"/>
                    <a:pt x="1098" y="1770"/>
                    <a:pt x="1115" y="1848"/>
                  </a:cubicBezTo>
                  <a:cubicBezTo>
                    <a:pt x="1137" y="1921"/>
                    <a:pt x="785" y="1969"/>
                    <a:pt x="642" y="2004"/>
                  </a:cubicBezTo>
                  <a:cubicBezTo>
                    <a:pt x="495" y="2038"/>
                    <a:pt x="404" y="1852"/>
                    <a:pt x="326" y="1574"/>
                  </a:cubicBezTo>
                  <a:cubicBezTo>
                    <a:pt x="248" y="1293"/>
                    <a:pt x="109" y="829"/>
                    <a:pt x="109" y="8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8415432" y="3418334"/>
              <a:ext cx="374580" cy="230199"/>
            </a:xfrm>
            <a:custGeom>
              <a:avLst/>
              <a:gdLst/>
              <a:ahLst/>
              <a:cxnLst/>
              <a:rect l="l" t="t" r="r" b="b"/>
              <a:pathLst>
                <a:path w="2104" h="1293" extrusionOk="0">
                  <a:moveTo>
                    <a:pt x="1895" y="40"/>
                  </a:moveTo>
                  <a:cubicBezTo>
                    <a:pt x="2060" y="256"/>
                    <a:pt x="2103" y="621"/>
                    <a:pt x="1947" y="777"/>
                  </a:cubicBezTo>
                  <a:cubicBezTo>
                    <a:pt x="1787" y="937"/>
                    <a:pt x="1436" y="1085"/>
                    <a:pt x="1158" y="1180"/>
                  </a:cubicBezTo>
                  <a:cubicBezTo>
                    <a:pt x="967" y="1249"/>
                    <a:pt x="768" y="1280"/>
                    <a:pt x="564" y="1280"/>
                  </a:cubicBezTo>
                  <a:cubicBezTo>
                    <a:pt x="456" y="1280"/>
                    <a:pt x="313" y="1284"/>
                    <a:pt x="144" y="1293"/>
                  </a:cubicBezTo>
                  <a:cubicBezTo>
                    <a:pt x="87" y="1184"/>
                    <a:pt x="5" y="1228"/>
                    <a:pt x="0" y="1167"/>
                  </a:cubicBezTo>
                  <a:cubicBezTo>
                    <a:pt x="538" y="837"/>
                    <a:pt x="1032" y="417"/>
                    <a:pt x="1618" y="174"/>
                  </a:cubicBezTo>
                  <a:cubicBezTo>
                    <a:pt x="1665" y="157"/>
                    <a:pt x="1860" y="1"/>
                    <a:pt x="1895" y="40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8623908" y="3376675"/>
              <a:ext cx="126759" cy="106643"/>
            </a:xfrm>
            <a:custGeom>
              <a:avLst/>
              <a:gdLst/>
              <a:ahLst/>
              <a:cxnLst/>
              <a:rect l="l" t="t" r="r" b="b"/>
              <a:pathLst>
                <a:path w="712" h="599" extrusionOk="0">
                  <a:moveTo>
                    <a:pt x="616" y="1"/>
                  </a:moveTo>
                  <a:lnTo>
                    <a:pt x="0" y="395"/>
                  </a:lnTo>
                  <a:lnTo>
                    <a:pt x="61" y="599"/>
                  </a:lnTo>
                  <a:lnTo>
                    <a:pt x="711" y="274"/>
                  </a:lnTo>
                  <a:close/>
                </a:path>
              </a:pathLst>
            </a:custGeom>
            <a:solidFill>
              <a:srgbClr val="3A6C99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8287249" y="3495599"/>
              <a:ext cx="219514" cy="181596"/>
            </a:xfrm>
            <a:custGeom>
              <a:avLst/>
              <a:gdLst/>
              <a:ahLst/>
              <a:cxnLst/>
              <a:rect l="l" t="t" r="r" b="b"/>
              <a:pathLst>
                <a:path w="1233" h="1020" extrusionOk="0">
                  <a:moveTo>
                    <a:pt x="1167" y="846"/>
                  </a:moveTo>
                  <a:lnTo>
                    <a:pt x="1232" y="490"/>
                  </a:lnTo>
                  <a:cubicBezTo>
                    <a:pt x="1232" y="490"/>
                    <a:pt x="1054" y="364"/>
                    <a:pt x="1007" y="325"/>
                  </a:cubicBezTo>
                  <a:cubicBezTo>
                    <a:pt x="955" y="286"/>
                    <a:pt x="729" y="191"/>
                    <a:pt x="668" y="104"/>
                  </a:cubicBezTo>
                  <a:cubicBezTo>
                    <a:pt x="608" y="22"/>
                    <a:pt x="534" y="0"/>
                    <a:pt x="517" y="48"/>
                  </a:cubicBezTo>
                  <a:cubicBezTo>
                    <a:pt x="504" y="96"/>
                    <a:pt x="569" y="226"/>
                    <a:pt x="629" y="260"/>
                  </a:cubicBezTo>
                  <a:cubicBezTo>
                    <a:pt x="690" y="295"/>
                    <a:pt x="716" y="330"/>
                    <a:pt x="651" y="330"/>
                  </a:cubicBezTo>
                  <a:cubicBezTo>
                    <a:pt x="647" y="330"/>
                    <a:pt x="634" y="334"/>
                    <a:pt x="621" y="334"/>
                  </a:cubicBezTo>
                  <a:lnTo>
                    <a:pt x="616" y="330"/>
                  </a:lnTo>
                  <a:cubicBezTo>
                    <a:pt x="178" y="312"/>
                    <a:pt x="213" y="260"/>
                    <a:pt x="152" y="252"/>
                  </a:cubicBezTo>
                  <a:cubicBezTo>
                    <a:pt x="92" y="243"/>
                    <a:pt x="48" y="299"/>
                    <a:pt x="126" y="386"/>
                  </a:cubicBezTo>
                  <a:cubicBezTo>
                    <a:pt x="204" y="477"/>
                    <a:pt x="404" y="525"/>
                    <a:pt x="404" y="525"/>
                  </a:cubicBezTo>
                  <a:cubicBezTo>
                    <a:pt x="204" y="534"/>
                    <a:pt x="96" y="451"/>
                    <a:pt x="57" y="455"/>
                  </a:cubicBezTo>
                  <a:cubicBezTo>
                    <a:pt x="14" y="455"/>
                    <a:pt x="1" y="499"/>
                    <a:pt x="53" y="590"/>
                  </a:cubicBezTo>
                  <a:cubicBezTo>
                    <a:pt x="105" y="677"/>
                    <a:pt x="174" y="690"/>
                    <a:pt x="174" y="690"/>
                  </a:cubicBezTo>
                  <a:cubicBezTo>
                    <a:pt x="174" y="690"/>
                    <a:pt x="144" y="737"/>
                    <a:pt x="231" y="815"/>
                  </a:cubicBezTo>
                  <a:cubicBezTo>
                    <a:pt x="270" y="850"/>
                    <a:pt x="447" y="867"/>
                    <a:pt x="447" y="867"/>
                  </a:cubicBezTo>
                  <a:cubicBezTo>
                    <a:pt x="447" y="867"/>
                    <a:pt x="395" y="924"/>
                    <a:pt x="495" y="976"/>
                  </a:cubicBezTo>
                  <a:cubicBezTo>
                    <a:pt x="582" y="1019"/>
                    <a:pt x="833" y="958"/>
                    <a:pt x="911" y="937"/>
                  </a:cubicBezTo>
                  <a:cubicBezTo>
                    <a:pt x="1024" y="911"/>
                    <a:pt x="1167" y="846"/>
                    <a:pt x="1167" y="846"/>
                  </a:cubic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064174" y="3436849"/>
              <a:ext cx="6409" cy="2492"/>
            </a:xfrm>
            <a:custGeom>
              <a:avLst/>
              <a:gdLst/>
              <a:ahLst/>
              <a:cxnLst/>
              <a:rect l="l" t="t" r="r" b="b"/>
              <a:pathLst>
                <a:path w="36" h="14" extrusionOk="0">
                  <a:moveTo>
                    <a:pt x="1" y="1"/>
                  </a:moveTo>
                  <a:cubicBezTo>
                    <a:pt x="9" y="5"/>
                    <a:pt x="22" y="9"/>
                    <a:pt x="31" y="14"/>
                  </a:cubicBezTo>
                  <a:quadBezTo>
                    <a:pt x="35" y="9"/>
                    <a:pt x="35" y="9"/>
                  </a:quadBezTo>
                  <a:close/>
                </a:path>
              </a:pathLst>
            </a:custGeom>
            <a:solidFill>
              <a:srgbClr val="F4C6B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8260188" y="2578569"/>
              <a:ext cx="392384" cy="228597"/>
            </a:xfrm>
            <a:custGeom>
              <a:avLst/>
              <a:gdLst/>
              <a:ahLst/>
              <a:cxnLst/>
              <a:rect l="l" t="t" r="r" b="b"/>
              <a:pathLst>
                <a:path w="2204" h="1284" extrusionOk="0">
                  <a:moveTo>
                    <a:pt x="2204" y="1284"/>
                  </a:moveTo>
                  <a:cubicBezTo>
                    <a:pt x="2199" y="716"/>
                    <a:pt x="2099" y="243"/>
                    <a:pt x="1263" y="130"/>
                  </a:cubicBezTo>
                  <a:cubicBezTo>
                    <a:pt x="348" y="0"/>
                    <a:pt x="192" y="382"/>
                    <a:pt x="1" y="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8388371" y="2595482"/>
              <a:ext cx="264200" cy="211684"/>
            </a:xfrm>
            <a:custGeom>
              <a:avLst/>
              <a:gdLst/>
              <a:ahLst/>
              <a:cxnLst/>
              <a:rect l="l" t="t" r="r" b="b"/>
              <a:pathLst>
                <a:path w="1484" h="1189" extrusionOk="0">
                  <a:moveTo>
                    <a:pt x="61" y="35"/>
                  </a:moveTo>
                  <a:cubicBezTo>
                    <a:pt x="859" y="144"/>
                    <a:pt x="985" y="577"/>
                    <a:pt x="998" y="1106"/>
                  </a:cubicBezTo>
                  <a:lnTo>
                    <a:pt x="1484" y="1189"/>
                  </a:lnTo>
                  <a:cubicBezTo>
                    <a:pt x="1479" y="621"/>
                    <a:pt x="1379" y="148"/>
                    <a:pt x="543" y="35"/>
                  </a:cubicBezTo>
                  <a:cubicBezTo>
                    <a:pt x="322" y="5"/>
                    <a:pt x="144" y="1"/>
                    <a:pt x="1" y="27"/>
                  </a:cubicBezTo>
                  <a:cubicBezTo>
                    <a:pt x="22" y="27"/>
                    <a:pt x="40" y="31"/>
                    <a:pt x="61" y="35"/>
                  </a:cubicBez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8387659" y="2671145"/>
              <a:ext cx="47179" cy="47357"/>
            </a:xfrm>
            <a:custGeom>
              <a:avLst/>
              <a:gdLst/>
              <a:ahLst/>
              <a:cxnLst/>
              <a:rect l="l" t="t" r="r" b="b"/>
              <a:pathLst>
                <a:path w="265" h="266" extrusionOk="0">
                  <a:moveTo>
                    <a:pt x="265" y="131"/>
                  </a:moveTo>
                  <a:cubicBezTo>
                    <a:pt x="265" y="204"/>
                    <a:pt x="208" y="265"/>
                    <a:pt x="135" y="265"/>
                  </a:cubicBezTo>
                  <a:cubicBezTo>
                    <a:pt x="61" y="265"/>
                    <a:pt x="0" y="204"/>
                    <a:pt x="0" y="131"/>
                  </a:cubicBezTo>
                  <a:cubicBezTo>
                    <a:pt x="0" y="57"/>
                    <a:pt x="61" y="1"/>
                    <a:pt x="135" y="1"/>
                  </a:cubicBezTo>
                  <a:cubicBezTo>
                    <a:pt x="208" y="1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9C45A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8072719" y="2727580"/>
              <a:ext cx="501161" cy="85101"/>
            </a:xfrm>
            <a:custGeom>
              <a:avLst/>
              <a:gdLst/>
              <a:ahLst/>
              <a:cxnLst/>
              <a:rect l="l" t="t" r="r" b="b"/>
              <a:pathLst>
                <a:path w="2815" h="478" extrusionOk="0">
                  <a:moveTo>
                    <a:pt x="2814" y="360"/>
                  </a:moveTo>
                  <a:lnTo>
                    <a:pt x="1093" y="61"/>
                  </a:lnTo>
                  <a:cubicBezTo>
                    <a:pt x="1093" y="61"/>
                    <a:pt x="0" y="0"/>
                    <a:pt x="438" y="239"/>
                  </a:cubicBezTo>
                  <a:cubicBezTo>
                    <a:pt x="872" y="477"/>
                    <a:pt x="2814" y="360"/>
                    <a:pt x="2814" y="360"/>
                  </a:cubicBezTo>
                  <a:close/>
                </a:path>
              </a:pathLst>
            </a:custGeom>
            <a:solidFill>
              <a:srgbClr val="F6B51D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6539680" y="4100009"/>
              <a:ext cx="885534" cy="621520"/>
            </a:xfrm>
            <a:custGeom>
              <a:avLst/>
              <a:gdLst/>
              <a:ahLst/>
              <a:cxnLst/>
              <a:rect l="l" t="t" r="r" b="b"/>
              <a:pathLst>
                <a:path w="4974" h="3491" extrusionOk="0">
                  <a:moveTo>
                    <a:pt x="4974" y="3490"/>
                  </a:moveTo>
                  <a:lnTo>
                    <a:pt x="1" y="3490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6539680" y="4100009"/>
              <a:ext cx="885534" cy="132814"/>
            </a:xfrm>
            <a:custGeom>
              <a:avLst/>
              <a:gdLst/>
              <a:ahLst/>
              <a:cxnLst/>
              <a:rect l="l" t="t" r="r" b="b"/>
              <a:pathLst>
                <a:path w="4974" h="746" extrusionOk="0">
                  <a:moveTo>
                    <a:pt x="4974" y="746"/>
                  </a:moveTo>
                  <a:lnTo>
                    <a:pt x="1" y="746"/>
                  </a:lnTo>
                  <a:lnTo>
                    <a:pt x="1" y="0"/>
                  </a:lnTo>
                  <a:lnTo>
                    <a:pt x="4974" y="0"/>
                  </a:lnTo>
                  <a:close/>
                </a:path>
              </a:pathLst>
            </a:custGeom>
            <a:solidFill>
              <a:srgbClr val="E7AF0B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6791419" y="3785787"/>
              <a:ext cx="423183" cy="319039"/>
            </a:xfrm>
            <a:custGeom>
              <a:avLst/>
              <a:gdLst/>
              <a:ahLst/>
              <a:cxnLst/>
              <a:rect l="l" t="t" r="r" b="b"/>
              <a:pathLst>
                <a:path w="2377" h="1792" extrusionOk="0">
                  <a:moveTo>
                    <a:pt x="2376" y="1791"/>
                  </a:moveTo>
                  <a:lnTo>
                    <a:pt x="0" y="1791"/>
                  </a:lnTo>
                  <a:lnTo>
                    <a:pt x="113" y="157"/>
                  </a:lnTo>
                  <a:lnTo>
                    <a:pt x="126" y="0"/>
                  </a:lnTo>
                  <a:lnTo>
                    <a:pt x="2237" y="0"/>
                  </a:lnTo>
                  <a:lnTo>
                    <a:pt x="2242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6811358" y="3824420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5"/>
                    <a:pt x="1059" y="1075"/>
                  </a:cubicBezTo>
                  <a:cubicBezTo>
                    <a:pt x="764" y="1075"/>
                    <a:pt x="495" y="958"/>
                    <a:pt x="304" y="763"/>
                  </a:cubicBezTo>
                  <a:cubicBezTo>
                    <a:pt x="144" y="603"/>
                    <a:pt x="36" y="395"/>
                    <a:pt x="1" y="156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6890227" y="3585148"/>
              <a:ext cx="222363" cy="247113"/>
            </a:xfrm>
            <a:custGeom>
              <a:avLst/>
              <a:gdLst/>
              <a:ahLst/>
              <a:cxnLst/>
              <a:rect l="l" t="t" r="r" b="b"/>
              <a:pathLst>
                <a:path w="1249" h="1388" extrusionOk="0">
                  <a:moveTo>
                    <a:pt x="1249" y="1388"/>
                  </a:moveTo>
                  <a:lnTo>
                    <a:pt x="1062" y="1388"/>
                  </a:lnTo>
                  <a:lnTo>
                    <a:pt x="1062" y="585"/>
                  </a:lnTo>
                  <a:cubicBezTo>
                    <a:pt x="1062" y="360"/>
                    <a:pt x="867" y="174"/>
                    <a:pt x="624" y="174"/>
                  </a:cubicBezTo>
                  <a:cubicBezTo>
                    <a:pt x="382" y="174"/>
                    <a:pt x="187" y="360"/>
                    <a:pt x="187" y="585"/>
                  </a:cubicBezTo>
                  <a:lnTo>
                    <a:pt x="187" y="1388"/>
                  </a:lnTo>
                  <a:lnTo>
                    <a:pt x="0" y="1388"/>
                  </a:lnTo>
                  <a:lnTo>
                    <a:pt x="0" y="585"/>
                  </a:lnTo>
                  <a:cubicBezTo>
                    <a:pt x="0" y="260"/>
                    <a:pt x="282" y="0"/>
                    <a:pt x="624" y="0"/>
                  </a:cubicBezTo>
                  <a:cubicBezTo>
                    <a:pt x="971" y="0"/>
                    <a:pt x="1249" y="260"/>
                    <a:pt x="1249" y="58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6811358" y="3785787"/>
              <a:ext cx="379209" cy="191566"/>
            </a:xfrm>
            <a:custGeom>
              <a:avLst/>
              <a:gdLst/>
              <a:ahLst/>
              <a:cxnLst/>
              <a:rect l="l" t="t" r="r" b="b"/>
              <a:pathLst>
                <a:path w="2130" h="1076" extrusionOk="0">
                  <a:moveTo>
                    <a:pt x="2130" y="18"/>
                  </a:moveTo>
                  <a:cubicBezTo>
                    <a:pt x="2125" y="603"/>
                    <a:pt x="1648" y="1076"/>
                    <a:pt x="1059" y="1076"/>
                  </a:cubicBezTo>
                  <a:cubicBezTo>
                    <a:pt x="764" y="1076"/>
                    <a:pt x="495" y="959"/>
                    <a:pt x="304" y="764"/>
                  </a:cubicBezTo>
                  <a:cubicBezTo>
                    <a:pt x="144" y="603"/>
                    <a:pt x="36" y="395"/>
                    <a:pt x="1" y="157"/>
                  </a:cubicBezTo>
                  <a:lnTo>
                    <a:pt x="14" y="0"/>
                  </a:lnTo>
                  <a:lnTo>
                    <a:pt x="2125" y="0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976573" y="3896165"/>
              <a:ext cx="47357" cy="47179"/>
            </a:xfrm>
            <a:custGeom>
              <a:avLst/>
              <a:gdLst/>
              <a:ahLst/>
              <a:cxnLst/>
              <a:rect l="l" t="t" r="r" b="b"/>
              <a:pathLst>
                <a:path w="266" h="265" extrusionOk="0">
                  <a:moveTo>
                    <a:pt x="265" y="131"/>
                  </a:moveTo>
                  <a:cubicBezTo>
                    <a:pt x="265" y="204"/>
                    <a:pt x="209" y="265"/>
                    <a:pt x="135" y="265"/>
                  </a:cubicBezTo>
                  <a:cubicBezTo>
                    <a:pt x="61" y="265"/>
                    <a:pt x="1" y="204"/>
                    <a:pt x="1" y="131"/>
                  </a:cubicBezTo>
                  <a:cubicBezTo>
                    <a:pt x="1" y="57"/>
                    <a:pt x="61" y="0"/>
                    <a:pt x="135" y="0"/>
                  </a:cubicBezTo>
                  <a:cubicBezTo>
                    <a:pt x="209" y="0"/>
                    <a:pt x="265" y="57"/>
                    <a:pt x="265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116675" y="4290679"/>
              <a:ext cx="748093" cy="430845"/>
            </a:xfrm>
            <a:custGeom>
              <a:avLst/>
              <a:gdLst/>
              <a:ahLst/>
              <a:cxnLst/>
              <a:rect l="l" t="t" r="r" b="b"/>
              <a:pathLst>
                <a:path w="4202" h="2420" extrusionOk="0">
                  <a:moveTo>
                    <a:pt x="4202" y="2419"/>
                  </a:moveTo>
                  <a:lnTo>
                    <a:pt x="1" y="2419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6116675" y="4290679"/>
              <a:ext cx="748093" cy="102726"/>
            </a:xfrm>
            <a:custGeom>
              <a:avLst/>
              <a:gdLst/>
              <a:ahLst/>
              <a:cxnLst/>
              <a:rect l="l" t="t" r="r" b="b"/>
              <a:pathLst>
                <a:path w="4202" h="577" extrusionOk="0">
                  <a:moveTo>
                    <a:pt x="4202" y="577"/>
                  </a:moveTo>
                  <a:lnTo>
                    <a:pt x="1" y="577"/>
                  </a:lnTo>
                  <a:lnTo>
                    <a:pt x="1" y="0"/>
                  </a:lnTo>
                  <a:lnTo>
                    <a:pt x="4202" y="0"/>
                  </a:lnTo>
                  <a:close/>
                </a:path>
              </a:pathLst>
            </a:custGeom>
            <a:solidFill>
              <a:srgbClr val="04A6D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7415067" y="4502000"/>
              <a:ext cx="642341" cy="219517"/>
            </a:xfrm>
            <a:custGeom>
              <a:avLst/>
              <a:gdLst/>
              <a:ahLst/>
              <a:cxnLst/>
              <a:rect l="l" t="t" r="r" b="b"/>
              <a:pathLst>
                <a:path w="3608" h="1233" extrusionOk="0">
                  <a:moveTo>
                    <a:pt x="3608" y="1232"/>
                  </a:moveTo>
                  <a:lnTo>
                    <a:pt x="0" y="123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7415067" y="4502000"/>
              <a:ext cx="642341" cy="71214"/>
            </a:xfrm>
            <a:custGeom>
              <a:avLst/>
              <a:gdLst/>
              <a:ahLst/>
              <a:cxnLst/>
              <a:rect l="l" t="t" r="r" b="b"/>
              <a:pathLst>
                <a:path w="3608" h="400" extrusionOk="0">
                  <a:moveTo>
                    <a:pt x="3608" y="400"/>
                  </a:moveTo>
                  <a:lnTo>
                    <a:pt x="0" y="400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7415067" y="4563064"/>
              <a:ext cx="642341" cy="27239"/>
            </a:xfrm>
            <a:custGeom>
              <a:avLst/>
              <a:gdLst/>
              <a:ahLst/>
              <a:cxnLst/>
              <a:rect l="l" t="t" r="r" b="b"/>
              <a:pathLst>
                <a:path w="3608" h="153" extrusionOk="0">
                  <a:moveTo>
                    <a:pt x="3608" y="152"/>
                  </a:moveTo>
                  <a:lnTo>
                    <a:pt x="0" y="152"/>
                  </a:lnTo>
                  <a:lnTo>
                    <a:pt x="0" y="1"/>
                  </a:lnTo>
                  <a:lnTo>
                    <a:pt x="3608" y="1"/>
                  </a:lnTo>
                  <a:close/>
                </a:path>
              </a:pathLst>
            </a:custGeom>
            <a:solidFill>
              <a:srgbClr val="FC707E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6771301" y="1435442"/>
              <a:ext cx="630057" cy="92044"/>
            </a:xfrm>
            <a:custGeom>
              <a:avLst/>
              <a:gdLst/>
              <a:ahLst/>
              <a:cxnLst/>
              <a:rect l="l" t="t" r="r" b="b"/>
              <a:pathLst>
                <a:path w="3539" h="517" extrusionOk="0">
                  <a:moveTo>
                    <a:pt x="3278" y="516"/>
                  </a:moveTo>
                  <a:lnTo>
                    <a:pt x="256" y="516"/>
                  </a:lnTo>
                  <a:cubicBezTo>
                    <a:pt x="113" y="516"/>
                    <a:pt x="0" y="399"/>
                    <a:pt x="0" y="260"/>
                  </a:cubicBezTo>
                  <a:cubicBezTo>
                    <a:pt x="0" y="117"/>
                    <a:pt x="113" y="0"/>
                    <a:pt x="256" y="0"/>
                  </a:cubicBezTo>
                  <a:lnTo>
                    <a:pt x="3278" y="0"/>
                  </a:lnTo>
                  <a:cubicBezTo>
                    <a:pt x="3421" y="0"/>
                    <a:pt x="3538" y="117"/>
                    <a:pt x="3538" y="260"/>
                  </a:cubicBezTo>
                  <a:cubicBezTo>
                    <a:pt x="3538" y="399"/>
                    <a:pt x="3421" y="516"/>
                    <a:pt x="3278" y="5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2442217" y="3766250"/>
            <a:ext cx="1980300" cy="823911"/>
            <a:chOff x="6708205" y="3766250"/>
            <a:chExt cx="1980300" cy="823911"/>
          </a:xfrm>
        </p:grpSpPr>
        <p:sp>
          <p:nvSpPr>
            <p:cNvPr id="396" name="Google Shape;396;p19"/>
            <p:cNvSpPr txBox="1"/>
            <p:nvPr/>
          </p:nvSpPr>
          <p:spPr>
            <a:xfrm>
              <a:off x="6708205" y="424156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프로젝트 소감</a:t>
              </a:r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6</a:t>
              </a: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399" name="Google Shape;399;p19"/>
          <p:cNvGrpSpPr/>
          <p:nvPr/>
        </p:nvGrpSpPr>
        <p:grpSpPr>
          <a:xfrm>
            <a:off x="405868" y="3766250"/>
            <a:ext cx="1980300" cy="1008579"/>
            <a:chOff x="4671856" y="3766250"/>
            <a:chExt cx="1980300" cy="716751"/>
          </a:xfrm>
        </p:grpSpPr>
        <p:sp>
          <p:nvSpPr>
            <p:cNvPr id="401" name="Google Shape;401;p19"/>
            <p:cNvSpPr txBox="1"/>
            <p:nvPr/>
          </p:nvSpPr>
          <p:spPr>
            <a:xfrm>
              <a:off x="4671856" y="4134401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실제 계획 한 부분과 달랐던 점</a:t>
              </a:r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5472975" y="3766250"/>
              <a:ext cx="319800" cy="236065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5</a:t>
              </a: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404" name="Google Shape;404;p19"/>
          <p:cNvGrpSpPr/>
          <p:nvPr/>
        </p:nvGrpSpPr>
        <p:grpSpPr>
          <a:xfrm>
            <a:off x="2451936" y="2518544"/>
            <a:ext cx="1980300" cy="765595"/>
            <a:chOff x="6717924" y="3766250"/>
            <a:chExt cx="1980300" cy="765595"/>
          </a:xfrm>
        </p:grpSpPr>
        <p:sp>
          <p:nvSpPr>
            <p:cNvPr id="406" name="Google Shape;406;p19"/>
            <p:cNvSpPr txBox="1"/>
            <p:nvPr/>
          </p:nvSpPr>
          <p:spPr>
            <a:xfrm>
              <a:off x="6717924" y="418324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스토리 보드</a:t>
              </a:r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4</a:t>
              </a: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409" name="Google Shape;409;p19"/>
          <p:cNvGrpSpPr/>
          <p:nvPr/>
        </p:nvGrpSpPr>
        <p:grpSpPr>
          <a:xfrm>
            <a:off x="376709" y="2518544"/>
            <a:ext cx="1980300" cy="746156"/>
            <a:chOff x="4642697" y="3766250"/>
            <a:chExt cx="1980300" cy="746156"/>
          </a:xfrm>
        </p:grpSpPr>
        <p:sp>
          <p:nvSpPr>
            <p:cNvPr id="411" name="Google Shape;411;p19"/>
            <p:cNvSpPr txBox="1"/>
            <p:nvPr/>
          </p:nvSpPr>
          <p:spPr>
            <a:xfrm>
              <a:off x="4642697" y="416380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프로그램 설명</a:t>
              </a:r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</a:t>
              </a: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414" name="Google Shape;414;p19"/>
          <p:cNvGrpSpPr/>
          <p:nvPr/>
        </p:nvGrpSpPr>
        <p:grpSpPr>
          <a:xfrm>
            <a:off x="2442217" y="1270838"/>
            <a:ext cx="1980300" cy="1028019"/>
            <a:chOff x="6708205" y="3766250"/>
            <a:chExt cx="1980300" cy="1028019"/>
          </a:xfrm>
        </p:grpSpPr>
        <p:sp>
          <p:nvSpPr>
            <p:cNvPr id="416" name="Google Shape;416;p19"/>
            <p:cNvSpPr txBox="1"/>
            <p:nvPr/>
          </p:nvSpPr>
          <p:spPr>
            <a:xfrm>
              <a:off x="6708205" y="4154087"/>
              <a:ext cx="1980300" cy="6401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프로젝트 진행 순서</a:t>
              </a:r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7528763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2</a:t>
              </a: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291762" y="1280363"/>
            <a:ext cx="2146988" cy="861039"/>
            <a:chOff x="4557750" y="3766250"/>
            <a:chExt cx="2146988" cy="861039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557750" y="4278689"/>
              <a:ext cx="2146987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사용프로그램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7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정보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66250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18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</a:t>
              </a:r>
              <a:endParaRPr>
                <a:latin typeface="빙그레체"/>
                <a:ea typeface="빙그레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23399" y="1041110"/>
            <a:ext cx="3895911" cy="3252462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4" name="Google Shape;1053;p25"/>
          <p:cNvGrpSpPr/>
          <p:nvPr/>
        </p:nvGrpSpPr>
        <p:grpSpPr>
          <a:xfrm>
            <a:off x="5503427" y="1405020"/>
            <a:ext cx="3475347" cy="2333059"/>
            <a:chOff x="4498457" y="2525827"/>
            <a:chExt cx="4121671" cy="1617513"/>
          </a:xfrm>
        </p:grpSpPr>
        <p:grpSp>
          <p:nvGrpSpPr>
            <p:cNvPr id="1075" name="Google Shape;1054;p25"/>
            <p:cNvGrpSpPr/>
            <p:nvPr/>
          </p:nvGrpSpPr>
          <p:grpSpPr>
            <a:xfrm>
              <a:off x="5449470" y="2525827"/>
              <a:ext cx="3170658" cy="1617513"/>
              <a:chOff x="5449467" y="2525828"/>
              <a:chExt cx="3170659" cy="1617513"/>
            </a:xfrm>
          </p:grpSpPr>
          <p:sp>
            <p:nvSpPr>
              <p:cNvPr id="1076" name="Google Shape;1055;p25"/>
              <p:cNvSpPr txBox="1"/>
              <p:nvPr/>
            </p:nvSpPr>
            <p:spPr>
              <a:xfrm>
                <a:off x="6330284" y="2525828"/>
                <a:ext cx="2289841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송장 번호 확인</a:t>
                </a:r>
              </a:p>
            </p:txBody>
          </p:sp>
          <p:sp>
            <p:nvSpPr>
              <p:cNvPr id="1077" name="Google Shape;1056;p25"/>
              <p:cNvSpPr txBox="1"/>
              <p:nvPr/>
            </p:nvSpPr>
            <p:spPr>
              <a:xfrm>
                <a:off x="5449467" y="2804671"/>
                <a:ext cx="3151583" cy="13386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송장번호가 구매내역에서 받아온 자신의 송장번호가 맞는지 확인하기 위해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Dao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를 통해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table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저장해둔 정보와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ui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화면에 입력한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Text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와 맞는지 확인 한 후 맞으면 다음 페이지로 넘어갈 수 있도록 구성하였습니다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78" name="Google Shape;1057;p25"/>
            <p:cNvCxnSpPr>
              <a:stCxn id="1076" idx="1"/>
            </p:cNvCxnSpPr>
            <p:nvPr/>
          </p:nvCxnSpPr>
          <p:spPr>
            <a:xfrm rot="10800000" flipV="1">
              <a:off x="4498457" y="2700126"/>
              <a:ext cx="1831828" cy="511872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</p:cxnSp>
      </p:grpSp>
      <p:pic>
        <p:nvPicPr>
          <p:cNvPr id="1108" name="그림 110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34288" y="887012"/>
            <a:ext cx="5275423" cy="35028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70170" y="942755"/>
            <a:ext cx="4137235" cy="3404295"/>
          </a:xfrm>
          <a:prstGeom prst="rect">
            <a:avLst/>
          </a:prstGeom>
        </p:spPr>
      </p:pic>
      <p:sp>
        <p:nvSpPr>
          <p:cNvPr id="938" name="Google Shape;938;p25"/>
          <p:cNvSpPr txBox="1">
            <a:spLocks noGrp="1"/>
          </p:cNvSpPr>
          <p:nvPr>
            <p:ph type="title"/>
          </p:nvPr>
        </p:nvSpPr>
        <p:spPr>
          <a:xfrm>
            <a:off x="457200" y="99379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/>
              <a:t>ABC </a:t>
            </a:r>
            <a:r>
              <a:rPr lang="en"/>
              <a:t>Shopping </a:t>
            </a:r>
            <a:r>
              <a:rPr lang="en-US" altLang="ko-KR"/>
              <a:t>UI</a:t>
            </a:r>
            <a:r>
              <a:rPr lang="ko-KR" altLang="en-US"/>
              <a:t> 스토리 보드</a:t>
            </a:r>
          </a:p>
        </p:txBody>
      </p:sp>
      <p:sp>
        <p:nvSpPr>
          <p:cNvPr id="1032" name="Google Shape;1032;p25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5" name="Google Shape;1035;p25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6" name="Google Shape;1036;p25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1037" name="Google Shape;1037;p25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1070" name="Google Shape;1039;p25"/>
          <p:cNvGrpSpPr/>
          <p:nvPr/>
        </p:nvGrpSpPr>
        <p:grpSpPr>
          <a:xfrm>
            <a:off x="135973" y="2203531"/>
            <a:ext cx="2010017" cy="1707987"/>
            <a:chOff x="359447" y="1418025"/>
            <a:chExt cx="2010017" cy="1707987"/>
          </a:xfrm>
        </p:grpSpPr>
        <p:sp>
          <p:nvSpPr>
            <p:cNvPr id="1071" name="Google Shape;1040;p25"/>
            <p:cNvSpPr txBox="1"/>
            <p:nvPr/>
          </p:nvSpPr>
          <p:spPr>
            <a:xfrm>
              <a:off x="359447" y="1418025"/>
              <a:ext cx="1187158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20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정보수정</a:t>
              </a:r>
            </a:p>
          </p:txBody>
        </p:sp>
        <p:sp>
          <p:nvSpPr>
            <p:cNvPr id="1072" name="Google Shape;1041;p25"/>
            <p:cNvSpPr txBox="1"/>
            <p:nvPr/>
          </p:nvSpPr>
          <p:spPr>
            <a:xfrm>
              <a:off x="389164" y="1696868"/>
              <a:ext cx="1980300" cy="14291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</p:grpSp>
      <p:sp>
        <p:nvSpPr>
          <p:cNvPr id="1080" name="Google Shape;1056;p25"/>
          <p:cNvSpPr txBox="1"/>
          <p:nvPr/>
        </p:nvSpPr>
        <p:spPr>
          <a:xfrm>
            <a:off x="151014" y="2518420"/>
            <a:ext cx="2291320" cy="21729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가입시의 정보를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text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Field에 띄워주면 사용자가 자유롭게 수정하여 정보 수정 버튼을 누르면 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Dao</a:t>
            </a:r>
            <a:r>
              <a:rPr lang="ko-KR" altLang="en-US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에서 업데이트를 통해 정보를 갱신 할 수 있도록 하였다</a:t>
            </a:r>
            <a:r>
              <a:rPr lang="en-US" altLang="ko-KR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lang="en-US" altLang="ko-KR">
              <a:solidFill>
                <a:srgbClr val="000000"/>
              </a:solidFill>
              <a:latin typeface="빙그레체"/>
              <a:ea typeface="빙그레체"/>
              <a:cs typeface="Roboto"/>
              <a:sym typeface="Roboto"/>
            </a:endParaRPr>
          </a:p>
        </p:txBody>
      </p:sp>
      <p:cxnSp>
        <p:nvCxnSpPr>
          <p:cNvPr id="1083" name="Google Shape;1057;p25"/>
          <p:cNvCxnSpPr>
            <a:stCxn id="1071" idx="3"/>
          </p:cNvCxnSpPr>
          <p:nvPr/>
        </p:nvCxnSpPr>
        <p:spPr>
          <a:xfrm>
            <a:off x="1323131" y="2377831"/>
            <a:ext cx="1836976" cy="1483587"/>
          </a:xfrm>
          <a:prstGeom prst="bentConnector3">
            <a:avLst>
              <a:gd name="adj1" fmla="val 612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w="med" len="med"/>
            <a:tailEnd type="triangle" w="med" len="med"/>
          </a:ln>
        </p:spPr>
      </p:cxnSp>
      <p:grpSp>
        <p:nvGrpSpPr>
          <p:cNvPr id="1084" name="Google Shape;1053;p25"/>
          <p:cNvGrpSpPr/>
          <p:nvPr/>
        </p:nvGrpSpPr>
        <p:grpSpPr>
          <a:xfrm>
            <a:off x="4317017" y="1405019"/>
            <a:ext cx="4661753" cy="2304673"/>
            <a:chOff x="3091405" y="2525826"/>
            <a:chExt cx="5528719" cy="1597832"/>
          </a:xfrm>
        </p:grpSpPr>
        <p:grpSp>
          <p:nvGrpSpPr>
            <p:cNvPr id="1085" name="Google Shape;1054;p25"/>
            <p:cNvGrpSpPr/>
            <p:nvPr/>
          </p:nvGrpSpPr>
          <p:grpSpPr>
            <a:xfrm>
              <a:off x="5449467" y="2525826"/>
              <a:ext cx="3170657" cy="1231810"/>
              <a:chOff x="5449468" y="2525828"/>
              <a:chExt cx="3170657" cy="1231810"/>
            </a:xfrm>
          </p:grpSpPr>
          <p:sp>
            <p:nvSpPr>
              <p:cNvPr id="1086" name="Google Shape;1055;p25"/>
              <p:cNvSpPr txBox="1"/>
              <p:nvPr/>
            </p:nvSpPr>
            <p:spPr>
              <a:xfrm>
                <a:off x="6910100" y="2525828"/>
                <a:ext cx="17100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회원탈퇴</a:t>
                </a:r>
              </a:p>
            </p:txBody>
          </p:sp>
          <p:sp>
            <p:nvSpPr>
              <p:cNvPr id="1087" name="Google Shape;1056;p25"/>
              <p:cNvSpPr txBox="1"/>
              <p:nvPr/>
            </p:nvSpPr>
            <p:spPr>
              <a:xfrm>
                <a:off x="5449468" y="2804671"/>
                <a:ext cx="3151583" cy="952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회원탈퇴 버튼을 구성하여 버튼을 누르면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textField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 저장해둔 아이디를 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Dao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에서 확인하여 조건문으로 데이터를 삭제 하도록 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cxnSp>
          <p:nvCxnSpPr>
            <p:cNvPr id="1088" name="Google Shape;1057;p25"/>
            <p:cNvCxnSpPr>
              <a:stCxn id="1086" idx="1"/>
              <a:endCxn id="1089" idx="0"/>
            </p:cNvCxnSpPr>
            <p:nvPr/>
          </p:nvCxnSpPr>
          <p:spPr>
            <a:xfrm flipH="1">
              <a:off x="3091405" y="2700132"/>
              <a:ext cx="3818653" cy="1423527"/>
            </a:xfrm>
            <a:prstGeom prst="bentConnector2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89" name="직사각형 1088"/>
          <p:cNvSpPr/>
          <p:nvPr/>
        </p:nvSpPr>
        <p:spPr>
          <a:xfrm>
            <a:off x="4062033" y="3709692"/>
            <a:ext cx="509967" cy="421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90" name="Google Shape;1053;p25"/>
          <p:cNvGrpSpPr/>
          <p:nvPr/>
        </p:nvGrpSpPr>
        <p:grpSpPr>
          <a:xfrm>
            <a:off x="5042325" y="3314318"/>
            <a:ext cx="3901967" cy="1776731"/>
            <a:chOff x="3992489" y="2525826"/>
            <a:chExt cx="4627633" cy="1231810"/>
          </a:xfrm>
        </p:grpSpPr>
        <p:grpSp>
          <p:nvGrpSpPr>
            <p:cNvPr id="1091" name="Google Shape;1054;p25"/>
            <p:cNvGrpSpPr/>
            <p:nvPr/>
          </p:nvGrpSpPr>
          <p:grpSpPr>
            <a:xfrm>
              <a:off x="5799354" y="2525826"/>
              <a:ext cx="2820767" cy="1231810"/>
              <a:chOff x="5799357" y="2525828"/>
              <a:chExt cx="2820768" cy="1231810"/>
            </a:xfrm>
          </p:grpSpPr>
          <p:sp>
            <p:nvSpPr>
              <p:cNvPr id="1092" name="Google Shape;1055;p25"/>
              <p:cNvSpPr txBox="1"/>
              <p:nvPr/>
            </p:nvSpPr>
            <p:spPr>
              <a:xfrm>
                <a:off x="6910100" y="2525828"/>
                <a:ext cx="1710025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2000" b="1">
                    <a:solidFill>
                      <a:srgbClr val="000000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로그아웃</a:t>
                </a:r>
              </a:p>
            </p:txBody>
          </p:sp>
          <p:sp>
            <p:nvSpPr>
              <p:cNvPr id="1093" name="Google Shape;1056;p25"/>
              <p:cNvSpPr txBox="1"/>
              <p:nvPr/>
            </p:nvSpPr>
            <p:spPr>
              <a:xfrm>
                <a:off x="5799357" y="2804671"/>
                <a:ext cx="2801694" cy="9529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로그아웃을 사용자에게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알리며 새로운 로그인 창이 뜰 수 있도록 구성하였다</a:t>
                </a:r>
                <a:r>
                  <a:rPr lang="en-US" altLang="ko-KR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  <a:r>
                  <a:rPr lang="ko-KR" altLang="en-US">
                    <a:solidFill>
                      <a:srgbClr val="000000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</a:t>
                </a:r>
              </a:p>
            </p:txBody>
          </p:sp>
        </p:grpSp>
        <p:cxnSp>
          <p:nvCxnSpPr>
            <p:cNvPr id="1094" name="Google Shape;1057;p25"/>
            <p:cNvCxnSpPr>
              <a:stCxn id="1092" idx="1"/>
              <a:endCxn id="1035" idx="0"/>
            </p:cNvCxnSpPr>
            <p:nvPr/>
          </p:nvCxnSpPr>
          <p:spPr>
            <a:xfrm flipH="1">
              <a:off x="3992489" y="2700132"/>
              <a:ext cx="2917581" cy="163284"/>
            </a:xfrm>
            <a:prstGeom prst="bentConnector2">
              <a:avLst/>
            </a:prstGeom>
            <a:ln w="12700" cap="flat" cmpd="sng" algn="ctr">
              <a:solidFill>
                <a:schemeClr val="dk1"/>
              </a:solidFill>
              <a:prstDash val="solid"/>
              <a:round/>
              <a:headEnd w="med" len="med"/>
              <a:tailEnd type="triangle" w="med" len="me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" grpId="0" animBg="1"/>
      <p:bldP spid="108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실제 계획과 달랐던 것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2" name="Google Shape;1312;p29"/>
          <p:cNvGrpSpPr/>
          <p:nvPr/>
        </p:nvGrpSpPr>
        <p:grpSpPr>
          <a:xfrm>
            <a:off x="261042" y="2076695"/>
            <a:ext cx="4070771" cy="1177385"/>
            <a:chOff x="620950" y="2484950"/>
            <a:chExt cx="3876900" cy="963600"/>
          </a:xfrm>
        </p:grpSpPr>
        <p:sp>
          <p:nvSpPr>
            <p:cNvPr id="1313" name="Google Shape;1313;p29"/>
            <p:cNvSpPr/>
            <p:nvPr/>
          </p:nvSpPr>
          <p:spPr>
            <a:xfrm>
              <a:off x="620950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14" name="Google Shape;1314;p29"/>
            <p:cNvGrpSpPr/>
            <p:nvPr/>
          </p:nvGrpSpPr>
          <p:grpSpPr>
            <a:xfrm>
              <a:off x="1454400" y="2562937"/>
              <a:ext cx="2218830" cy="762650"/>
              <a:chOff x="2827075" y="1559484"/>
              <a:chExt cx="2218830" cy="762650"/>
            </a:xfrm>
          </p:grpSpPr>
          <p:sp>
            <p:nvSpPr>
              <p:cNvPr id="1315" name="Google Shape;1315;p29"/>
              <p:cNvSpPr txBox="1"/>
              <p:nvPr/>
            </p:nvSpPr>
            <p:spPr>
              <a:xfrm>
                <a:off x="2827105" y="1559484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결제 시스템</a:t>
                </a:r>
              </a:p>
            </p:txBody>
          </p:sp>
          <p:sp>
            <p:nvSpPr>
              <p:cNvPr id="1316" name="Google Shape;1316;p29"/>
              <p:cNvSpPr txBox="1"/>
              <p:nvPr/>
            </p:nvSpPr>
            <p:spPr>
              <a:xfrm>
                <a:off x="2827075" y="1793234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카드 결제 뿐 아니라 무통장입금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,</a:t>
                </a: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계좌 이체 등 다양한 방법을 적용하고 싶었다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1317" name="Google Shape;1317;p29"/>
            <p:cNvSpPr/>
            <p:nvPr/>
          </p:nvSpPr>
          <p:spPr>
            <a:xfrm>
              <a:off x="3676450" y="2639300"/>
              <a:ext cx="738900" cy="642318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>
                <a:latin typeface="빙그레체"/>
                <a:ea typeface="빙그레체"/>
              </a:endParaRPr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703449" y="2610807"/>
              <a:ext cx="738900" cy="66301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2</a:t>
              </a:r>
            </a:p>
          </p:txBody>
        </p:sp>
      </p:grpSp>
      <p:cxnSp>
        <p:nvCxnSpPr>
          <p:cNvPr id="1319" name="Google Shape;1319;p29"/>
          <p:cNvCxnSpPr>
            <a:stCxn id="1320" idx="3"/>
            <a:endCxn id="1321" idx="1"/>
          </p:cNvCxnSpPr>
          <p:nvPr/>
        </p:nvCxnSpPr>
        <p:spPr>
          <a:xfrm flipV="1">
            <a:off x="4331814" y="1136012"/>
            <a:ext cx="4803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1322" name="Google Shape;1322;p29"/>
          <p:cNvCxnSpPr/>
          <p:nvPr/>
        </p:nvCxnSpPr>
        <p:spPr>
          <a:xfrm>
            <a:off x="4331814" y="2571750"/>
            <a:ext cx="67424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med" len="med"/>
            <a:tailEnd type="triangle" w="med" len="med"/>
          </a:ln>
        </p:spPr>
      </p:cxnSp>
      <p:cxnSp>
        <p:nvCxnSpPr>
          <p:cNvPr id="1324" name="Google Shape;1324;p29"/>
          <p:cNvCxnSpPr>
            <a:stCxn id="1325" idx="3"/>
            <a:endCxn id="1326" idx="1"/>
          </p:cNvCxnSpPr>
          <p:nvPr/>
        </p:nvCxnSpPr>
        <p:spPr>
          <a:xfrm>
            <a:off x="4331814" y="4154816"/>
            <a:ext cx="48037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w="med" len="med"/>
            <a:tailEnd type="triangle" w="med" len="med"/>
          </a:ln>
        </p:spPr>
      </p:cxnSp>
      <p:grpSp>
        <p:nvGrpSpPr>
          <p:cNvPr id="1329" name="Google Shape;1329;p29"/>
          <p:cNvGrpSpPr/>
          <p:nvPr/>
        </p:nvGrpSpPr>
        <p:grpSpPr>
          <a:xfrm>
            <a:off x="4812186" y="2079373"/>
            <a:ext cx="4070771" cy="1177385"/>
            <a:chOff x="4648219" y="2484950"/>
            <a:chExt cx="3876900" cy="963600"/>
          </a:xfrm>
        </p:grpSpPr>
        <p:sp>
          <p:nvSpPr>
            <p:cNvPr id="1323" name="Google Shape;1323;p29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30" name="Google Shape;1330;p29"/>
            <p:cNvGrpSpPr/>
            <p:nvPr/>
          </p:nvGrpSpPr>
          <p:grpSpPr>
            <a:xfrm>
              <a:off x="5481662" y="2548309"/>
              <a:ext cx="2825702" cy="762650"/>
              <a:chOff x="2827075" y="1544857"/>
              <a:chExt cx="2825702" cy="762650"/>
            </a:xfrm>
          </p:grpSpPr>
          <p:sp>
            <p:nvSpPr>
              <p:cNvPr id="1331" name="Google Shape;1331;p29"/>
              <p:cNvSpPr txBox="1"/>
              <p:nvPr/>
            </p:nvSpPr>
            <p:spPr>
              <a:xfrm>
                <a:off x="2827105" y="1544857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결제 시스템</a:t>
                </a:r>
              </a:p>
            </p:txBody>
          </p:sp>
          <p:sp>
            <p:nvSpPr>
              <p:cNvPr id="1332" name="Google Shape;1332;p29"/>
              <p:cNvSpPr txBox="1"/>
              <p:nvPr/>
            </p:nvSpPr>
            <p:spPr>
              <a:xfrm>
                <a:off x="2827075" y="1778607"/>
                <a:ext cx="2825702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하지만 다양한 결제 방법들을 담아내기에는 시간이 부족해 카드결제만으로 만족하였다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1334" name="Google Shape;1334;p29"/>
            <p:cNvSpPr/>
            <p:nvPr/>
          </p:nvSpPr>
          <p:spPr>
            <a:xfrm>
              <a:off x="4730718" y="2659996"/>
              <a:ext cx="738900" cy="6216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2</a:t>
              </a:r>
            </a:p>
          </p:txBody>
        </p:sp>
      </p:grpSp>
      <p:grpSp>
        <p:nvGrpSpPr>
          <p:cNvPr id="1335" name="Google Shape;1335;p29"/>
          <p:cNvGrpSpPr/>
          <p:nvPr/>
        </p:nvGrpSpPr>
        <p:grpSpPr>
          <a:xfrm>
            <a:off x="261042" y="440236"/>
            <a:ext cx="4070771" cy="1391552"/>
            <a:chOff x="620950" y="1360800"/>
            <a:chExt cx="3876900" cy="963600"/>
          </a:xfrm>
        </p:grpSpPr>
        <p:sp>
          <p:nvSpPr>
            <p:cNvPr id="1320" name="Google Shape;1320;p29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36" name="Google Shape;1336;p29"/>
            <p:cNvGrpSpPr/>
            <p:nvPr/>
          </p:nvGrpSpPr>
          <p:grpSpPr>
            <a:xfrm>
              <a:off x="1454400" y="1438590"/>
              <a:ext cx="2218830" cy="762650"/>
              <a:chOff x="2827075" y="1559288"/>
              <a:chExt cx="2218830" cy="762650"/>
            </a:xfrm>
          </p:grpSpPr>
          <p:sp>
            <p:nvSpPr>
              <p:cNvPr id="1337" name="Google Shape;1337;p29"/>
              <p:cNvSpPr txBox="1"/>
              <p:nvPr/>
            </p:nvSpPr>
            <p:spPr>
              <a:xfrm>
                <a:off x="2827105" y="1559288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관리자 페이지</a:t>
                </a:r>
              </a:p>
            </p:txBody>
          </p:sp>
          <p:sp>
            <p:nvSpPr>
              <p:cNvPr id="1338" name="Google Shape;1338;p29"/>
              <p:cNvSpPr txBox="1"/>
              <p:nvPr/>
            </p:nvSpPr>
            <p:spPr>
              <a:xfrm>
                <a:off x="2827075" y="1793038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관리자 페이지로 로그인하여  고객 관리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,</a:t>
                </a: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제고 관리 등을 하는 페이지를 구성하고 싶었다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1339" name="Google Shape;1339;p29"/>
            <p:cNvSpPr/>
            <p:nvPr/>
          </p:nvSpPr>
          <p:spPr>
            <a:xfrm>
              <a:off x="3676450" y="1551527"/>
              <a:ext cx="738900" cy="54044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>
                <a:latin typeface="빙그레체"/>
                <a:ea typeface="빙그레체"/>
              </a:endParaRPr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703449" y="1580186"/>
              <a:ext cx="738900" cy="55795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</a:t>
              </a:r>
              <a:endParaRPr sz="3600">
                <a:latin typeface="빙그레체"/>
                <a:ea typeface="빙그레체"/>
              </a:endParaRPr>
            </a:p>
          </p:txBody>
        </p:sp>
      </p:grpSp>
      <p:grpSp>
        <p:nvGrpSpPr>
          <p:cNvPr id="1341" name="Google Shape;1341;p29"/>
          <p:cNvGrpSpPr/>
          <p:nvPr/>
        </p:nvGrpSpPr>
        <p:grpSpPr>
          <a:xfrm>
            <a:off x="4812186" y="440235"/>
            <a:ext cx="4070771" cy="1391553"/>
            <a:chOff x="4648219" y="1360800"/>
            <a:chExt cx="3876900" cy="963600"/>
          </a:xfrm>
        </p:grpSpPr>
        <p:sp>
          <p:nvSpPr>
            <p:cNvPr id="1321" name="Google Shape;1321;p29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42" name="Google Shape;1342;p29"/>
            <p:cNvGrpSpPr/>
            <p:nvPr/>
          </p:nvGrpSpPr>
          <p:grpSpPr>
            <a:xfrm>
              <a:off x="5481670" y="1396824"/>
              <a:ext cx="2884708" cy="762650"/>
              <a:chOff x="2827075" y="1517521"/>
              <a:chExt cx="2884708" cy="762650"/>
            </a:xfrm>
          </p:grpSpPr>
          <p:sp>
            <p:nvSpPr>
              <p:cNvPr id="1343" name="Google Shape;1343;p29"/>
              <p:cNvSpPr txBox="1"/>
              <p:nvPr/>
            </p:nvSpPr>
            <p:spPr>
              <a:xfrm>
                <a:off x="2827105" y="1517521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관리자 페이지</a:t>
                </a:r>
              </a:p>
            </p:txBody>
          </p:sp>
          <p:sp>
            <p:nvSpPr>
              <p:cNvPr id="1344" name="Google Shape;1344;p29"/>
              <p:cNvSpPr txBox="1"/>
              <p:nvPr/>
            </p:nvSpPr>
            <p:spPr>
              <a:xfrm>
                <a:off x="2827075" y="1751271"/>
                <a:ext cx="2884708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하지만 다른 기능들에 집중하게 되었고 관리자 페이지를 만들게 되면 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fxml</a:t>
                </a: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부터 디자인을 해야 해서 시간이 오래 걸릴 것 같아 실현하지 못하였다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endParaRPr sz="1200">
                  <a:solidFill>
                    <a:schemeClr val="lt1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sp>
          <p:nvSpPr>
            <p:cNvPr id="1346" name="Google Shape;1346;p29"/>
            <p:cNvSpPr/>
            <p:nvPr/>
          </p:nvSpPr>
          <p:spPr>
            <a:xfrm>
              <a:off x="4730718" y="1578668"/>
              <a:ext cx="738900" cy="5462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</a:t>
              </a:r>
            </a:p>
          </p:txBody>
        </p:sp>
      </p:grpSp>
      <p:grpSp>
        <p:nvGrpSpPr>
          <p:cNvPr id="1347" name="Google Shape;1347;p29"/>
          <p:cNvGrpSpPr/>
          <p:nvPr/>
        </p:nvGrpSpPr>
        <p:grpSpPr>
          <a:xfrm>
            <a:off x="261042" y="3446243"/>
            <a:ext cx="4070771" cy="1417146"/>
            <a:chOff x="620950" y="3609075"/>
            <a:chExt cx="3876900" cy="963600"/>
          </a:xfrm>
        </p:grpSpPr>
        <p:sp>
          <p:nvSpPr>
            <p:cNvPr id="1325" name="Google Shape;1325;p29"/>
            <p:cNvSpPr/>
            <p:nvPr/>
          </p:nvSpPr>
          <p:spPr>
            <a:xfrm>
              <a:off x="620950" y="3609075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48" name="Google Shape;1348;p29"/>
            <p:cNvGrpSpPr/>
            <p:nvPr/>
          </p:nvGrpSpPr>
          <p:grpSpPr>
            <a:xfrm>
              <a:off x="1454400" y="3709550"/>
              <a:ext cx="2218830" cy="762650"/>
              <a:chOff x="2827075" y="1581985"/>
              <a:chExt cx="2218830" cy="762650"/>
            </a:xfrm>
          </p:grpSpPr>
          <p:sp>
            <p:nvSpPr>
              <p:cNvPr id="1349" name="Google Shape;1349;p29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배송 시스템</a:t>
                </a:r>
              </a:p>
            </p:txBody>
          </p:sp>
          <p:sp>
            <p:nvSpPr>
              <p:cNvPr id="1350" name="Google Shape;1350;p29"/>
              <p:cNvSpPr txBox="1"/>
              <p:nvPr/>
            </p:nvSpPr>
            <p:spPr>
              <a:xfrm>
                <a:off x="2827075" y="1815735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실제로 배송 시스템 처럼 현재 위치와 도착 날짜와 같은 세부사항을 표현하고 싶었다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1351" name="Google Shape;1351;p29"/>
            <p:cNvSpPr/>
            <p:nvPr/>
          </p:nvSpPr>
          <p:spPr>
            <a:xfrm>
              <a:off x="3676451" y="3796961"/>
              <a:ext cx="738900" cy="57268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3600">
                <a:latin typeface="빙그레체"/>
                <a:ea typeface="빙그레체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703449" y="3837830"/>
              <a:ext cx="738900" cy="5382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</a:t>
              </a:r>
            </a:p>
          </p:txBody>
        </p:sp>
      </p:grpSp>
      <p:grpSp>
        <p:nvGrpSpPr>
          <p:cNvPr id="1353" name="Google Shape;1353;p29"/>
          <p:cNvGrpSpPr/>
          <p:nvPr/>
        </p:nvGrpSpPr>
        <p:grpSpPr>
          <a:xfrm>
            <a:off x="4812186" y="3446243"/>
            <a:ext cx="4070771" cy="1417146"/>
            <a:chOff x="4648219" y="3609075"/>
            <a:chExt cx="3876900" cy="963600"/>
          </a:xfrm>
        </p:grpSpPr>
        <p:sp>
          <p:nvSpPr>
            <p:cNvPr id="1326" name="Google Shape;1326;p29"/>
            <p:cNvSpPr/>
            <p:nvPr/>
          </p:nvSpPr>
          <p:spPr>
            <a:xfrm>
              <a:off x="4648219" y="3609075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54" name="Google Shape;1354;p29"/>
            <p:cNvGrpSpPr/>
            <p:nvPr/>
          </p:nvGrpSpPr>
          <p:grpSpPr>
            <a:xfrm>
              <a:off x="5472137" y="3653157"/>
              <a:ext cx="2952142" cy="762650"/>
              <a:chOff x="2817553" y="1525594"/>
              <a:chExt cx="2952142" cy="762650"/>
            </a:xfrm>
          </p:grpSpPr>
          <p:sp>
            <p:nvSpPr>
              <p:cNvPr id="1355" name="Google Shape;1355;p29"/>
              <p:cNvSpPr txBox="1"/>
              <p:nvPr/>
            </p:nvSpPr>
            <p:spPr>
              <a:xfrm>
                <a:off x="2827108" y="1525594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800" b="1">
                    <a:solidFill>
                      <a:schemeClr val="lt1"/>
                    </a:solidFill>
                    <a:latin typeface="빙그레체"/>
                    <a:ea typeface="빙그레체"/>
                    <a:cs typeface="Fira Sans Extra Condensed"/>
                    <a:sym typeface="Fira Sans Extra Condensed"/>
                  </a:rPr>
                  <a:t>배송 시스템</a:t>
                </a:r>
              </a:p>
            </p:txBody>
          </p:sp>
          <p:sp>
            <p:nvSpPr>
              <p:cNvPr id="1356" name="Google Shape;1356;p29"/>
              <p:cNvSpPr txBox="1"/>
              <p:nvPr/>
            </p:nvSpPr>
            <p:spPr>
              <a:xfrm>
                <a:off x="2817553" y="1759344"/>
                <a:ext cx="2952142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r>
                  <a:rPr lang="ko-KR" altLang="en-US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하지만 현재 위치를 추정하는 방법이 너무 어려 웠고 어느 타이밍에 물품의 배송 위치를 나타내야 하는지 구성하기가 힘들어 하지 못하게 되었다</a:t>
                </a:r>
                <a:r>
                  <a:rPr lang="en-US" altLang="ko-KR" sz="1200">
                    <a:solidFill>
                      <a:schemeClr val="lt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endParaRPr sz="1200">
                  <a:solidFill>
                    <a:schemeClr val="lt1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200">
                  <a:solidFill>
                    <a:schemeClr val="lt1"/>
                  </a:solidFill>
                  <a:latin typeface="빙그레체"/>
                  <a:ea typeface="빙그레체"/>
                  <a:cs typeface="Roboto"/>
                  <a:sym typeface="Roboto"/>
                </a:endParaRPr>
              </a:p>
            </p:txBody>
          </p:sp>
        </p:grpSp>
        <p:sp>
          <p:nvSpPr>
            <p:cNvPr id="1358" name="Google Shape;1358;p29"/>
            <p:cNvSpPr/>
            <p:nvPr/>
          </p:nvSpPr>
          <p:spPr>
            <a:xfrm>
              <a:off x="4730718" y="3792493"/>
              <a:ext cx="738900" cy="53829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3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</a:t>
              </a:r>
            </a:p>
          </p:txBody>
        </p:sp>
      </p:grpSp>
      <p:grpSp>
        <p:nvGrpSpPr>
          <p:cNvPr id="1359" name="Google Shape;1359;p29"/>
          <p:cNvGrpSpPr/>
          <p:nvPr/>
        </p:nvGrpSpPr>
        <p:grpSpPr>
          <a:xfrm>
            <a:off x="3629301" y="861986"/>
            <a:ext cx="423795" cy="514265"/>
            <a:chOff x="-2030440" y="3755737"/>
            <a:chExt cx="760528" cy="879992"/>
          </a:xfrm>
        </p:grpSpPr>
        <p:sp>
          <p:nvSpPr>
            <p:cNvPr id="1360" name="Google Shape;1360;p29"/>
            <p:cNvSpPr/>
            <p:nvPr/>
          </p:nvSpPr>
          <p:spPr>
            <a:xfrm>
              <a:off x="-1822846" y="3755737"/>
              <a:ext cx="552934" cy="856276"/>
            </a:xfrm>
            <a:custGeom>
              <a:avLst/>
              <a:gdLst/>
              <a:ahLst/>
              <a:cxnLst/>
              <a:rect l="l" t="t" r="r" b="b"/>
              <a:pathLst>
                <a:path w="5082" h="7870" extrusionOk="0">
                  <a:moveTo>
                    <a:pt x="0" y="1"/>
                  </a:moveTo>
                  <a:lnTo>
                    <a:pt x="0" y="7870"/>
                  </a:lnTo>
                  <a:lnTo>
                    <a:pt x="5082" y="7870"/>
                  </a:lnTo>
                  <a:lnTo>
                    <a:pt x="5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61" name="Google Shape;1361;p29"/>
            <p:cNvSpPr/>
            <p:nvPr/>
          </p:nvSpPr>
          <p:spPr>
            <a:xfrm>
              <a:off x="-1774211" y="3798713"/>
              <a:ext cx="455774" cy="89218"/>
            </a:xfrm>
            <a:custGeom>
              <a:avLst/>
              <a:gdLst/>
              <a:ahLst/>
              <a:cxnLst/>
              <a:rect l="l" t="t" r="r" b="b"/>
              <a:pathLst>
                <a:path w="4189" h="820" extrusionOk="0">
                  <a:moveTo>
                    <a:pt x="0" y="0"/>
                  </a:moveTo>
                  <a:lnTo>
                    <a:pt x="0" y="820"/>
                  </a:lnTo>
                  <a:lnTo>
                    <a:pt x="4188" y="82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1362" name="Google Shape;1362;p29"/>
            <p:cNvGrpSpPr/>
            <p:nvPr/>
          </p:nvGrpSpPr>
          <p:grpSpPr>
            <a:xfrm>
              <a:off x="-1774211" y="3923727"/>
              <a:ext cx="455774" cy="641606"/>
              <a:chOff x="-1774211" y="3923727"/>
              <a:chExt cx="455774" cy="641606"/>
            </a:xfrm>
          </p:grpSpPr>
          <p:sp>
            <p:nvSpPr>
              <p:cNvPr id="1363" name="Google Shape;1363;p29"/>
              <p:cNvSpPr/>
              <p:nvPr/>
            </p:nvSpPr>
            <p:spPr>
              <a:xfrm>
                <a:off x="-1774211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4" y="885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4" name="Google Shape;1364;p29"/>
              <p:cNvSpPr/>
              <p:nvPr/>
            </p:nvSpPr>
            <p:spPr>
              <a:xfrm>
                <a:off x="-1654420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5" name="Google Shape;1365;p29"/>
              <p:cNvSpPr/>
              <p:nvPr/>
            </p:nvSpPr>
            <p:spPr>
              <a:xfrm>
                <a:off x="-1534630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6" name="Google Shape;1366;p29"/>
              <p:cNvSpPr/>
              <p:nvPr/>
            </p:nvSpPr>
            <p:spPr>
              <a:xfrm>
                <a:off x="-1414839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7" name="Google Shape;1367;p29"/>
              <p:cNvSpPr/>
              <p:nvPr/>
            </p:nvSpPr>
            <p:spPr>
              <a:xfrm>
                <a:off x="-1774211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4" y="889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8" name="Google Shape;1368;p29"/>
              <p:cNvSpPr/>
              <p:nvPr/>
            </p:nvSpPr>
            <p:spPr>
              <a:xfrm>
                <a:off x="-1654420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69" name="Google Shape;1369;p29"/>
              <p:cNvSpPr/>
              <p:nvPr/>
            </p:nvSpPr>
            <p:spPr>
              <a:xfrm>
                <a:off x="-1534630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0" name="Google Shape;1370;p29"/>
              <p:cNvSpPr/>
              <p:nvPr/>
            </p:nvSpPr>
            <p:spPr>
              <a:xfrm>
                <a:off x="-1414839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1" name="Google Shape;1371;p29"/>
              <p:cNvSpPr/>
              <p:nvPr/>
            </p:nvSpPr>
            <p:spPr>
              <a:xfrm>
                <a:off x="-1774211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2" name="Google Shape;1372;p29"/>
              <p:cNvSpPr/>
              <p:nvPr/>
            </p:nvSpPr>
            <p:spPr>
              <a:xfrm>
                <a:off x="-1654420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3" name="Google Shape;1373;p29"/>
              <p:cNvSpPr/>
              <p:nvPr/>
            </p:nvSpPr>
            <p:spPr>
              <a:xfrm>
                <a:off x="-1534630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4" name="Google Shape;1374;p29"/>
              <p:cNvSpPr/>
              <p:nvPr/>
            </p:nvSpPr>
            <p:spPr>
              <a:xfrm>
                <a:off x="-1414839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5" name="Google Shape;1375;p29"/>
              <p:cNvSpPr/>
              <p:nvPr/>
            </p:nvSpPr>
            <p:spPr>
              <a:xfrm>
                <a:off x="-1774211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6" name="Google Shape;1376;p29"/>
              <p:cNvSpPr/>
              <p:nvPr/>
            </p:nvSpPr>
            <p:spPr>
              <a:xfrm>
                <a:off x="-1654420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7" name="Google Shape;1377;p29"/>
              <p:cNvSpPr/>
              <p:nvPr/>
            </p:nvSpPr>
            <p:spPr>
              <a:xfrm>
                <a:off x="-1534630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8" name="Google Shape;1378;p29"/>
              <p:cNvSpPr/>
              <p:nvPr/>
            </p:nvSpPr>
            <p:spPr>
              <a:xfrm>
                <a:off x="-1414839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79" name="Google Shape;1379;p29"/>
              <p:cNvSpPr/>
              <p:nvPr/>
            </p:nvSpPr>
            <p:spPr>
              <a:xfrm>
                <a:off x="-1774211" y="4436946"/>
                <a:ext cx="455774" cy="28397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1" extrusionOk="0">
                    <a:moveTo>
                      <a:pt x="0" y="0"/>
                    </a:moveTo>
                    <a:lnTo>
                      <a:pt x="0" y="260"/>
                    </a:lnTo>
                    <a:lnTo>
                      <a:pt x="4188" y="260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80" name="Google Shape;1380;p29"/>
              <p:cNvSpPr/>
              <p:nvPr/>
            </p:nvSpPr>
            <p:spPr>
              <a:xfrm>
                <a:off x="-1774211" y="4486886"/>
                <a:ext cx="455774" cy="28506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2" extrusionOk="0">
                    <a:moveTo>
                      <a:pt x="0" y="1"/>
                    </a:moveTo>
                    <a:lnTo>
                      <a:pt x="0" y="261"/>
                    </a:lnTo>
                    <a:lnTo>
                      <a:pt x="4188" y="261"/>
                    </a:lnTo>
                    <a:lnTo>
                      <a:pt x="4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1381" name="Google Shape;1381;p29"/>
              <p:cNvSpPr/>
              <p:nvPr/>
            </p:nvSpPr>
            <p:spPr>
              <a:xfrm>
                <a:off x="-1774211" y="4536500"/>
                <a:ext cx="455774" cy="28833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4188" y="265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</p:grpSp>
        <p:sp>
          <p:nvSpPr>
            <p:cNvPr id="1382" name="Google Shape;1382;p29"/>
            <p:cNvSpPr/>
            <p:nvPr/>
          </p:nvSpPr>
          <p:spPr>
            <a:xfrm>
              <a:off x="-1993121" y="3912303"/>
              <a:ext cx="499621" cy="438039"/>
            </a:xfrm>
            <a:custGeom>
              <a:avLst/>
              <a:gdLst/>
              <a:ahLst/>
              <a:cxnLst/>
              <a:rect l="l" t="t" r="r" b="b"/>
              <a:pathLst>
                <a:path w="4592" h="4026" extrusionOk="0">
                  <a:moveTo>
                    <a:pt x="2299" y="0"/>
                  </a:moveTo>
                  <a:cubicBezTo>
                    <a:pt x="1572" y="0"/>
                    <a:pt x="870" y="396"/>
                    <a:pt x="512" y="1085"/>
                  </a:cubicBezTo>
                  <a:cubicBezTo>
                    <a:pt x="0" y="2073"/>
                    <a:pt x="382" y="3287"/>
                    <a:pt x="1370" y="3799"/>
                  </a:cubicBezTo>
                  <a:cubicBezTo>
                    <a:pt x="1666" y="3953"/>
                    <a:pt x="1982" y="4025"/>
                    <a:pt x="2293" y="4025"/>
                  </a:cubicBezTo>
                  <a:cubicBezTo>
                    <a:pt x="3020" y="4025"/>
                    <a:pt x="3722" y="3630"/>
                    <a:pt x="4080" y="2941"/>
                  </a:cubicBezTo>
                  <a:cubicBezTo>
                    <a:pt x="4592" y="1952"/>
                    <a:pt x="4210" y="738"/>
                    <a:pt x="3222" y="226"/>
                  </a:cubicBezTo>
                  <a:cubicBezTo>
                    <a:pt x="2926" y="73"/>
                    <a:pt x="261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83" name="Google Shape;1383;p29"/>
            <p:cNvSpPr/>
            <p:nvPr/>
          </p:nvSpPr>
          <p:spPr>
            <a:xfrm>
              <a:off x="-1936544" y="3962025"/>
              <a:ext cx="386902" cy="338702"/>
            </a:xfrm>
            <a:custGeom>
              <a:avLst/>
              <a:gdLst/>
              <a:ahLst/>
              <a:cxnLst/>
              <a:rect l="l" t="t" r="r" b="b"/>
              <a:pathLst>
                <a:path w="3556" h="3113" extrusionOk="0">
                  <a:moveTo>
                    <a:pt x="1776" y="0"/>
                  </a:moveTo>
                  <a:cubicBezTo>
                    <a:pt x="1214" y="0"/>
                    <a:pt x="671" y="307"/>
                    <a:pt x="395" y="840"/>
                  </a:cubicBezTo>
                  <a:cubicBezTo>
                    <a:pt x="1" y="1603"/>
                    <a:pt x="295" y="2540"/>
                    <a:pt x="1058" y="2939"/>
                  </a:cubicBezTo>
                  <a:cubicBezTo>
                    <a:pt x="1287" y="3057"/>
                    <a:pt x="1531" y="3113"/>
                    <a:pt x="1772" y="3113"/>
                  </a:cubicBezTo>
                  <a:cubicBezTo>
                    <a:pt x="2336" y="3113"/>
                    <a:pt x="2880" y="2806"/>
                    <a:pt x="3157" y="2271"/>
                  </a:cubicBezTo>
                  <a:cubicBezTo>
                    <a:pt x="3556" y="1512"/>
                    <a:pt x="3257" y="572"/>
                    <a:pt x="2494" y="177"/>
                  </a:cubicBezTo>
                  <a:cubicBezTo>
                    <a:pt x="2264" y="57"/>
                    <a:pt x="2018" y="0"/>
                    <a:pt x="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84" name="Google Shape;1384;p29"/>
            <p:cNvSpPr/>
            <p:nvPr/>
          </p:nvSpPr>
          <p:spPr>
            <a:xfrm>
              <a:off x="-1918156" y="4300617"/>
              <a:ext cx="100642" cy="141661"/>
            </a:xfrm>
            <a:custGeom>
              <a:avLst/>
              <a:gdLst/>
              <a:ahLst/>
              <a:cxnLst/>
              <a:rect l="l" t="t" r="r" b="b"/>
              <a:pathLst>
                <a:path w="925" h="1302" extrusionOk="0">
                  <a:moveTo>
                    <a:pt x="586" y="0"/>
                  </a:moveTo>
                  <a:lnTo>
                    <a:pt x="1" y="1128"/>
                  </a:lnTo>
                  <a:lnTo>
                    <a:pt x="334" y="1301"/>
                  </a:lnTo>
                  <a:lnTo>
                    <a:pt x="924" y="1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85" name="Google Shape;1385;p29"/>
            <p:cNvSpPr/>
            <p:nvPr/>
          </p:nvSpPr>
          <p:spPr>
            <a:xfrm>
              <a:off x="-2030440" y="4398974"/>
              <a:ext cx="174193" cy="236754"/>
            </a:xfrm>
            <a:custGeom>
              <a:avLst/>
              <a:gdLst/>
              <a:ahLst/>
              <a:cxnLst/>
              <a:rect l="l" t="t" r="r" b="b"/>
              <a:pathLst>
                <a:path w="1601" h="2176" extrusionOk="0">
                  <a:moveTo>
                    <a:pt x="1063" y="1"/>
                  </a:moveTo>
                  <a:cubicBezTo>
                    <a:pt x="992" y="1"/>
                    <a:pt x="923" y="40"/>
                    <a:pt x="890" y="107"/>
                  </a:cubicBezTo>
                  <a:lnTo>
                    <a:pt x="96" y="1633"/>
                  </a:lnTo>
                  <a:cubicBezTo>
                    <a:pt x="1" y="1815"/>
                    <a:pt x="74" y="2040"/>
                    <a:pt x="257" y="2136"/>
                  </a:cubicBezTo>
                  <a:cubicBezTo>
                    <a:pt x="311" y="2163"/>
                    <a:pt x="368" y="2176"/>
                    <a:pt x="426" y="2176"/>
                  </a:cubicBezTo>
                  <a:cubicBezTo>
                    <a:pt x="561" y="2176"/>
                    <a:pt x="691" y="2103"/>
                    <a:pt x="755" y="1975"/>
                  </a:cubicBezTo>
                  <a:lnTo>
                    <a:pt x="1549" y="449"/>
                  </a:lnTo>
                  <a:cubicBezTo>
                    <a:pt x="1601" y="354"/>
                    <a:pt x="1562" y="232"/>
                    <a:pt x="1466" y="185"/>
                  </a:cubicBezTo>
                  <a:lnTo>
                    <a:pt x="1154" y="24"/>
                  </a:lnTo>
                  <a:cubicBezTo>
                    <a:pt x="1125" y="8"/>
                    <a:pt x="1094" y="1"/>
                    <a:pt x="1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86" name="Google Shape;1386;p29"/>
            <p:cNvSpPr/>
            <p:nvPr/>
          </p:nvSpPr>
          <p:spPr>
            <a:xfrm>
              <a:off x="-1877138" y="4042430"/>
              <a:ext cx="267654" cy="221522"/>
            </a:xfrm>
            <a:custGeom>
              <a:avLst/>
              <a:gdLst/>
              <a:ahLst/>
              <a:cxnLst/>
              <a:rect l="l" t="t" r="r" b="b"/>
              <a:pathLst>
                <a:path w="2460" h="2036" extrusionOk="0">
                  <a:moveTo>
                    <a:pt x="674" y="1"/>
                  </a:moveTo>
                  <a:cubicBezTo>
                    <a:pt x="518" y="1"/>
                    <a:pt x="361" y="60"/>
                    <a:pt x="239" y="179"/>
                  </a:cubicBezTo>
                  <a:cubicBezTo>
                    <a:pt x="1" y="418"/>
                    <a:pt x="1" y="808"/>
                    <a:pt x="239" y="1047"/>
                  </a:cubicBezTo>
                  <a:lnTo>
                    <a:pt x="365" y="1168"/>
                  </a:lnTo>
                  <a:lnTo>
                    <a:pt x="1232" y="2035"/>
                  </a:lnTo>
                  <a:lnTo>
                    <a:pt x="2095" y="1168"/>
                  </a:lnTo>
                  <a:lnTo>
                    <a:pt x="2221" y="1047"/>
                  </a:lnTo>
                  <a:cubicBezTo>
                    <a:pt x="2459" y="808"/>
                    <a:pt x="2459" y="418"/>
                    <a:pt x="2221" y="179"/>
                  </a:cubicBezTo>
                  <a:cubicBezTo>
                    <a:pt x="2101" y="60"/>
                    <a:pt x="1944" y="1"/>
                    <a:pt x="1787" y="1"/>
                  </a:cubicBezTo>
                  <a:cubicBezTo>
                    <a:pt x="1630" y="1"/>
                    <a:pt x="1473" y="60"/>
                    <a:pt x="1354" y="179"/>
                  </a:cubicBezTo>
                  <a:lnTo>
                    <a:pt x="1232" y="305"/>
                  </a:lnTo>
                  <a:lnTo>
                    <a:pt x="1106" y="179"/>
                  </a:lnTo>
                  <a:cubicBezTo>
                    <a:pt x="987" y="60"/>
                    <a:pt x="831" y="1"/>
                    <a:pt x="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1387" name="Google Shape;1387;p29"/>
          <p:cNvGrpSpPr/>
          <p:nvPr/>
        </p:nvGrpSpPr>
        <p:grpSpPr>
          <a:xfrm>
            <a:off x="3541518" y="2487484"/>
            <a:ext cx="645939" cy="380170"/>
            <a:chOff x="-3339001" y="2897180"/>
            <a:chExt cx="1159178" cy="513873"/>
          </a:xfrm>
        </p:grpSpPr>
        <p:sp>
          <p:nvSpPr>
            <p:cNvPr id="1388" name="Google Shape;1388;p29"/>
            <p:cNvSpPr/>
            <p:nvPr/>
          </p:nvSpPr>
          <p:spPr>
            <a:xfrm>
              <a:off x="-2924357" y="3027416"/>
              <a:ext cx="63323" cy="62779"/>
            </a:xfrm>
            <a:custGeom>
              <a:avLst/>
              <a:gdLst/>
              <a:ahLst/>
              <a:cxnLst/>
              <a:rect l="l" t="t" r="r" b="b"/>
              <a:pathLst>
                <a:path w="582" h="577" extrusionOk="0">
                  <a:moveTo>
                    <a:pt x="1" y="0"/>
                  </a:moveTo>
                  <a:lnTo>
                    <a:pt x="1" y="577"/>
                  </a:lnTo>
                  <a:lnTo>
                    <a:pt x="291" y="577"/>
                  </a:lnTo>
                  <a:lnTo>
                    <a:pt x="291" y="291"/>
                  </a:lnTo>
                  <a:lnTo>
                    <a:pt x="577" y="291"/>
                  </a:lnTo>
                  <a:lnTo>
                    <a:pt x="582" y="0"/>
                  </a:lnTo>
                  <a:close/>
                </a:path>
              </a:pathLst>
            </a:custGeom>
            <a:solidFill>
              <a:srgbClr val="7BF3E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89" name="Google Shape;1389;p29"/>
            <p:cNvSpPr/>
            <p:nvPr/>
          </p:nvSpPr>
          <p:spPr>
            <a:xfrm>
              <a:off x="-3339001" y="2897180"/>
              <a:ext cx="866177" cy="322273"/>
            </a:xfrm>
            <a:custGeom>
              <a:avLst/>
              <a:gdLst/>
              <a:ahLst/>
              <a:cxnLst/>
              <a:rect l="l" t="t" r="r" b="b"/>
              <a:pathLst>
                <a:path w="7961" h="2962" extrusionOk="0">
                  <a:moveTo>
                    <a:pt x="1483" y="1"/>
                  </a:moveTo>
                  <a:cubicBezTo>
                    <a:pt x="664" y="1"/>
                    <a:pt x="0" y="664"/>
                    <a:pt x="0" y="1483"/>
                  </a:cubicBezTo>
                  <a:cubicBezTo>
                    <a:pt x="0" y="2298"/>
                    <a:pt x="664" y="2962"/>
                    <a:pt x="1483" y="2962"/>
                  </a:cubicBezTo>
                  <a:lnTo>
                    <a:pt x="6482" y="2962"/>
                  </a:lnTo>
                  <a:cubicBezTo>
                    <a:pt x="7297" y="2962"/>
                    <a:pt x="7961" y="2298"/>
                    <a:pt x="7961" y="1483"/>
                  </a:cubicBezTo>
                  <a:cubicBezTo>
                    <a:pt x="7961" y="664"/>
                    <a:pt x="7297" y="1"/>
                    <a:pt x="6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90" name="Google Shape;1390;p29"/>
            <p:cNvSpPr/>
            <p:nvPr/>
          </p:nvSpPr>
          <p:spPr>
            <a:xfrm>
              <a:off x="-3088539" y="2989227"/>
              <a:ext cx="98684" cy="158525"/>
            </a:xfrm>
            <a:custGeom>
              <a:avLst/>
              <a:gdLst/>
              <a:ahLst/>
              <a:cxnLst/>
              <a:rect l="l" t="t" r="r" b="b"/>
              <a:pathLst>
                <a:path w="907" h="1457" extrusionOk="0">
                  <a:moveTo>
                    <a:pt x="352" y="143"/>
                  </a:moveTo>
                  <a:cubicBezTo>
                    <a:pt x="538" y="143"/>
                    <a:pt x="664" y="208"/>
                    <a:pt x="664" y="377"/>
                  </a:cubicBezTo>
                  <a:cubicBezTo>
                    <a:pt x="664" y="516"/>
                    <a:pt x="551" y="620"/>
                    <a:pt x="356" y="620"/>
                  </a:cubicBezTo>
                  <a:lnTo>
                    <a:pt x="187" y="620"/>
                  </a:lnTo>
                  <a:lnTo>
                    <a:pt x="187" y="156"/>
                  </a:lnTo>
                  <a:cubicBezTo>
                    <a:pt x="217" y="152"/>
                    <a:pt x="265" y="143"/>
                    <a:pt x="352" y="143"/>
                  </a:cubicBezTo>
                  <a:close/>
                  <a:moveTo>
                    <a:pt x="339" y="759"/>
                  </a:moveTo>
                  <a:cubicBezTo>
                    <a:pt x="543" y="759"/>
                    <a:pt x="712" y="841"/>
                    <a:pt x="712" y="1036"/>
                  </a:cubicBezTo>
                  <a:cubicBezTo>
                    <a:pt x="712" y="1244"/>
                    <a:pt x="534" y="1314"/>
                    <a:pt x="343" y="1314"/>
                  </a:cubicBezTo>
                  <a:cubicBezTo>
                    <a:pt x="278" y="1314"/>
                    <a:pt x="222" y="1309"/>
                    <a:pt x="187" y="1305"/>
                  </a:cubicBezTo>
                  <a:lnTo>
                    <a:pt x="187" y="759"/>
                  </a:lnTo>
                  <a:close/>
                  <a:moveTo>
                    <a:pt x="339" y="0"/>
                  </a:moveTo>
                  <a:cubicBezTo>
                    <a:pt x="209" y="0"/>
                    <a:pt x="83" y="13"/>
                    <a:pt x="1" y="30"/>
                  </a:cubicBezTo>
                  <a:lnTo>
                    <a:pt x="1" y="1439"/>
                  </a:lnTo>
                  <a:cubicBezTo>
                    <a:pt x="66" y="1448"/>
                    <a:pt x="161" y="1457"/>
                    <a:pt x="291" y="1457"/>
                  </a:cubicBezTo>
                  <a:cubicBezTo>
                    <a:pt x="525" y="1457"/>
                    <a:pt x="686" y="1413"/>
                    <a:pt x="785" y="1322"/>
                  </a:cubicBezTo>
                  <a:cubicBezTo>
                    <a:pt x="859" y="1253"/>
                    <a:pt x="907" y="1162"/>
                    <a:pt x="907" y="1036"/>
                  </a:cubicBezTo>
                  <a:cubicBezTo>
                    <a:pt x="907" y="824"/>
                    <a:pt x="746" y="711"/>
                    <a:pt x="612" y="676"/>
                  </a:cubicBezTo>
                  <a:lnTo>
                    <a:pt x="612" y="672"/>
                  </a:lnTo>
                  <a:cubicBezTo>
                    <a:pt x="759" y="620"/>
                    <a:pt x="855" y="499"/>
                    <a:pt x="855" y="360"/>
                  </a:cubicBezTo>
                  <a:cubicBezTo>
                    <a:pt x="855" y="247"/>
                    <a:pt x="807" y="160"/>
                    <a:pt x="733" y="104"/>
                  </a:cubicBezTo>
                  <a:cubicBezTo>
                    <a:pt x="642" y="35"/>
                    <a:pt x="525" y="0"/>
                    <a:pt x="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91" name="Google Shape;1391;p29"/>
            <p:cNvSpPr/>
            <p:nvPr/>
          </p:nvSpPr>
          <p:spPr>
            <a:xfrm>
              <a:off x="-2963090" y="2990641"/>
              <a:ext cx="114787" cy="158525"/>
            </a:xfrm>
            <a:custGeom>
              <a:avLst/>
              <a:gdLst/>
              <a:ahLst/>
              <a:cxnLst/>
              <a:rect l="l" t="t" r="r" b="b"/>
              <a:pathLst>
                <a:path w="1055" h="1457" extrusionOk="0">
                  <a:moveTo>
                    <a:pt x="1" y="0"/>
                  </a:moveTo>
                  <a:lnTo>
                    <a:pt x="1" y="841"/>
                  </a:lnTo>
                  <a:cubicBezTo>
                    <a:pt x="1" y="1288"/>
                    <a:pt x="222" y="1457"/>
                    <a:pt x="513" y="1457"/>
                  </a:cubicBezTo>
                  <a:cubicBezTo>
                    <a:pt x="825" y="1457"/>
                    <a:pt x="1055" y="1275"/>
                    <a:pt x="1055" y="837"/>
                  </a:cubicBezTo>
                  <a:lnTo>
                    <a:pt x="1055" y="0"/>
                  </a:lnTo>
                  <a:lnTo>
                    <a:pt x="868" y="0"/>
                  </a:lnTo>
                  <a:lnTo>
                    <a:pt x="868" y="846"/>
                  </a:lnTo>
                  <a:cubicBezTo>
                    <a:pt x="868" y="1162"/>
                    <a:pt x="734" y="1305"/>
                    <a:pt x="521" y="1305"/>
                  </a:cubicBezTo>
                  <a:cubicBezTo>
                    <a:pt x="331" y="1305"/>
                    <a:pt x="187" y="1166"/>
                    <a:pt x="187" y="846"/>
                  </a:cubicBezTo>
                  <a:lnTo>
                    <a:pt x="1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92" name="Google Shape;1392;p29"/>
            <p:cNvSpPr/>
            <p:nvPr/>
          </p:nvSpPr>
          <p:spPr>
            <a:xfrm>
              <a:off x="-2827632" y="2990641"/>
              <a:ext cx="121750" cy="155696"/>
            </a:xfrm>
            <a:custGeom>
              <a:avLst/>
              <a:gdLst/>
              <a:ahLst/>
              <a:cxnLst/>
              <a:rect l="l" t="t" r="r" b="b"/>
              <a:pathLst>
                <a:path w="1119" h="1431" extrusionOk="0">
                  <a:moveTo>
                    <a:pt x="0" y="0"/>
                  </a:moveTo>
                  <a:lnTo>
                    <a:pt x="451" y="824"/>
                  </a:lnTo>
                  <a:lnTo>
                    <a:pt x="451" y="1431"/>
                  </a:lnTo>
                  <a:lnTo>
                    <a:pt x="638" y="1431"/>
                  </a:lnTo>
                  <a:lnTo>
                    <a:pt x="638" y="824"/>
                  </a:lnTo>
                  <a:lnTo>
                    <a:pt x="1119" y="0"/>
                  </a:lnTo>
                  <a:lnTo>
                    <a:pt x="907" y="0"/>
                  </a:lnTo>
                  <a:lnTo>
                    <a:pt x="703" y="395"/>
                  </a:lnTo>
                  <a:cubicBezTo>
                    <a:pt x="646" y="503"/>
                    <a:pt x="599" y="598"/>
                    <a:pt x="560" y="689"/>
                  </a:cubicBezTo>
                  <a:lnTo>
                    <a:pt x="555" y="689"/>
                  </a:lnTo>
                  <a:cubicBezTo>
                    <a:pt x="508" y="590"/>
                    <a:pt x="464" y="503"/>
                    <a:pt x="412" y="395"/>
                  </a:cubicBezTo>
                  <a:lnTo>
                    <a:pt x="2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393" name="Google Shape;1393;p29"/>
            <p:cNvSpPr/>
            <p:nvPr/>
          </p:nvSpPr>
          <p:spPr>
            <a:xfrm>
              <a:off x="-2650720" y="3058533"/>
              <a:ext cx="470897" cy="352520"/>
            </a:xfrm>
            <a:custGeom>
              <a:avLst/>
              <a:gdLst/>
              <a:ahLst/>
              <a:cxnLst/>
              <a:rect l="l" t="t" r="r" b="b"/>
              <a:pathLst>
                <a:path w="4328" h="3240" extrusionOk="0">
                  <a:moveTo>
                    <a:pt x="2979" y="0"/>
                  </a:moveTo>
                  <a:lnTo>
                    <a:pt x="0" y="9"/>
                  </a:lnTo>
                  <a:lnTo>
                    <a:pt x="1106" y="2775"/>
                  </a:lnTo>
                  <a:lnTo>
                    <a:pt x="1656" y="1960"/>
                  </a:lnTo>
                  <a:lnTo>
                    <a:pt x="3556" y="3239"/>
                  </a:lnTo>
                  <a:lnTo>
                    <a:pt x="4327" y="2099"/>
                  </a:lnTo>
                  <a:lnTo>
                    <a:pt x="2428" y="815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1405" name="Google Shape;1405;p29"/>
          <p:cNvGrpSpPr/>
          <p:nvPr/>
        </p:nvGrpSpPr>
        <p:grpSpPr>
          <a:xfrm>
            <a:off x="3535168" y="3908700"/>
            <a:ext cx="658064" cy="411138"/>
            <a:chOff x="-1031312" y="2154715"/>
            <a:chExt cx="1180938" cy="637363"/>
          </a:xfrm>
        </p:grpSpPr>
        <p:sp>
          <p:nvSpPr>
            <p:cNvPr id="1406" name="Google Shape;1406;p29"/>
            <p:cNvSpPr/>
            <p:nvPr/>
          </p:nvSpPr>
          <p:spPr>
            <a:xfrm>
              <a:off x="-563355" y="2225001"/>
              <a:ext cx="561965" cy="462846"/>
            </a:xfrm>
            <a:custGeom>
              <a:avLst/>
              <a:gdLst/>
              <a:ahLst/>
              <a:cxnLst/>
              <a:rect l="l" t="t" r="r" b="b"/>
              <a:pathLst>
                <a:path w="5165" h="4254" extrusionOk="0">
                  <a:moveTo>
                    <a:pt x="257" y="0"/>
                  </a:moveTo>
                  <a:cubicBezTo>
                    <a:pt x="114" y="0"/>
                    <a:pt x="1" y="117"/>
                    <a:pt x="1" y="260"/>
                  </a:cubicBezTo>
                  <a:lnTo>
                    <a:pt x="1" y="3993"/>
                  </a:lnTo>
                  <a:cubicBezTo>
                    <a:pt x="1" y="4136"/>
                    <a:pt x="114" y="4254"/>
                    <a:pt x="257" y="4254"/>
                  </a:cubicBezTo>
                  <a:lnTo>
                    <a:pt x="2065" y="4254"/>
                  </a:lnTo>
                  <a:cubicBezTo>
                    <a:pt x="2169" y="3738"/>
                    <a:pt x="2624" y="3347"/>
                    <a:pt x="3175" y="3347"/>
                  </a:cubicBezTo>
                  <a:cubicBezTo>
                    <a:pt x="3721" y="3347"/>
                    <a:pt x="4176" y="3738"/>
                    <a:pt x="4280" y="4254"/>
                  </a:cubicBezTo>
                  <a:lnTo>
                    <a:pt x="4904" y="4254"/>
                  </a:lnTo>
                  <a:cubicBezTo>
                    <a:pt x="5048" y="4254"/>
                    <a:pt x="5165" y="4136"/>
                    <a:pt x="5165" y="3993"/>
                  </a:cubicBezTo>
                  <a:lnTo>
                    <a:pt x="5165" y="260"/>
                  </a:lnTo>
                  <a:cubicBezTo>
                    <a:pt x="5165" y="117"/>
                    <a:pt x="5048" y="0"/>
                    <a:pt x="49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07" name="Google Shape;1407;p29"/>
            <p:cNvSpPr/>
            <p:nvPr/>
          </p:nvSpPr>
          <p:spPr>
            <a:xfrm>
              <a:off x="-875181" y="2633009"/>
              <a:ext cx="158634" cy="159069"/>
            </a:xfrm>
            <a:custGeom>
              <a:avLst/>
              <a:gdLst/>
              <a:ahLst/>
              <a:cxnLst/>
              <a:rect l="l" t="t" r="r" b="b"/>
              <a:pathLst>
                <a:path w="1458" h="1462" extrusionOk="0">
                  <a:moveTo>
                    <a:pt x="729" y="1"/>
                  </a:moveTo>
                  <a:cubicBezTo>
                    <a:pt x="326" y="1"/>
                    <a:pt x="1" y="330"/>
                    <a:pt x="1" y="729"/>
                  </a:cubicBezTo>
                  <a:cubicBezTo>
                    <a:pt x="1" y="1132"/>
                    <a:pt x="326" y="1462"/>
                    <a:pt x="729" y="1462"/>
                  </a:cubicBezTo>
                  <a:cubicBezTo>
                    <a:pt x="1133" y="1462"/>
                    <a:pt x="1458" y="1132"/>
                    <a:pt x="1458" y="729"/>
                  </a:cubicBezTo>
                  <a:cubicBezTo>
                    <a:pt x="1458" y="330"/>
                    <a:pt x="1133" y="1"/>
                    <a:pt x="729" y="1"/>
                  </a:cubicBezTo>
                  <a:close/>
                </a:path>
              </a:pathLst>
            </a:custGeom>
            <a:solidFill>
              <a:srgbClr val="4E576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08" name="Google Shape;1408;p29"/>
            <p:cNvSpPr/>
            <p:nvPr/>
          </p:nvSpPr>
          <p:spPr>
            <a:xfrm>
              <a:off x="-838841" y="2669784"/>
              <a:ext cx="85954" cy="85519"/>
            </a:xfrm>
            <a:custGeom>
              <a:avLst/>
              <a:gdLst/>
              <a:ahLst/>
              <a:cxnLst/>
              <a:rect l="l" t="t" r="r" b="b"/>
              <a:pathLst>
                <a:path w="790" h="786" extrusionOk="0">
                  <a:moveTo>
                    <a:pt x="395" y="1"/>
                  </a:moveTo>
                  <a:cubicBezTo>
                    <a:pt x="179" y="1"/>
                    <a:pt x="1" y="174"/>
                    <a:pt x="1" y="391"/>
                  </a:cubicBezTo>
                  <a:cubicBezTo>
                    <a:pt x="1" y="612"/>
                    <a:pt x="179" y="786"/>
                    <a:pt x="395" y="786"/>
                  </a:cubicBezTo>
                  <a:cubicBezTo>
                    <a:pt x="612" y="786"/>
                    <a:pt x="790" y="612"/>
                    <a:pt x="790" y="391"/>
                  </a:cubicBezTo>
                  <a:cubicBezTo>
                    <a:pt x="790" y="174"/>
                    <a:pt x="612" y="1"/>
                    <a:pt x="3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09" name="Google Shape;1409;p29"/>
            <p:cNvSpPr/>
            <p:nvPr/>
          </p:nvSpPr>
          <p:spPr>
            <a:xfrm>
              <a:off x="-804895" y="2677835"/>
              <a:ext cx="18061" cy="18061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0"/>
                  </a:moveTo>
                  <a:cubicBezTo>
                    <a:pt x="36" y="0"/>
                    <a:pt x="1" y="39"/>
                    <a:pt x="1" y="83"/>
                  </a:cubicBezTo>
                  <a:cubicBezTo>
                    <a:pt x="1" y="131"/>
                    <a:pt x="36" y="165"/>
                    <a:pt x="83" y="165"/>
                  </a:cubicBezTo>
                  <a:cubicBezTo>
                    <a:pt x="127" y="165"/>
                    <a:pt x="166" y="131"/>
                    <a:pt x="166" y="83"/>
                  </a:cubicBezTo>
                  <a:cubicBezTo>
                    <a:pt x="166" y="39"/>
                    <a:pt x="127" y="0"/>
                    <a:pt x="83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0" name="Google Shape;1410;p29"/>
            <p:cNvSpPr/>
            <p:nvPr/>
          </p:nvSpPr>
          <p:spPr>
            <a:xfrm>
              <a:off x="-804895" y="2726905"/>
              <a:ext cx="18061" cy="18061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0"/>
                  </a:moveTo>
                  <a:cubicBezTo>
                    <a:pt x="36" y="0"/>
                    <a:pt x="1" y="35"/>
                    <a:pt x="1" y="83"/>
                  </a:cubicBezTo>
                  <a:cubicBezTo>
                    <a:pt x="1" y="130"/>
                    <a:pt x="36" y="165"/>
                    <a:pt x="83" y="165"/>
                  </a:cubicBezTo>
                  <a:cubicBezTo>
                    <a:pt x="127" y="165"/>
                    <a:pt x="166" y="130"/>
                    <a:pt x="166" y="83"/>
                  </a:cubicBezTo>
                  <a:cubicBezTo>
                    <a:pt x="166" y="35"/>
                    <a:pt x="127" y="0"/>
                    <a:pt x="83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1" name="Google Shape;1411;p29"/>
            <p:cNvSpPr/>
            <p:nvPr/>
          </p:nvSpPr>
          <p:spPr>
            <a:xfrm>
              <a:off x="-780306" y="2702316"/>
              <a:ext cx="18061" cy="18061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1"/>
                  </a:moveTo>
                  <a:cubicBezTo>
                    <a:pt x="35" y="1"/>
                    <a:pt x="0" y="36"/>
                    <a:pt x="0" y="83"/>
                  </a:cubicBezTo>
                  <a:cubicBezTo>
                    <a:pt x="0" y="131"/>
                    <a:pt x="35" y="166"/>
                    <a:pt x="83" y="166"/>
                  </a:cubicBezTo>
                  <a:cubicBezTo>
                    <a:pt x="126" y="166"/>
                    <a:pt x="165" y="131"/>
                    <a:pt x="165" y="83"/>
                  </a:cubicBezTo>
                  <a:cubicBezTo>
                    <a:pt x="165" y="36"/>
                    <a:pt x="126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2" name="Google Shape;1412;p29"/>
            <p:cNvSpPr/>
            <p:nvPr/>
          </p:nvSpPr>
          <p:spPr>
            <a:xfrm>
              <a:off x="-829375" y="2702316"/>
              <a:ext cx="18061" cy="18061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1"/>
                  </a:moveTo>
                  <a:cubicBezTo>
                    <a:pt x="35" y="1"/>
                    <a:pt x="0" y="36"/>
                    <a:pt x="0" y="83"/>
                  </a:cubicBezTo>
                  <a:cubicBezTo>
                    <a:pt x="0" y="131"/>
                    <a:pt x="35" y="166"/>
                    <a:pt x="83" y="166"/>
                  </a:cubicBezTo>
                  <a:cubicBezTo>
                    <a:pt x="131" y="166"/>
                    <a:pt x="165" y="131"/>
                    <a:pt x="165" y="83"/>
                  </a:cubicBezTo>
                  <a:cubicBezTo>
                    <a:pt x="165" y="36"/>
                    <a:pt x="131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3" name="Google Shape;1413;p29"/>
            <p:cNvSpPr/>
            <p:nvPr/>
          </p:nvSpPr>
          <p:spPr>
            <a:xfrm>
              <a:off x="-1006287" y="2259383"/>
              <a:ext cx="1004900" cy="479384"/>
            </a:xfrm>
            <a:custGeom>
              <a:avLst/>
              <a:gdLst/>
              <a:ahLst/>
              <a:cxnLst/>
              <a:rect l="l" t="t" r="r" b="b"/>
              <a:pathLst>
                <a:path w="9236" h="4406" extrusionOk="0">
                  <a:moveTo>
                    <a:pt x="3517" y="1"/>
                  </a:moveTo>
                  <a:cubicBezTo>
                    <a:pt x="2264" y="1"/>
                    <a:pt x="1097" y="616"/>
                    <a:pt x="386" y="1644"/>
                  </a:cubicBezTo>
                  <a:cubicBezTo>
                    <a:pt x="135" y="2008"/>
                    <a:pt x="1" y="2442"/>
                    <a:pt x="1" y="2884"/>
                  </a:cubicBezTo>
                  <a:lnTo>
                    <a:pt x="1" y="4406"/>
                  </a:lnTo>
                  <a:lnTo>
                    <a:pt x="1097" y="4406"/>
                  </a:lnTo>
                  <a:cubicBezTo>
                    <a:pt x="1076" y="4328"/>
                    <a:pt x="1063" y="4250"/>
                    <a:pt x="1063" y="4163"/>
                  </a:cubicBezTo>
                  <a:cubicBezTo>
                    <a:pt x="1063" y="3686"/>
                    <a:pt x="1453" y="3296"/>
                    <a:pt x="1934" y="3296"/>
                  </a:cubicBezTo>
                  <a:cubicBezTo>
                    <a:pt x="2416" y="3296"/>
                    <a:pt x="2801" y="3686"/>
                    <a:pt x="2801" y="4163"/>
                  </a:cubicBezTo>
                  <a:cubicBezTo>
                    <a:pt x="2801" y="4250"/>
                    <a:pt x="2793" y="4328"/>
                    <a:pt x="2771" y="4406"/>
                  </a:cubicBezTo>
                  <a:lnTo>
                    <a:pt x="6409" y="4406"/>
                  </a:lnTo>
                  <a:cubicBezTo>
                    <a:pt x="6387" y="4328"/>
                    <a:pt x="6374" y="4250"/>
                    <a:pt x="6374" y="4163"/>
                  </a:cubicBezTo>
                  <a:cubicBezTo>
                    <a:pt x="6374" y="3686"/>
                    <a:pt x="6764" y="3296"/>
                    <a:pt x="7246" y="3296"/>
                  </a:cubicBezTo>
                  <a:cubicBezTo>
                    <a:pt x="7722" y="3296"/>
                    <a:pt x="8113" y="3686"/>
                    <a:pt x="8113" y="4163"/>
                  </a:cubicBezTo>
                  <a:cubicBezTo>
                    <a:pt x="8113" y="4250"/>
                    <a:pt x="8100" y="4328"/>
                    <a:pt x="8078" y="4406"/>
                  </a:cubicBezTo>
                  <a:lnTo>
                    <a:pt x="9236" y="4406"/>
                  </a:lnTo>
                  <a:lnTo>
                    <a:pt x="9236" y="3677"/>
                  </a:lnTo>
                  <a:lnTo>
                    <a:pt x="8460" y="3677"/>
                  </a:lnTo>
                  <a:cubicBezTo>
                    <a:pt x="8264" y="3196"/>
                    <a:pt x="7792" y="2854"/>
                    <a:pt x="7246" y="2854"/>
                  </a:cubicBezTo>
                  <a:cubicBezTo>
                    <a:pt x="6695" y="2854"/>
                    <a:pt x="6222" y="3196"/>
                    <a:pt x="6032" y="3677"/>
                  </a:cubicBezTo>
                  <a:lnTo>
                    <a:pt x="3677" y="3677"/>
                  </a:lnTo>
                  <a:lnTo>
                    <a:pt x="3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4" name="Google Shape;1414;p29"/>
            <p:cNvSpPr/>
            <p:nvPr/>
          </p:nvSpPr>
          <p:spPr>
            <a:xfrm>
              <a:off x="-297225" y="2633009"/>
              <a:ext cx="158525" cy="159069"/>
            </a:xfrm>
            <a:custGeom>
              <a:avLst/>
              <a:gdLst/>
              <a:ahLst/>
              <a:cxnLst/>
              <a:rect l="l" t="t" r="r" b="b"/>
              <a:pathLst>
                <a:path w="1457" h="1462" extrusionOk="0">
                  <a:moveTo>
                    <a:pt x="729" y="1"/>
                  </a:moveTo>
                  <a:cubicBezTo>
                    <a:pt x="325" y="1"/>
                    <a:pt x="0" y="330"/>
                    <a:pt x="0" y="729"/>
                  </a:cubicBezTo>
                  <a:cubicBezTo>
                    <a:pt x="0" y="1132"/>
                    <a:pt x="325" y="1462"/>
                    <a:pt x="729" y="1462"/>
                  </a:cubicBezTo>
                  <a:cubicBezTo>
                    <a:pt x="1127" y="1462"/>
                    <a:pt x="1457" y="1132"/>
                    <a:pt x="1457" y="729"/>
                  </a:cubicBezTo>
                  <a:cubicBezTo>
                    <a:pt x="1457" y="330"/>
                    <a:pt x="1127" y="1"/>
                    <a:pt x="729" y="1"/>
                  </a:cubicBezTo>
                  <a:close/>
                </a:path>
              </a:pathLst>
            </a:custGeom>
            <a:solidFill>
              <a:srgbClr val="4E576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5" name="Google Shape;1415;p29"/>
            <p:cNvSpPr/>
            <p:nvPr/>
          </p:nvSpPr>
          <p:spPr>
            <a:xfrm>
              <a:off x="-260994" y="2669784"/>
              <a:ext cx="85519" cy="85519"/>
            </a:xfrm>
            <a:custGeom>
              <a:avLst/>
              <a:gdLst/>
              <a:ahLst/>
              <a:cxnLst/>
              <a:rect l="l" t="t" r="r" b="b"/>
              <a:pathLst>
                <a:path w="786" h="786" extrusionOk="0">
                  <a:moveTo>
                    <a:pt x="396" y="1"/>
                  </a:moveTo>
                  <a:cubicBezTo>
                    <a:pt x="179" y="1"/>
                    <a:pt x="1" y="174"/>
                    <a:pt x="1" y="391"/>
                  </a:cubicBezTo>
                  <a:cubicBezTo>
                    <a:pt x="1" y="612"/>
                    <a:pt x="179" y="786"/>
                    <a:pt x="396" y="786"/>
                  </a:cubicBezTo>
                  <a:cubicBezTo>
                    <a:pt x="612" y="786"/>
                    <a:pt x="786" y="612"/>
                    <a:pt x="786" y="391"/>
                  </a:cubicBezTo>
                  <a:cubicBezTo>
                    <a:pt x="786" y="174"/>
                    <a:pt x="612" y="1"/>
                    <a:pt x="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6" name="Google Shape;1416;p29"/>
            <p:cNvSpPr/>
            <p:nvPr/>
          </p:nvSpPr>
          <p:spPr>
            <a:xfrm>
              <a:off x="-934587" y="2321182"/>
              <a:ext cx="256230" cy="178001"/>
            </a:xfrm>
            <a:custGeom>
              <a:avLst/>
              <a:gdLst/>
              <a:ahLst/>
              <a:cxnLst/>
              <a:rect l="l" t="t" r="r" b="b"/>
              <a:pathLst>
                <a:path w="2355" h="1636" extrusionOk="0">
                  <a:moveTo>
                    <a:pt x="2355" y="1"/>
                  </a:moveTo>
                  <a:cubicBezTo>
                    <a:pt x="1358" y="1"/>
                    <a:pt x="452" y="577"/>
                    <a:pt x="31" y="1483"/>
                  </a:cubicBezTo>
                  <a:cubicBezTo>
                    <a:pt x="1" y="1553"/>
                    <a:pt x="53" y="1635"/>
                    <a:pt x="131" y="1635"/>
                  </a:cubicBezTo>
                  <a:lnTo>
                    <a:pt x="2199" y="1635"/>
                  </a:lnTo>
                  <a:cubicBezTo>
                    <a:pt x="2286" y="1635"/>
                    <a:pt x="2355" y="1566"/>
                    <a:pt x="2355" y="1479"/>
                  </a:cubicBezTo>
                  <a:lnTo>
                    <a:pt x="2355" y="1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7" name="Google Shape;1417;p29"/>
            <p:cNvSpPr/>
            <p:nvPr/>
          </p:nvSpPr>
          <p:spPr>
            <a:xfrm>
              <a:off x="-904340" y="2340876"/>
              <a:ext cx="208139" cy="140355"/>
            </a:xfrm>
            <a:custGeom>
              <a:avLst/>
              <a:gdLst/>
              <a:ahLst/>
              <a:cxnLst/>
              <a:rect l="l" t="t" r="r" b="b"/>
              <a:pathLst>
                <a:path w="1913" h="1290" extrusionOk="0">
                  <a:moveTo>
                    <a:pt x="1786" y="0"/>
                  </a:moveTo>
                  <a:cubicBezTo>
                    <a:pt x="1779" y="0"/>
                    <a:pt x="1772" y="1"/>
                    <a:pt x="1765" y="2"/>
                  </a:cubicBezTo>
                  <a:cubicBezTo>
                    <a:pt x="1067" y="93"/>
                    <a:pt x="434" y="500"/>
                    <a:pt x="52" y="1090"/>
                  </a:cubicBezTo>
                  <a:cubicBezTo>
                    <a:pt x="0" y="1177"/>
                    <a:pt x="61" y="1289"/>
                    <a:pt x="160" y="1289"/>
                  </a:cubicBezTo>
                  <a:lnTo>
                    <a:pt x="1782" y="1289"/>
                  </a:lnTo>
                  <a:cubicBezTo>
                    <a:pt x="1856" y="1289"/>
                    <a:pt x="1912" y="1233"/>
                    <a:pt x="1912" y="1164"/>
                  </a:cubicBezTo>
                  <a:lnTo>
                    <a:pt x="1912" y="128"/>
                  </a:lnTo>
                  <a:cubicBezTo>
                    <a:pt x="1912" y="57"/>
                    <a:pt x="1855" y="0"/>
                    <a:pt x="1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-563355" y="2383417"/>
              <a:ext cx="561965" cy="69525"/>
            </a:xfrm>
            <a:custGeom>
              <a:avLst/>
              <a:gdLst/>
              <a:ahLst/>
              <a:cxnLst/>
              <a:rect l="l" t="t" r="r" b="b"/>
              <a:pathLst>
                <a:path w="5165" h="639" extrusionOk="0">
                  <a:moveTo>
                    <a:pt x="1" y="1"/>
                  </a:moveTo>
                  <a:lnTo>
                    <a:pt x="1" y="638"/>
                  </a:lnTo>
                  <a:lnTo>
                    <a:pt x="5165" y="638"/>
                  </a:lnTo>
                  <a:lnTo>
                    <a:pt x="51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-563355" y="2481121"/>
              <a:ext cx="561965" cy="27962"/>
            </a:xfrm>
            <a:custGeom>
              <a:avLst/>
              <a:gdLst/>
              <a:ahLst/>
              <a:cxnLst/>
              <a:rect l="l" t="t" r="r" b="b"/>
              <a:pathLst>
                <a:path w="5165" h="257" extrusionOk="0">
                  <a:moveTo>
                    <a:pt x="1" y="0"/>
                  </a:moveTo>
                  <a:lnTo>
                    <a:pt x="1" y="256"/>
                  </a:lnTo>
                  <a:lnTo>
                    <a:pt x="5165" y="256"/>
                  </a:lnTo>
                  <a:lnTo>
                    <a:pt x="5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-777477" y="2524098"/>
              <a:ext cx="99119" cy="26983"/>
            </a:xfrm>
            <a:custGeom>
              <a:avLst/>
              <a:gdLst/>
              <a:ahLst/>
              <a:cxnLst/>
              <a:rect l="l" t="t" r="r" b="b"/>
              <a:pathLst>
                <a:path w="911" h="248" extrusionOk="0">
                  <a:moveTo>
                    <a:pt x="91" y="0"/>
                  </a:moveTo>
                  <a:cubicBezTo>
                    <a:pt x="39" y="0"/>
                    <a:pt x="0" y="43"/>
                    <a:pt x="0" y="91"/>
                  </a:cubicBezTo>
                  <a:lnTo>
                    <a:pt x="0" y="156"/>
                  </a:lnTo>
                  <a:cubicBezTo>
                    <a:pt x="0" y="208"/>
                    <a:pt x="39" y="247"/>
                    <a:pt x="91" y="247"/>
                  </a:cubicBezTo>
                  <a:lnTo>
                    <a:pt x="820" y="247"/>
                  </a:lnTo>
                  <a:cubicBezTo>
                    <a:pt x="868" y="247"/>
                    <a:pt x="911" y="208"/>
                    <a:pt x="911" y="156"/>
                  </a:cubicBezTo>
                  <a:lnTo>
                    <a:pt x="911" y="91"/>
                  </a:lnTo>
                  <a:cubicBezTo>
                    <a:pt x="911" y="43"/>
                    <a:pt x="868" y="0"/>
                    <a:pt x="820" y="0"/>
                  </a:cubicBez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-1031312" y="2669784"/>
              <a:ext cx="151127" cy="68981"/>
            </a:xfrm>
            <a:custGeom>
              <a:avLst/>
              <a:gdLst/>
              <a:ahLst/>
              <a:cxnLst/>
              <a:rect l="l" t="t" r="r" b="b"/>
              <a:pathLst>
                <a:path w="1389" h="634" extrusionOk="0">
                  <a:moveTo>
                    <a:pt x="1" y="1"/>
                  </a:moveTo>
                  <a:lnTo>
                    <a:pt x="1" y="634"/>
                  </a:lnTo>
                  <a:lnTo>
                    <a:pt x="1327" y="634"/>
                  </a:lnTo>
                  <a:cubicBezTo>
                    <a:pt x="1275" y="426"/>
                    <a:pt x="1293" y="213"/>
                    <a:pt x="1380" y="18"/>
                  </a:cubicBezTo>
                  <a:lnTo>
                    <a:pt x="1388" y="1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-140224" y="2659448"/>
              <a:ext cx="159178" cy="79317"/>
            </a:xfrm>
            <a:custGeom>
              <a:avLst/>
              <a:gdLst/>
              <a:ahLst/>
              <a:cxnLst/>
              <a:rect l="l" t="t" r="r" b="b"/>
              <a:pathLst>
                <a:path w="1463" h="729" extrusionOk="0">
                  <a:moveTo>
                    <a:pt x="1" y="0"/>
                  </a:moveTo>
                  <a:cubicBezTo>
                    <a:pt x="153" y="204"/>
                    <a:pt x="196" y="473"/>
                    <a:pt x="122" y="716"/>
                  </a:cubicBezTo>
                  <a:lnTo>
                    <a:pt x="118" y="729"/>
                  </a:lnTo>
                  <a:lnTo>
                    <a:pt x="1462" y="729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rgbClr val="3E495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-227483" y="2677835"/>
              <a:ext cx="18496" cy="18061"/>
            </a:xfrm>
            <a:custGeom>
              <a:avLst/>
              <a:gdLst/>
              <a:ahLst/>
              <a:cxnLst/>
              <a:rect l="l" t="t" r="r" b="b"/>
              <a:pathLst>
                <a:path w="170" h="166" extrusionOk="0">
                  <a:moveTo>
                    <a:pt x="88" y="0"/>
                  </a:moveTo>
                  <a:cubicBezTo>
                    <a:pt x="40" y="0"/>
                    <a:pt x="1" y="39"/>
                    <a:pt x="1" y="83"/>
                  </a:cubicBezTo>
                  <a:cubicBezTo>
                    <a:pt x="1" y="131"/>
                    <a:pt x="40" y="165"/>
                    <a:pt x="88" y="165"/>
                  </a:cubicBezTo>
                  <a:cubicBezTo>
                    <a:pt x="131" y="165"/>
                    <a:pt x="170" y="131"/>
                    <a:pt x="170" y="83"/>
                  </a:cubicBezTo>
                  <a:cubicBezTo>
                    <a:pt x="170" y="39"/>
                    <a:pt x="131" y="0"/>
                    <a:pt x="88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4" name="Google Shape;1424;p29"/>
            <p:cNvSpPr/>
            <p:nvPr/>
          </p:nvSpPr>
          <p:spPr>
            <a:xfrm>
              <a:off x="-227483" y="2726905"/>
              <a:ext cx="18496" cy="18061"/>
            </a:xfrm>
            <a:custGeom>
              <a:avLst/>
              <a:gdLst/>
              <a:ahLst/>
              <a:cxnLst/>
              <a:rect l="l" t="t" r="r" b="b"/>
              <a:pathLst>
                <a:path w="170" h="166" extrusionOk="0">
                  <a:moveTo>
                    <a:pt x="88" y="0"/>
                  </a:moveTo>
                  <a:cubicBezTo>
                    <a:pt x="40" y="0"/>
                    <a:pt x="1" y="35"/>
                    <a:pt x="1" y="83"/>
                  </a:cubicBezTo>
                  <a:cubicBezTo>
                    <a:pt x="1" y="130"/>
                    <a:pt x="40" y="165"/>
                    <a:pt x="88" y="165"/>
                  </a:cubicBezTo>
                  <a:cubicBezTo>
                    <a:pt x="131" y="165"/>
                    <a:pt x="170" y="130"/>
                    <a:pt x="170" y="83"/>
                  </a:cubicBezTo>
                  <a:cubicBezTo>
                    <a:pt x="170" y="35"/>
                    <a:pt x="131" y="0"/>
                    <a:pt x="88" y="0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5" name="Google Shape;1425;p29"/>
            <p:cNvSpPr/>
            <p:nvPr/>
          </p:nvSpPr>
          <p:spPr>
            <a:xfrm>
              <a:off x="-202894" y="2702316"/>
              <a:ext cx="18496" cy="18061"/>
            </a:xfrm>
            <a:custGeom>
              <a:avLst/>
              <a:gdLst/>
              <a:ahLst/>
              <a:cxnLst/>
              <a:rect l="l" t="t" r="r" b="b"/>
              <a:pathLst>
                <a:path w="170" h="166" extrusionOk="0">
                  <a:moveTo>
                    <a:pt x="83" y="1"/>
                  </a:moveTo>
                  <a:cubicBezTo>
                    <a:pt x="39" y="1"/>
                    <a:pt x="0" y="36"/>
                    <a:pt x="0" y="83"/>
                  </a:cubicBezTo>
                  <a:cubicBezTo>
                    <a:pt x="0" y="131"/>
                    <a:pt x="39" y="166"/>
                    <a:pt x="83" y="166"/>
                  </a:cubicBezTo>
                  <a:cubicBezTo>
                    <a:pt x="130" y="166"/>
                    <a:pt x="169" y="131"/>
                    <a:pt x="169" y="83"/>
                  </a:cubicBezTo>
                  <a:cubicBezTo>
                    <a:pt x="169" y="36"/>
                    <a:pt x="130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6" name="Google Shape;1426;p29"/>
            <p:cNvSpPr/>
            <p:nvPr/>
          </p:nvSpPr>
          <p:spPr>
            <a:xfrm>
              <a:off x="-251528" y="2702316"/>
              <a:ext cx="18061" cy="18061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1"/>
                  </a:moveTo>
                  <a:cubicBezTo>
                    <a:pt x="35" y="1"/>
                    <a:pt x="1" y="36"/>
                    <a:pt x="1" y="83"/>
                  </a:cubicBezTo>
                  <a:cubicBezTo>
                    <a:pt x="1" y="131"/>
                    <a:pt x="35" y="166"/>
                    <a:pt x="83" y="166"/>
                  </a:cubicBezTo>
                  <a:cubicBezTo>
                    <a:pt x="126" y="166"/>
                    <a:pt x="165" y="131"/>
                    <a:pt x="165" y="83"/>
                  </a:cubicBezTo>
                  <a:cubicBezTo>
                    <a:pt x="165" y="36"/>
                    <a:pt x="126" y="1"/>
                    <a:pt x="83" y="1"/>
                  </a:cubicBezTo>
                  <a:close/>
                </a:path>
              </a:pathLst>
            </a:custGeom>
            <a:solidFill>
              <a:srgbClr val="C5D7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7" name="Google Shape;1427;p29"/>
            <p:cNvSpPr/>
            <p:nvPr/>
          </p:nvSpPr>
          <p:spPr>
            <a:xfrm>
              <a:off x="-563355" y="2225001"/>
              <a:ext cx="561965" cy="34490"/>
            </a:xfrm>
            <a:custGeom>
              <a:avLst/>
              <a:gdLst/>
              <a:ahLst/>
              <a:cxnLst/>
              <a:rect l="l" t="t" r="r" b="b"/>
              <a:pathLst>
                <a:path w="5165" h="317" extrusionOk="0">
                  <a:moveTo>
                    <a:pt x="257" y="0"/>
                  </a:moveTo>
                  <a:cubicBezTo>
                    <a:pt x="114" y="0"/>
                    <a:pt x="1" y="117"/>
                    <a:pt x="1" y="260"/>
                  </a:cubicBezTo>
                  <a:lnTo>
                    <a:pt x="1" y="317"/>
                  </a:lnTo>
                  <a:lnTo>
                    <a:pt x="5165" y="317"/>
                  </a:lnTo>
                  <a:lnTo>
                    <a:pt x="5165" y="260"/>
                  </a:lnTo>
                  <a:cubicBezTo>
                    <a:pt x="5165" y="117"/>
                    <a:pt x="5048" y="0"/>
                    <a:pt x="4904" y="0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8" name="Google Shape;1428;p29"/>
            <p:cNvSpPr/>
            <p:nvPr/>
          </p:nvSpPr>
          <p:spPr>
            <a:xfrm>
              <a:off x="-152410" y="2154715"/>
              <a:ext cx="302036" cy="302036"/>
            </a:xfrm>
            <a:custGeom>
              <a:avLst/>
              <a:gdLst/>
              <a:ahLst/>
              <a:cxnLst/>
              <a:rect l="l" t="t" r="r" b="b"/>
              <a:pathLst>
                <a:path w="2776" h="2776" extrusionOk="0">
                  <a:moveTo>
                    <a:pt x="1388" y="0"/>
                  </a:moveTo>
                  <a:cubicBezTo>
                    <a:pt x="620" y="0"/>
                    <a:pt x="0" y="620"/>
                    <a:pt x="0" y="1388"/>
                  </a:cubicBezTo>
                  <a:cubicBezTo>
                    <a:pt x="0" y="2151"/>
                    <a:pt x="620" y="2775"/>
                    <a:pt x="1388" y="2775"/>
                  </a:cubicBezTo>
                  <a:cubicBezTo>
                    <a:pt x="2151" y="2775"/>
                    <a:pt x="2775" y="2151"/>
                    <a:pt x="2775" y="1388"/>
                  </a:cubicBezTo>
                  <a:cubicBezTo>
                    <a:pt x="2775" y="620"/>
                    <a:pt x="2151" y="0"/>
                    <a:pt x="1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29" name="Google Shape;1429;p29"/>
            <p:cNvSpPr/>
            <p:nvPr/>
          </p:nvSpPr>
          <p:spPr>
            <a:xfrm>
              <a:off x="-123686" y="2183439"/>
              <a:ext cx="244479" cy="244479"/>
            </a:xfrm>
            <a:custGeom>
              <a:avLst/>
              <a:gdLst/>
              <a:ahLst/>
              <a:cxnLst/>
              <a:rect l="l" t="t" r="r" b="b"/>
              <a:pathLst>
                <a:path w="2247" h="2247" extrusionOk="0">
                  <a:moveTo>
                    <a:pt x="1124" y="1"/>
                  </a:moveTo>
                  <a:cubicBezTo>
                    <a:pt x="504" y="1"/>
                    <a:pt x="1" y="504"/>
                    <a:pt x="1" y="1124"/>
                  </a:cubicBezTo>
                  <a:cubicBezTo>
                    <a:pt x="1" y="1744"/>
                    <a:pt x="504" y="2247"/>
                    <a:pt x="1124" y="2247"/>
                  </a:cubicBezTo>
                  <a:cubicBezTo>
                    <a:pt x="1744" y="2247"/>
                    <a:pt x="2247" y="1744"/>
                    <a:pt x="2247" y="1124"/>
                  </a:cubicBezTo>
                  <a:cubicBezTo>
                    <a:pt x="2247" y="504"/>
                    <a:pt x="1744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30" name="Google Shape;1430;p29"/>
            <p:cNvSpPr/>
            <p:nvPr/>
          </p:nvSpPr>
          <p:spPr>
            <a:xfrm>
              <a:off x="-13796" y="2200956"/>
              <a:ext cx="24263" cy="117071"/>
            </a:xfrm>
            <a:custGeom>
              <a:avLst/>
              <a:gdLst/>
              <a:ahLst/>
              <a:cxnLst/>
              <a:rect l="l" t="t" r="r" b="b"/>
              <a:pathLst>
                <a:path w="223" h="1076" extrusionOk="0">
                  <a:moveTo>
                    <a:pt x="114" y="0"/>
                  </a:moveTo>
                  <a:cubicBezTo>
                    <a:pt x="53" y="0"/>
                    <a:pt x="1" y="48"/>
                    <a:pt x="1" y="108"/>
                  </a:cubicBezTo>
                  <a:lnTo>
                    <a:pt x="1" y="967"/>
                  </a:lnTo>
                  <a:cubicBezTo>
                    <a:pt x="1" y="1028"/>
                    <a:pt x="53" y="1075"/>
                    <a:pt x="114" y="1075"/>
                  </a:cubicBezTo>
                  <a:cubicBezTo>
                    <a:pt x="174" y="1075"/>
                    <a:pt x="222" y="1028"/>
                    <a:pt x="222" y="967"/>
                  </a:cubicBezTo>
                  <a:lnTo>
                    <a:pt x="222" y="108"/>
                  </a:lnTo>
                  <a:cubicBezTo>
                    <a:pt x="222" y="48"/>
                    <a:pt x="174" y="0"/>
                    <a:pt x="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31" name="Google Shape;1431;p29"/>
            <p:cNvSpPr/>
            <p:nvPr/>
          </p:nvSpPr>
          <p:spPr>
            <a:xfrm>
              <a:off x="-82668" y="2293873"/>
              <a:ext cx="93135" cy="23610"/>
            </a:xfrm>
            <a:custGeom>
              <a:avLst/>
              <a:gdLst/>
              <a:ahLst/>
              <a:cxnLst/>
              <a:rect l="l" t="t" r="r" b="b"/>
              <a:pathLst>
                <a:path w="856" h="217" extrusionOk="0">
                  <a:moveTo>
                    <a:pt x="109" y="0"/>
                  </a:moveTo>
                  <a:cubicBezTo>
                    <a:pt x="49" y="0"/>
                    <a:pt x="1" y="48"/>
                    <a:pt x="1" y="109"/>
                  </a:cubicBezTo>
                  <a:cubicBezTo>
                    <a:pt x="1" y="169"/>
                    <a:pt x="49" y="217"/>
                    <a:pt x="109" y="217"/>
                  </a:cubicBezTo>
                  <a:lnTo>
                    <a:pt x="747" y="217"/>
                  </a:lnTo>
                  <a:cubicBezTo>
                    <a:pt x="807" y="217"/>
                    <a:pt x="855" y="169"/>
                    <a:pt x="855" y="109"/>
                  </a:cubicBezTo>
                  <a:cubicBezTo>
                    <a:pt x="855" y="48"/>
                    <a:pt x="807" y="0"/>
                    <a:pt x="7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32" name="Google Shape;1432;p29"/>
            <p:cNvSpPr/>
            <p:nvPr/>
          </p:nvSpPr>
          <p:spPr>
            <a:xfrm>
              <a:off x="-875181" y="2633009"/>
              <a:ext cx="158634" cy="159069"/>
            </a:xfrm>
            <a:custGeom>
              <a:avLst/>
              <a:gdLst/>
              <a:ahLst/>
              <a:cxnLst/>
              <a:rect l="l" t="t" r="r" b="b"/>
              <a:pathLst>
                <a:path w="1458" h="1462" extrusionOk="0">
                  <a:moveTo>
                    <a:pt x="729" y="1"/>
                  </a:moveTo>
                  <a:cubicBezTo>
                    <a:pt x="326" y="1"/>
                    <a:pt x="1" y="330"/>
                    <a:pt x="1" y="729"/>
                  </a:cubicBezTo>
                  <a:cubicBezTo>
                    <a:pt x="1" y="1132"/>
                    <a:pt x="326" y="1462"/>
                    <a:pt x="729" y="1462"/>
                  </a:cubicBezTo>
                  <a:cubicBezTo>
                    <a:pt x="1133" y="1462"/>
                    <a:pt x="1458" y="1132"/>
                    <a:pt x="1458" y="729"/>
                  </a:cubicBezTo>
                  <a:cubicBezTo>
                    <a:pt x="1458" y="330"/>
                    <a:pt x="1133" y="1"/>
                    <a:pt x="7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1433" name="Google Shape;1433;p29"/>
            <p:cNvSpPr/>
            <p:nvPr/>
          </p:nvSpPr>
          <p:spPr>
            <a:xfrm>
              <a:off x="-297225" y="2633009"/>
              <a:ext cx="158525" cy="159069"/>
            </a:xfrm>
            <a:custGeom>
              <a:avLst/>
              <a:gdLst/>
              <a:ahLst/>
              <a:cxnLst/>
              <a:rect l="l" t="t" r="r" b="b"/>
              <a:pathLst>
                <a:path w="1457" h="1462" extrusionOk="0">
                  <a:moveTo>
                    <a:pt x="729" y="1"/>
                  </a:moveTo>
                  <a:cubicBezTo>
                    <a:pt x="325" y="1"/>
                    <a:pt x="0" y="330"/>
                    <a:pt x="0" y="729"/>
                  </a:cubicBezTo>
                  <a:cubicBezTo>
                    <a:pt x="0" y="1132"/>
                    <a:pt x="325" y="1462"/>
                    <a:pt x="729" y="1462"/>
                  </a:cubicBezTo>
                  <a:cubicBezTo>
                    <a:pt x="1127" y="1462"/>
                    <a:pt x="1457" y="1132"/>
                    <a:pt x="1457" y="729"/>
                  </a:cubicBezTo>
                  <a:cubicBezTo>
                    <a:pt x="1457" y="330"/>
                    <a:pt x="1127" y="1"/>
                    <a:pt x="72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함께 프로젝트를 진행하며</a:t>
              </a:r>
              <a:r>
                <a:rPr lang="en-US" altLang="ko-KR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...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6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p43"/>
          <p:cNvSpPr txBox="1">
            <a:spLocks noGrp="1"/>
          </p:cNvSpPr>
          <p:nvPr>
            <p:ph type="title"/>
          </p:nvPr>
        </p:nvSpPr>
        <p:spPr>
          <a:xfrm>
            <a:off x="457200" y="231195"/>
            <a:ext cx="8229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빙그레체"/>
                <a:ea typeface="빙그레체"/>
              </a:rPr>
              <a:t>조원들 소감</a:t>
            </a:r>
          </a:p>
        </p:txBody>
      </p:sp>
      <p:grpSp>
        <p:nvGrpSpPr>
          <p:cNvPr id="2942" name="Google Shape;2942;p43"/>
          <p:cNvGrpSpPr/>
          <p:nvPr/>
        </p:nvGrpSpPr>
        <p:grpSpPr>
          <a:xfrm>
            <a:off x="323805" y="985385"/>
            <a:ext cx="4407225" cy="590100"/>
            <a:chOff x="4290606" y="1304050"/>
            <a:chExt cx="4407225" cy="590100"/>
          </a:xfrm>
        </p:grpSpPr>
        <p:sp>
          <p:nvSpPr>
            <p:cNvPr id="2943" name="Google Shape;2943;p43"/>
            <p:cNvSpPr/>
            <p:nvPr/>
          </p:nvSpPr>
          <p:spPr>
            <a:xfrm>
              <a:off x="4290606" y="1385500"/>
              <a:ext cx="1607700" cy="42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chemeClr val="lt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김범룡</a:t>
              </a:r>
            </a:p>
          </p:txBody>
        </p:sp>
        <p:sp>
          <p:nvSpPr>
            <p:cNvPr id="2944" name="Google Shape;2944;p43"/>
            <p:cNvSpPr txBox="1"/>
            <p:nvPr/>
          </p:nvSpPr>
          <p:spPr>
            <a:xfrm>
              <a:off x="6440931" y="1304050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200">
                <a:solidFill>
                  <a:schemeClr val="dk1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  <p:cxnSp>
          <p:nvCxnSpPr>
            <p:cNvPr id="2945" name="Google Shape;2945;p43"/>
            <p:cNvCxnSpPr>
              <a:stCxn id="2943" idx="3"/>
              <a:endCxn id="2944" idx="1"/>
            </p:cNvCxnSpPr>
            <p:nvPr/>
          </p:nvCxnSpPr>
          <p:spPr>
            <a:xfrm>
              <a:off x="5898306" y="1599100"/>
              <a:ext cx="542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</p:grpSp>
      <p:grpSp>
        <p:nvGrpSpPr>
          <p:cNvPr id="2947" name="Google Shape;2947;p43"/>
          <p:cNvGrpSpPr/>
          <p:nvPr/>
        </p:nvGrpSpPr>
        <p:grpSpPr>
          <a:xfrm>
            <a:off x="323805" y="1972124"/>
            <a:ext cx="4407225" cy="590100"/>
            <a:chOff x="4290606" y="1997228"/>
            <a:chExt cx="4407225" cy="590100"/>
          </a:xfrm>
        </p:grpSpPr>
        <p:sp>
          <p:nvSpPr>
            <p:cNvPr id="2948" name="Google Shape;2948;p43"/>
            <p:cNvSpPr/>
            <p:nvPr/>
          </p:nvSpPr>
          <p:spPr>
            <a:xfrm>
              <a:off x="4290606" y="2078693"/>
              <a:ext cx="1607700" cy="42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chemeClr val="lt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김상현</a:t>
              </a:r>
            </a:p>
          </p:txBody>
        </p:sp>
        <p:sp>
          <p:nvSpPr>
            <p:cNvPr id="2949" name="Google Shape;2949;p43"/>
            <p:cNvSpPr txBox="1"/>
            <p:nvPr/>
          </p:nvSpPr>
          <p:spPr>
            <a:xfrm>
              <a:off x="6440931" y="1997228"/>
              <a:ext cx="22569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200">
                <a:solidFill>
                  <a:schemeClr val="dk1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  <p:cxnSp>
          <p:nvCxnSpPr>
            <p:cNvPr id="2950" name="Google Shape;2950;p43"/>
            <p:cNvCxnSpPr>
              <a:stCxn id="2948" idx="3"/>
              <a:endCxn id="2949" idx="1"/>
            </p:cNvCxnSpPr>
            <p:nvPr/>
          </p:nvCxnSpPr>
          <p:spPr>
            <a:xfrm>
              <a:off x="5898306" y="2292293"/>
              <a:ext cx="542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</p:grpSp>
      <p:grpSp>
        <p:nvGrpSpPr>
          <p:cNvPr id="2952" name="Google Shape;2952;p43"/>
          <p:cNvGrpSpPr/>
          <p:nvPr/>
        </p:nvGrpSpPr>
        <p:grpSpPr>
          <a:xfrm>
            <a:off x="315376" y="3140576"/>
            <a:ext cx="8495388" cy="590100"/>
            <a:chOff x="4290606" y="2690414"/>
            <a:chExt cx="8495388" cy="590100"/>
          </a:xfrm>
        </p:grpSpPr>
        <p:sp>
          <p:nvSpPr>
            <p:cNvPr id="2953" name="Google Shape;2953;p43"/>
            <p:cNvSpPr/>
            <p:nvPr/>
          </p:nvSpPr>
          <p:spPr>
            <a:xfrm>
              <a:off x="4290606" y="2771746"/>
              <a:ext cx="1607700" cy="42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chemeClr val="lt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서하나</a:t>
              </a:r>
            </a:p>
          </p:txBody>
        </p:sp>
        <p:sp>
          <p:nvSpPr>
            <p:cNvPr id="2954" name="Google Shape;2954;p43"/>
            <p:cNvSpPr txBox="1"/>
            <p:nvPr/>
          </p:nvSpPr>
          <p:spPr>
            <a:xfrm>
              <a:off x="6440930" y="2690414"/>
              <a:ext cx="6345063" cy="59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개발에 대한 공부를 시작하면서 부터 항상하던 생각이 과연 내가 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2</a:t>
              </a: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달안에 사용자가 사용할 수 있는 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UI</a:t>
              </a: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를 만들 수 있을까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?</a:t>
              </a: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 하고 고민했었다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 하지만 이번 팀 프로젝트를 통해 여태 동안 공부를 한 것들이 하나하나 구성이되는 것을 보고 자신감도 가지고 개발에 대한 흥미도 느낄 수 있었다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 또한 팀 프로젝트는 팀원간의 역할 분담과 자신이 맡은 일에 대한 책임감이 중요 함을 다시 한번 느끼게 되는 계기가 되었다</a:t>
              </a:r>
              <a:r>
                <a:rPr lang="en-US" altLang="ko-KR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  <p:cxnSp>
          <p:nvCxnSpPr>
            <p:cNvPr id="2955" name="Google Shape;2955;p43"/>
            <p:cNvCxnSpPr>
              <a:stCxn id="2953" idx="3"/>
              <a:endCxn id="2954" idx="1"/>
            </p:cNvCxnSpPr>
            <p:nvPr/>
          </p:nvCxnSpPr>
          <p:spPr>
            <a:xfrm>
              <a:off x="5898306" y="2985346"/>
              <a:ext cx="542624" cy="11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</p:grpSp>
      <p:grpSp>
        <p:nvGrpSpPr>
          <p:cNvPr id="2957" name="Google Shape;2957;p43"/>
          <p:cNvGrpSpPr/>
          <p:nvPr/>
        </p:nvGrpSpPr>
        <p:grpSpPr>
          <a:xfrm>
            <a:off x="340663" y="4241111"/>
            <a:ext cx="8627491" cy="590100"/>
            <a:chOff x="4290606" y="3383396"/>
            <a:chExt cx="8627491" cy="590100"/>
          </a:xfrm>
        </p:grpSpPr>
        <p:sp>
          <p:nvSpPr>
            <p:cNvPr id="2958" name="Google Shape;2958;p43"/>
            <p:cNvSpPr/>
            <p:nvPr/>
          </p:nvSpPr>
          <p:spPr>
            <a:xfrm>
              <a:off x="4290606" y="3464798"/>
              <a:ext cx="1607700" cy="427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chemeClr val="lt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정성효</a:t>
              </a:r>
            </a:p>
          </p:txBody>
        </p:sp>
        <p:sp>
          <p:nvSpPr>
            <p:cNvPr id="2959" name="Google Shape;2959;p43"/>
            <p:cNvSpPr txBox="1"/>
            <p:nvPr/>
          </p:nvSpPr>
          <p:spPr>
            <a:xfrm>
              <a:off x="6440931" y="3383396"/>
              <a:ext cx="6477166" cy="590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이번 프로젝트를 진행하면서 기초가 부족했던 저에게 자바와 이클립스, SQL, FXML에 대해 더 깊이 배울 수 있는 기회가 되었습니다. 특히, 이 기술들을 어떻게 연계하여 활용할 수 있는지에 대해 많이 알게 되었고, 팀 프로젝트를 통해서는 소통과 협력의 중요성을 다시 한 번 느꼈습니다. 이러한 경험을 바탕으로, 앞으로는 더 나은 프로그램을 개발할 수 있는 성장한 개발자가 되어야겠다는 다짐을 하게 되었습니다.</a:t>
              </a:r>
            </a:p>
          </p:txBody>
        </p:sp>
        <p:cxnSp>
          <p:nvCxnSpPr>
            <p:cNvPr id="2960" name="Google Shape;2960;p43"/>
            <p:cNvCxnSpPr>
              <a:stCxn id="2958" idx="3"/>
              <a:endCxn id="2959" idx="1"/>
            </p:cNvCxnSpPr>
            <p:nvPr/>
          </p:nvCxnSpPr>
          <p:spPr>
            <a:xfrm>
              <a:off x="5898306" y="3678398"/>
              <a:ext cx="542625" cy="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w="med" len="med"/>
              <a:tailEnd w="med" len="med"/>
            </a:ln>
          </p:spPr>
        </p:cxnSp>
      </p:grpSp>
      <p:sp>
        <p:nvSpPr>
          <p:cNvPr id="2963" name="Google Shape;2959;p43"/>
          <p:cNvSpPr txBox="1"/>
          <p:nvPr/>
        </p:nvSpPr>
        <p:spPr>
          <a:xfrm>
            <a:off x="2503688" y="1891610"/>
            <a:ext cx="6470449" cy="963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빙그레체"/>
                <a:ea typeface="빙그레체"/>
                <a:cs typeface="Roboto"/>
                <a:sym typeface="Roboto"/>
              </a:rPr>
              <a:t>IT 뱅크에 등록한지 엊그제 같은데 벌써 두 달 가까이 지났네요. 웹에 관심이 있지만 좀 생소한 분야인데 강사님이   친절하게  지도해 주셔서 조금씩 배워가는게   재미도 있고 시간이 정말 잘 가네요. 이번 프로젝트에는 좀 소극적이었는데 다음 번 프로젝트에는 적극적인 참여를 자신에게 충고해보네요. 팀원들의 수고하심에 박수를 보네며 항상 건강하시고 하시는 일 성취되시길 기원해 봅니다.</a:t>
            </a:r>
          </a:p>
        </p:txBody>
      </p:sp>
      <p:sp>
        <p:nvSpPr>
          <p:cNvPr id="2964" name="Google Shape;2959;p43"/>
          <p:cNvSpPr txBox="1"/>
          <p:nvPr/>
        </p:nvSpPr>
        <p:spPr>
          <a:xfrm>
            <a:off x="2523470" y="857781"/>
            <a:ext cx="6470449" cy="96316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>
                <a:solidFill>
                  <a:schemeClr val="dk1"/>
                </a:solidFill>
                <a:latin typeface="빙그레체"/>
                <a:ea typeface="빙그레체"/>
                <a:cs typeface="Roboto"/>
                <a:sym typeface="Roboto"/>
              </a:rPr>
              <a:t>이번 프로젝트는 많은 도전과 배움의 기회를 준거같다. 처음에 강사님이 이번 프로젝트는 기본기를 연습하는 개념으로 하라고 하셨는데 팀프로젝트를 하면서 부족한 기본기를 채울 수 있었고 팀원분들과 오류가나는 코드를 함께 해결하면서 다양한방법으로 풀어가는법을 공부할 수 있었던 시간이였던거같다. 또한 팀원들과의 협업을 통해 분업의 중요성과 화합의 중요성을 다시 한번 느낄 수 있는 계기가 되었다</a:t>
            </a:r>
            <a:r>
              <a:rPr lang="en-US" altLang="ko-KR" sz="1200">
                <a:solidFill>
                  <a:schemeClr val="dk1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21" name="Google Shape;421;p19"/>
          <p:cNvSpPr txBox="1"/>
          <p:nvPr/>
        </p:nvSpPr>
        <p:spPr>
          <a:xfrm>
            <a:off x="823741" y="1758283"/>
            <a:ext cx="7496517" cy="123492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4500" b="1">
                <a:latin typeface="빙그레체"/>
                <a:ea typeface="빙그레체"/>
                <a:cs typeface="Fira Sans Extra Condensed"/>
                <a:sym typeface="Fira Sans Extra Condensed"/>
              </a:rPr>
              <a:t>감사합니다</a:t>
            </a:r>
            <a:r>
              <a:rPr lang="en-US" altLang="ko-KR" sz="4500" b="1">
                <a:latin typeface="빙그레체"/>
                <a:ea typeface="빙그레체"/>
                <a:cs typeface="Fira Sans Extra Condensed"/>
                <a:sym typeface="Fira Sans Extra Condensed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사용프로그램 정보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</a:t>
              </a:r>
              <a:endParaRPr sz="4600">
                <a:latin typeface="빙그레체"/>
                <a:ea typeface="빙그레체"/>
              </a:endParaRPr>
            </a:p>
          </p:txBody>
        </p:sp>
      </p:grpSp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1"/>
          <p:cNvGrpSpPr/>
          <p:nvPr/>
        </p:nvGrpSpPr>
        <p:grpSpPr>
          <a:xfrm>
            <a:off x="5360850" y="1201450"/>
            <a:ext cx="3535497" cy="3506719"/>
            <a:chOff x="5151300" y="1201450"/>
            <a:chExt cx="3535497" cy="3506719"/>
          </a:xfrm>
        </p:grpSpPr>
        <p:grpSp>
          <p:nvGrpSpPr>
            <p:cNvPr id="589" name="Google Shape;589;p21"/>
            <p:cNvGrpSpPr/>
            <p:nvPr/>
          </p:nvGrpSpPr>
          <p:grpSpPr>
            <a:xfrm>
              <a:off x="5469911" y="1228361"/>
              <a:ext cx="1932076" cy="3479808"/>
              <a:chOff x="5469911" y="1228361"/>
              <a:chExt cx="1932076" cy="3479808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</p:grpSp>
        <p:sp>
          <p:nvSpPr>
            <p:cNvPr id="594" name="Google Shape;594;p21"/>
            <p:cNvSpPr/>
            <p:nvPr/>
          </p:nvSpPr>
          <p:spPr>
            <a:xfrm>
              <a:off x="5740738" y="1676113"/>
              <a:ext cx="547500" cy="547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151300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472540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5793781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115021" y="1688334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436106" y="1688334"/>
              <a:ext cx="321394" cy="15296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754099" y="1688334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071936" y="1688334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7389774" y="1688334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5151300" y="1228361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5472540" y="1228361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5793781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6115021" y="122836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6436106" y="1228361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6672899" y="1228361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6908919" y="1228361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0" name="Google Shape;640;p21"/>
            <p:cNvSpPr/>
            <p:nvPr/>
          </p:nvSpPr>
          <p:spPr>
            <a:xfrm>
              <a:off x="7145712" y="1228361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quadBezTo>
                    <a:pt x="1068" y="3685"/>
                    <a:pt x="1068" y="3685"/>
                  </a:quad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quadBezTo>
                    <a:pt x="161" y="0"/>
                    <a:pt x="166" y="0"/>
                  </a:quad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quadBezTo>
                    <a:pt x="798" y="243"/>
                    <a:pt x="802" y="243"/>
                  </a:quad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quadBezTo>
                    <a:pt x="442" y="295"/>
                    <a:pt x="438" y="295"/>
                  </a:quad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2" name="Google Shape;662;p21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3" name="Google Shape;663;p21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4" name="Google Shape;664;p21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5" name="Google Shape;665;p21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6" name="Google Shape;666;p21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7" name="Google Shape;667;p21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8" name="Google Shape;668;p21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69" name="Google Shape;669;p21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0" name="Google Shape;670;p21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1" name="Google Shape;671;p21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2" name="Google Shape;672;p21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quadBezTo>
                    <a:pt x="22" y="656"/>
                    <a:pt x="18" y="651"/>
                  </a:quad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7" name="Google Shape;677;p21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quadBezTo>
                    <a:pt x="56" y="2107"/>
                    <a:pt x="56" y="2103"/>
                  </a:quad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1" name="Google Shape;681;p21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2" name="Google Shape;682;p21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3" name="Google Shape;683;p21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sp>
        <p:nvSpPr>
          <p:cNvPr id="685" name="Google Shape;685;p21"/>
          <p:cNvSpPr txBox="1">
            <a:spLocks noGrp="1"/>
          </p:cNvSpPr>
          <p:nvPr>
            <p:ph type="title"/>
          </p:nvPr>
        </p:nvSpPr>
        <p:spPr>
          <a:xfrm>
            <a:off x="457199" y="284047"/>
            <a:ext cx="8229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400">
                <a:latin typeface="빙그레체"/>
                <a:ea typeface="빙그레체"/>
              </a:rPr>
              <a:t>사용 프로그램 정보</a:t>
            </a:r>
          </a:p>
        </p:txBody>
      </p:sp>
      <p:sp>
        <p:nvSpPr>
          <p:cNvPr id="686" name="Google Shape;686;p21"/>
          <p:cNvSpPr/>
          <p:nvPr/>
        </p:nvSpPr>
        <p:spPr>
          <a:xfrm>
            <a:off x="6020035" y="1789639"/>
            <a:ext cx="405841" cy="321239"/>
          </a:xfrm>
          <a:custGeom>
            <a:avLst/>
            <a:gdLst/>
            <a:ahLst/>
            <a:cxnLst/>
            <a:rect l="l" t="t" r="r" b="b"/>
            <a:pathLst>
              <a:path w="2624" h="2077" extrusionOk="0">
                <a:moveTo>
                  <a:pt x="2624" y="460"/>
                </a:moveTo>
                <a:lnTo>
                  <a:pt x="2385" y="954"/>
                </a:lnTo>
                <a:lnTo>
                  <a:pt x="1939" y="681"/>
                </a:lnTo>
                <a:lnTo>
                  <a:pt x="1939" y="2077"/>
                </a:lnTo>
                <a:lnTo>
                  <a:pt x="686" y="2077"/>
                </a:lnTo>
                <a:lnTo>
                  <a:pt x="686" y="681"/>
                </a:lnTo>
                <a:lnTo>
                  <a:pt x="239" y="954"/>
                </a:lnTo>
                <a:lnTo>
                  <a:pt x="1" y="460"/>
                </a:lnTo>
                <a:lnTo>
                  <a:pt x="651" y="0"/>
                </a:lnTo>
                <a:lnTo>
                  <a:pt x="985" y="0"/>
                </a:lnTo>
                <a:cubicBezTo>
                  <a:pt x="1041" y="126"/>
                  <a:pt x="1167" y="213"/>
                  <a:pt x="1310" y="213"/>
                </a:cubicBezTo>
                <a:cubicBezTo>
                  <a:pt x="1458" y="213"/>
                  <a:pt x="1583" y="126"/>
                  <a:pt x="1640" y="0"/>
                </a:cubicBezTo>
                <a:lnTo>
                  <a:pt x="19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6024829" y="2549352"/>
            <a:ext cx="396406" cy="321393"/>
            <a:chOff x="5815279" y="2549352"/>
            <a:chExt cx="396406" cy="321393"/>
          </a:xfrm>
        </p:grpSpPr>
        <p:sp>
          <p:nvSpPr>
            <p:cNvPr id="688" name="Google Shape;688;p21"/>
            <p:cNvSpPr/>
            <p:nvPr/>
          </p:nvSpPr>
          <p:spPr>
            <a:xfrm>
              <a:off x="5946590" y="2824965"/>
              <a:ext cx="133631" cy="45781"/>
            </a:xfrm>
            <a:custGeom>
              <a:avLst/>
              <a:gdLst/>
              <a:ahLst/>
              <a:cxnLst/>
              <a:rect l="l" t="t" r="r" b="b"/>
              <a:pathLst>
                <a:path w="864" h="296" extrusionOk="0">
                  <a:moveTo>
                    <a:pt x="864" y="243"/>
                  </a:moveTo>
                  <a:lnTo>
                    <a:pt x="864" y="295"/>
                  </a:lnTo>
                  <a:lnTo>
                    <a:pt x="1" y="295"/>
                  </a:lnTo>
                  <a:lnTo>
                    <a:pt x="1" y="243"/>
                  </a:lnTo>
                  <a:cubicBezTo>
                    <a:pt x="62" y="213"/>
                    <a:pt x="96" y="148"/>
                    <a:pt x="96" y="148"/>
                  </a:cubicBezTo>
                  <a:lnTo>
                    <a:pt x="96" y="0"/>
                  </a:lnTo>
                  <a:lnTo>
                    <a:pt x="768" y="0"/>
                  </a:lnTo>
                  <a:lnTo>
                    <a:pt x="768" y="148"/>
                  </a:lnTo>
                  <a:cubicBezTo>
                    <a:pt x="768" y="148"/>
                    <a:pt x="803" y="213"/>
                    <a:pt x="864" y="2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5939940" y="2861156"/>
              <a:ext cx="146313" cy="9589"/>
            </a:xfrm>
            <a:custGeom>
              <a:avLst/>
              <a:gdLst/>
              <a:ahLst/>
              <a:cxnLst/>
              <a:rect l="l" t="t" r="r" b="b"/>
              <a:pathLst>
                <a:path w="946" h="62" extrusionOk="0">
                  <a:moveTo>
                    <a:pt x="946" y="27"/>
                  </a:moveTo>
                  <a:lnTo>
                    <a:pt x="946" y="35"/>
                  </a:lnTo>
                  <a:cubicBezTo>
                    <a:pt x="946" y="48"/>
                    <a:pt x="937" y="61"/>
                    <a:pt x="920" y="61"/>
                  </a:cubicBezTo>
                  <a:lnTo>
                    <a:pt x="27" y="61"/>
                  </a:lnTo>
                  <a:cubicBezTo>
                    <a:pt x="14" y="61"/>
                    <a:pt x="1" y="48"/>
                    <a:pt x="1" y="35"/>
                  </a:cubicBezTo>
                  <a:lnTo>
                    <a:pt x="1" y="27"/>
                  </a:lnTo>
                  <a:cubicBezTo>
                    <a:pt x="1" y="14"/>
                    <a:pt x="14" y="1"/>
                    <a:pt x="27" y="1"/>
                  </a:cubicBezTo>
                  <a:lnTo>
                    <a:pt x="920" y="1"/>
                  </a:lnTo>
                  <a:cubicBezTo>
                    <a:pt x="937" y="1"/>
                    <a:pt x="946" y="14"/>
                    <a:pt x="946" y="2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5961438" y="2824965"/>
              <a:ext cx="104090" cy="14848"/>
            </a:xfrm>
            <a:custGeom>
              <a:avLst/>
              <a:gdLst/>
              <a:ahLst/>
              <a:cxnLst/>
              <a:rect l="l" t="t" r="r" b="b"/>
              <a:pathLst>
                <a:path w="673" h="96" extrusionOk="0">
                  <a:moveTo>
                    <a:pt x="672" y="96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5815279" y="2549352"/>
              <a:ext cx="396406" cy="283810"/>
            </a:xfrm>
            <a:custGeom>
              <a:avLst/>
              <a:gdLst/>
              <a:ahLst/>
              <a:cxnLst/>
              <a:rect l="l" t="t" r="r" b="b"/>
              <a:pathLst>
                <a:path w="2563" h="1835" extrusionOk="0">
                  <a:moveTo>
                    <a:pt x="2563" y="217"/>
                  </a:moveTo>
                  <a:lnTo>
                    <a:pt x="2563" y="1639"/>
                  </a:lnTo>
                  <a:cubicBezTo>
                    <a:pt x="2563" y="1743"/>
                    <a:pt x="2467" y="1834"/>
                    <a:pt x="2354" y="1834"/>
                  </a:cubicBezTo>
                  <a:lnTo>
                    <a:pt x="208" y="1834"/>
                  </a:lnTo>
                  <a:cubicBezTo>
                    <a:pt x="96" y="1834"/>
                    <a:pt x="0" y="1743"/>
                    <a:pt x="0" y="1639"/>
                  </a:cubicBezTo>
                  <a:lnTo>
                    <a:pt x="0" y="217"/>
                  </a:lnTo>
                  <a:cubicBezTo>
                    <a:pt x="0" y="96"/>
                    <a:pt x="91" y="0"/>
                    <a:pt x="208" y="0"/>
                  </a:cubicBezTo>
                  <a:lnTo>
                    <a:pt x="2354" y="0"/>
                  </a:lnTo>
                  <a:cubicBezTo>
                    <a:pt x="2471" y="0"/>
                    <a:pt x="2563" y="96"/>
                    <a:pt x="2563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2" name="Google Shape;692;p21"/>
            <p:cNvSpPr/>
            <p:nvPr/>
          </p:nvSpPr>
          <p:spPr>
            <a:xfrm>
              <a:off x="5819300" y="2553374"/>
              <a:ext cx="388364" cy="276386"/>
            </a:xfrm>
            <a:custGeom>
              <a:avLst/>
              <a:gdLst/>
              <a:ahLst/>
              <a:cxnLst/>
              <a:rect l="l" t="t" r="r" b="b"/>
              <a:pathLst>
                <a:path w="2511" h="1787" extrusionOk="0">
                  <a:moveTo>
                    <a:pt x="2511" y="191"/>
                  </a:moveTo>
                  <a:lnTo>
                    <a:pt x="2511" y="1613"/>
                  </a:lnTo>
                  <a:cubicBezTo>
                    <a:pt x="2511" y="1704"/>
                    <a:pt x="2428" y="1787"/>
                    <a:pt x="2328" y="1787"/>
                  </a:cubicBezTo>
                  <a:lnTo>
                    <a:pt x="182" y="1787"/>
                  </a:lnTo>
                  <a:cubicBezTo>
                    <a:pt x="83" y="1787"/>
                    <a:pt x="0" y="1704"/>
                    <a:pt x="0" y="1613"/>
                  </a:cubicBezTo>
                  <a:lnTo>
                    <a:pt x="0" y="191"/>
                  </a:lnTo>
                  <a:cubicBezTo>
                    <a:pt x="0" y="83"/>
                    <a:pt x="83" y="1"/>
                    <a:pt x="182" y="1"/>
                  </a:cubicBezTo>
                  <a:lnTo>
                    <a:pt x="2328" y="1"/>
                  </a:lnTo>
                  <a:cubicBezTo>
                    <a:pt x="2428" y="1"/>
                    <a:pt x="2511" y="83"/>
                    <a:pt x="2511" y="1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3" name="Google Shape;693;p21"/>
            <p:cNvSpPr/>
            <p:nvPr/>
          </p:nvSpPr>
          <p:spPr>
            <a:xfrm>
              <a:off x="5831364" y="2566056"/>
              <a:ext cx="363617" cy="199363"/>
            </a:xfrm>
            <a:custGeom>
              <a:avLst/>
              <a:gdLst/>
              <a:ahLst/>
              <a:cxnLst/>
              <a:rect l="l" t="t" r="r" b="b"/>
              <a:pathLst>
                <a:path w="2351" h="1289" extrusionOk="0">
                  <a:moveTo>
                    <a:pt x="2350" y="101"/>
                  </a:moveTo>
                  <a:lnTo>
                    <a:pt x="2350" y="1289"/>
                  </a:lnTo>
                  <a:lnTo>
                    <a:pt x="0" y="1289"/>
                  </a:lnTo>
                  <a:lnTo>
                    <a:pt x="0" y="101"/>
                  </a:lnTo>
                  <a:cubicBezTo>
                    <a:pt x="0" y="44"/>
                    <a:pt x="48" y="1"/>
                    <a:pt x="104" y="1"/>
                  </a:cubicBezTo>
                  <a:lnTo>
                    <a:pt x="2250" y="1"/>
                  </a:lnTo>
                  <a:cubicBezTo>
                    <a:pt x="2307" y="1"/>
                    <a:pt x="2350" y="44"/>
                    <a:pt x="2350" y="1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4" name="Google Shape;694;p21"/>
            <p:cNvSpPr/>
            <p:nvPr/>
          </p:nvSpPr>
          <p:spPr>
            <a:xfrm>
              <a:off x="5815279" y="2778720"/>
              <a:ext cx="396406" cy="54442"/>
            </a:xfrm>
            <a:custGeom>
              <a:avLst/>
              <a:gdLst/>
              <a:ahLst/>
              <a:cxnLst/>
              <a:rect l="l" t="t" r="r" b="b"/>
              <a:pathLst>
                <a:path w="2563" h="352" extrusionOk="0">
                  <a:moveTo>
                    <a:pt x="2563" y="0"/>
                  </a:moveTo>
                  <a:lnTo>
                    <a:pt x="2563" y="156"/>
                  </a:lnTo>
                  <a:cubicBezTo>
                    <a:pt x="2563" y="260"/>
                    <a:pt x="2467" y="351"/>
                    <a:pt x="2354" y="351"/>
                  </a:cubicBezTo>
                  <a:lnTo>
                    <a:pt x="208" y="351"/>
                  </a:lnTo>
                  <a:cubicBezTo>
                    <a:pt x="96" y="351"/>
                    <a:pt x="0" y="260"/>
                    <a:pt x="0" y="15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695" name="Google Shape;695;p21"/>
          <p:cNvGrpSpPr/>
          <p:nvPr/>
        </p:nvGrpSpPr>
        <p:grpSpPr>
          <a:xfrm>
            <a:off x="6075714" y="3309065"/>
            <a:ext cx="293864" cy="321394"/>
            <a:chOff x="5866164" y="3309065"/>
            <a:chExt cx="293864" cy="321394"/>
          </a:xfrm>
        </p:grpSpPr>
        <p:sp>
          <p:nvSpPr>
            <p:cNvPr id="696" name="Google Shape;696;p21"/>
            <p:cNvSpPr/>
            <p:nvPr/>
          </p:nvSpPr>
          <p:spPr>
            <a:xfrm>
              <a:off x="5866164" y="3309065"/>
              <a:ext cx="293864" cy="321394"/>
            </a:xfrm>
            <a:custGeom>
              <a:avLst/>
              <a:gdLst/>
              <a:ahLst/>
              <a:cxnLst/>
              <a:rect l="l" t="t" r="r" b="b"/>
              <a:pathLst>
                <a:path w="1900" h="2078" extrusionOk="0">
                  <a:moveTo>
                    <a:pt x="1900" y="2078"/>
                  </a:moveTo>
                  <a:lnTo>
                    <a:pt x="1375" y="2078"/>
                  </a:lnTo>
                  <a:lnTo>
                    <a:pt x="1353" y="1991"/>
                  </a:lnTo>
                  <a:lnTo>
                    <a:pt x="985" y="651"/>
                  </a:lnTo>
                  <a:lnTo>
                    <a:pt x="920" y="651"/>
                  </a:lnTo>
                  <a:lnTo>
                    <a:pt x="551" y="1991"/>
                  </a:lnTo>
                  <a:lnTo>
                    <a:pt x="525" y="2078"/>
                  </a:lnTo>
                  <a:lnTo>
                    <a:pt x="1" y="2078"/>
                  </a:lnTo>
                  <a:lnTo>
                    <a:pt x="18" y="1991"/>
                  </a:lnTo>
                  <a:lnTo>
                    <a:pt x="369" y="105"/>
                  </a:lnTo>
                  <a:lnTo>
                    <a:pt x="391" y="1"/>
                  </a:lnTo>
                  <a:lnTo>
                    <a:pt x="1514" y="1"/>
                  </a:lnTo>
                  <a:lnTo>
                    <a:pt x="1535" y="105"/>
                  </a:lnTo>
                  <a:lnTo>
                    <a:pt x="1887" y="19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697" name="Google Shape;697;p21"/>
            <p:cNvSpPr/>
            <p:nvPr/>
          </p:nvSpPr>
          <p:spPr>
            <a:xfrm>
              <a:off x="5923236" y="3309065"/>
              <a:ext cx="180494" cy="16240"/>
            </a:xfrm>
            <a:custGeom>
              <a:avLst/>
              <a:gdLst/>
              <a:ahLst/>
              <a:cxnLst/>
              <a:rect l="l" t="t" r="r" b="b"/>
              <a:pathLst>
                <a:path w="1167" h="105" extrusionOk="0">
                  <a:moveTo>
                    <a:pt x="1166" y="105"/>
                  </a:moveTo>
                  <a:lnTo>
                    <a:pt x="0" y="105"/>
                  </a:lnTo>
                  <a:lnTo>
                    <a:pt x="22" y="1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698" name="Google Shape;698;p21"/>
          <p:cNvGrpSpPr/>
          <p:nvPr/>
        </p:nvGrpSpPr>
        <p:grpSpPr>
          <a:xfrm>
            <a:off x="6097831" y="4068933"/>
            <a:ext cx="249629" cy="321393"/>
            <a:chOff x="5888281" y="4068933"/>
            <a:chExt cx="249629" cy="321393"/>
          </a:xfrm>
        </p:grpSpPr>
        <p:sp>
          <p:nvSpPr>
            <p:cNvPr id="699" name="Google Shape;699;p21"/>
            <p:cNvSpPr/>
            <p:nvPr/>
          </p:nvSpPr>
          <p:spPr>
            <a:xfrm>
              <a:off x="5897097" y="4194985"/>
              <a:ext cx="232771" cy="173070"/>
            </a:xfrm>
            <a:custGeom>
              <a:avLst/>
              <a:gdLst/>
              <a:ahLst/>
              <a:cxnLst/>
              <a:rect l="l" t="t" r="r" b="b"/>
              <a:pathLst>
                <a:path w="1505" h="1119" extrusionOk="0">
                  <a:moveTo>
                    <a:pt x="1505" y="1119"/>
                  </a:moveTo>
                  <a:lnTo>
                    <a:pt x="0" y="1119"/>
                  </a:lnTo>
                  <a:lnTo>
                    <a:pt x="0" y="0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0" name="Google Shape;700;p21"/>
            <p:cNvSpPr/>
            <p:nvPr/>
          </p:nvSpPr>
          <p:spPr>
            <a:xfrm>
              <a:off x="5890292" y="4068933"/>
              <a:ext cx="246227" cy="246227"/>
            </a:xfrm>
            <a:custGeom>
              <a:avLst/>
              <a:gdLst/>
              <a:ahLst/>
              <a:cxnLst/>
              <a:rect l="l" t="t" r="r" b="b"/>
              <a:pathLst>
                <a:path w="1592" h="1592" extrusionOk="0">
                  <a:moveTo>
                    <a:pt x="1592" y="798"/>
                  </a:moveTo>
                  <a:cubicBezTo>
                    <a:pt x="1588" y="1240"/>
                    <a:pt x="1232" y="1591"/>
                    <a:pt x="794" y="1591"/>
                  </a:cubicBezTo>
                  <a:cubicBezTo>
                    <a:pt x="356" y="1591"/>
                    <a:pt x="1" y="1236"/>
                    <a:pt x="1" y="798"/>
                  </a:cubicBezTo>
                  <a:cubicBezTo>
                    <a:pt x="1" y="356"/>
                    <a:pt x="361" y="0"/>
                    <a:pt x="798" y="5"/>
                  </a:cubicBezTo>
                  <a:cubicBezTo>
                    <a:pt x="1236" y="5"/>
                    <a:pt x="1592" y="360"/>
                    <a:pt x="1592" y="7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1" name="Google Shape;701;p21"/>
            <p:cNvSpPr/>
            <p:nvPr/>
          </p:nvSpPr>
          <p:spPr>
            <a:xfrm>
              <a:off x="5922462" y="4101103"/>
              <a:ext cx="181886" cy="182505"/>
            </a:xfrm>
            <a:custGeom>
              <a:avLst/>
              <a:gdLst/>
              <a:ahLst/>
              <a:cxnLst/>
              <a:rect l="l" t="t" r="r" b="b"/>
              <a:pathLst>
                <a:path w="1176" h="1180" extrusionOk="0">
                  <a:moveTo>
                    <a:pt x="1176" y="590"/>
                  </a:moveTo>
                  <a:cubicBezTo>
                    <a:pt x="1176" y="915"/>
                    <a:pt x="911" y="1180"/>
                    <a:pt x="586" y="1175"/>
                  </a:cubicBezTo>
                  <a:cubicBezTo>
                    <a:pt x="261" y="1175"/>
                    <a:pt x="1" y="911"/>
                    <a:pt x="1" y="590"/>
                  </a:cubicBezTo>
                  <a:cubicBezTo>
                    <a:pt x="1" y="265"/>
                    <a:pt x="265" y="0"/>
                    <a:pt x="590" y="5"/>
                  </a:cubicBezTo>
                  <a:cubicBezTo>
                    <a:pt x="911" y="5"/>
                    <a:pt x="1176" y="265"/>
                    <a:pt x="1176" y="59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2" name="Google Shape;702;p21"/>
            <p:cNvSpPr/>
            <p:nvPr/>
          </p:nvSpPr>
          <p:spPr>
            <a:xfrm>
              <a:off x="6007064" y="4133892"/>
              <a:ext cx="32325" cy="61247"/>
            </a:xfrm>
            <a:custGeom>
              <a:avLst/>
              <a:gdLst/>
              <a:ahLst/>
              <a:cxnLst/>
              <a:rect l="l" t="t" r="r" b="b"/>
              <a:pathLst>
                <a:path w="209" h="396" extrusionOk="0">
                  <a:moveTo>
                    <a:pt x="83" y="395"/>
                  </a:moveTo>
                  <a:lnTo>
                    <a:pt x="39" y="378"/>
                  </a:lnTo>
                  <a:lnTo>
                    <a:pt x="0" y="361"/>
                  </a:lnTo>
                  <a:lnTo>
                    <a:pt x="70" y="174"/>
                  </a:lnTo>
                  <a:lnTo>
                    <a:pt x="122" y="27"/>
                  </a:lnTo>
                  <a:lnTo>
                    <a:pt x="161" y="9"/>
                  </a:lnTo>
                  <a:cubicBezTo>
                    <a:pt x="174" y="1"/>
                    <a:pt x="187" y="9"/>
                    <a:pt x="191" y="18"/>
                  </a:cubicBezTo>
                  <a:lnTo>
                    <a:pt x="208" y="57"/>
                  </a:lnTo>
                  <a:lnTo>
                    <a:pt x="152" y="2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3" name="Google Shape;703;p21"/>
            <p:cNvSpPr/>
            <p:nvPr/>
          </p:nvSpPr>
          <p:spPr>
            <a:xfrm>
              <a:off x="5952003" y="4189571"/>
              <a:ext cx="61866" cy="8816"/>
            </a:xfrm>
            <a:custGeom>
              <a:avLst/>
              <a:gdLst/>
              <a:ahLst/>
              <a:cxnLst/>
              <a:rect l="l" t="t" r="r" b="b"/>
              <a:pathLst>
                <a:path w="400" h="57" extrusionOk="0">
                  <a:moveTo>
                    <a:pt x="395" y="1"/>
                  </a:moveTo>
                  <a:lnTo>
                    <a:pt x="395" y="18"/>
                  </a:lnTo>
                  <a:lnTo>
                    <a:pt x="399" y="35"/>
                  </a:lnTo>
                  <a:lnTo>
                    <a:pt x="196" y="48"/>
                  </a:lnTo>
                  <a:lnTo>
                    <a:pt x="40" y="57"/>
                  </a:lnTo>
                  <a:lnTo>
                    <a:pt x="9" y="48"/>
                  </a:lnTo>
                  <a:cubicBezTo>
                    <a:pt x="1" y="44"/>
                    <a:pt x="1" y="40"/>
                    <a:pt x="9" y="35"/>
                  </a:cubicBezTo>
                  <a:lnTo>
                    <a:pt x="40" y="22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4" name="Google Shape;704;p21"/>
            <p:cNvSpPr/>
            <p:nvPr/>
          </p:nvSpPr>
          <p:spPr>
            <a:xfrm>
              <a:off x="5997011" y="4176115"/>
              <a:ext cx="32325" cy="32480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208" y="105"/>
                  </a:moveTo>
                  <a:cubicBezTo>
                    <a:pt x="208" y="161"/>
                    <a:pt x="165" y="209"/>
                    <a:pt x="104" y="209"/>
                  </a:cubicBezTo>
                  <a:cubicBezTo>
                    <a:pt x="48" y="209"/>
                    <a:pt x="0" y="161"/>
                    <a:pt x="0" y="105"/>
                  </a:cubicBezTo>
                  <a:cubicBezTo>
                    <a:pt x="4" y="49"/>
                    <a:pt x="48" y="1"/>
                    <a:pt x="104" y="1"/>
                  </a:cubicBezTo>
                  <a:cubicBezTo>
                    <a:pt x="165" y="1"/>
                    <a:pt x="208" y="49"/>
                    <a:pt x="208" y="1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5" name="Google Shape;705;p21"/>
            <p:cNvSpPr/>
            <p:nvPr/>
          </p:nvSpPr>
          <p:spPr>
            <a:xfrm>
              <a:off x="6011086" y="4108527"/>
              <a:ext cx="4795" cy="16240"/>
            </a:xfrm>
            <a:custGeom>
              <a:avLst/>
              <a:gdLst/>
              <a:ahLst/>
              <a:cxnLst/>
              <a:rect l="l" t="t" r="r" b="b"/>
              <a:pathLst>
                <a:path w="31" h="105" extrusionOk="0">
                  <a:moveTo>
                    <a:pt x="17" y="104"/>
                  </a:moveTo>
                  <a:lnTo>
                    <a:pt x="17" y="104"/>
                  </a:lnTo>
                  <a:cubicBezTo>
                    <a:pt x="9" y="104"/>
                    <a:pt x="0" y="100"/>
                    <a:pt x="0" y="91"/>
                  </a:cubicBezTo>
                  <a:lnTo>
                    <a:pt x="0" y="13"/>
                  </a:lnTo>
                  <a:cubicBezTo>
                    <a:pt x="0" y="4"/>
                    <a:pt x="9" y="0"/>
                    <a:pt x="17" y="0"/>
                  </a:cubicBezTo>
                  <a:cubicBezTo>
                    <a:pt x="22" y="0"/>
                    <a:pt x="30" y="4"/>
                    <a:pt x="30" y="13"/>
                  </a:cubicBezTo>
                  <a:lnTo>
                    <a:pt x="30" y="91"/>
                  </a:lnTo>
                  <a:cubicBezTo>
                    <a:pt x="30" y="100"/>
                    <a:pt x="22" y="104"/>
                    <a:pt x="17" y="10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6011086" y="4259944"/>
              <a:ext cx="4176" cy="16240"/>
            </a:xfrm>
            <a:custGeom>
              <a:avLst/>
              <a:gdLst/>
              <a:ahLst/>
              <a:cxnLst/>
              <a:rect l="l" t="t" r="r" b="b"/>
              <a:pathLst>
                <a:path w="27" h="105" extrusionOk="0">
                  <a:moveTo>
                    <a:pt x="13" y="105"/>
                  </a:moveTo>
                  <a:lnTo>
                    <a:pt x="13" y="105"/>
                  </a:lnTo>
                  <a:cubicBezTo>
                    <a:pt x="4" y="105"/>
                    <a:pt x="0" y="101"/>
                    <a:pt x="0" y="92"/>
                  </a:cubicBezTo>
                  <a:lnTo>
                    <a:pt x="0" y="14"/>
                  </a:lnTo>
                  <a:cubicBezTo>
                    <a:pt x="0" y="5"/>
                    <a:pt x="4" y="1"/>
                    <a:pt x="13" y="1"/>
                  </a:cubicBezTo>
                  <a:cubicBezTo>
                    <a:pt x="22" y="1"/>
                    <a:pt x="26" y="5"/>
                    <a:pt x="26" y="14"/>
                  </a:cubicBezTo>
                  <a:lnTo>
                    <a:pt x="26" y="92"/>
                  </a:lnTo>
                  <a:cubicBezTo>
                    <a:pt x="26" y="101"/>
                    <a:pt x="22" y="105"/>
                    <a:pt x="13" y="10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7" name="Google Shape;707;p21"/>
            <p:cNvSpPr/>
            <p:nvPr/>
          </p:nvSpPr>
          <p:spPr>
            <a:xfrm>
              <a:off x="6080840" y="4190190"/>
              <a:ext cx="16858" cy="4176"/>
            </a:xfrm>
            <a:custGeom>
              <a:avLst/>
              <a:gdLst/>
              <a:ahLst/>
              <a:cxnLst/>
              <a:rect l="l" t="t" r="r" b="b"/>
              <a:pathLst>
                <a:path w="109" h="27" extrusionOk="0">
                  <a:moveTo>
                    <a:pt x="0" y="14"/>
                  </a:moveTo>
                  <a:lnTo>
                    <a:pt x="0" y="14"/>
                  </a:lnTo>
                  <a:cubicBezTo>
                    <a:pt x="0" y="5"/>
                    <a:pt x="9" y="1"/>
                    <a:pt x="17" y="1"/>
                  </a:cubicBezTo>
                  <a:lnTo>
                    <a:pt x="95" y="1"/>
                  </a:lnTo>
                  <a:cubicBezTo>
                    <a:pt x="100" y="1"/>
                    <a:pt x="108" y="5"/>
                    <a:pt x="108" y="14"/>
                  </a:cubicBezTo>
                  <a:cubicBezTo>
                    <a:pt x="108" y="23"/>
                    <a:pt x="100" y="27"/>
                    <a:pt x="91" y="27"/>
                  </a:cubicBezTo>
                  <a:lnTo>
                    <a:pt x="17" y="27"/>
                  </a:lnTo>
                  <a:cubicBezTo>
                    <a:pt x="9" y="27"/>
                    <a:pt x="0" y="23"/>
                    <a:pt x="0" y="14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8" name="Google Shape;708;p21"/>
            <p:cNvSpPr/>
            <p:nvPr/>
          </p:nvSpPr>
          <p:spPr>
            <a:xfrm>
              <a:off x="5929268" y="4189571"/>
              <a:ext cx="16240" cy="4795"/>
            </a:xfrm>
            <a:custGeom>
              <a:avLst/>
              <a:gdLst/>
              <a:ahLst/>
              <a:cxnLst/>
              <a:rect l="l" t="t" r="r" b="b"/>
              <a:pathLst>
                <a:path w="105" h="31" extrusionOk="0">
                  <a:moveTo>
                    <a:pt x="0" y="18"/>
                  </a:moveTo>
                  <a:lnTo>
                    <a:pt x="0" y="18"/>
                  </a:lnTo>
                  <a:cubicBezTo>
                    <a:pt x="0" y="9"/>
                    <a:pt x="9" y="1"/>
                    <a:pt x="13" y="1"/>
                  </a:cubicBezTo>
                  <a:lnTo>
                    <a:pt x="91" y="5"/>
                  </a:lnTo>
                  <a:cubicBezTo>
                    <a:pt x="100" y="5"/>
                    <a:pt x="104" y="9"/>
                    <a:pt x="104" y="18"/>
                  </a:cubicBezTo>
                  <a:cubicBezTo>
                    <a:pt x="104" y="22"/>
                    <a:pt x="100" y="31"/>
                    <a:pt x="91" y="31"/>
                  </a:cubicBezTo>
                  <a:lnTo>
                    <a:pt x="13" y="31"/>
                  </a:lnTo>
                  <a:cubicBezTo>
                    <a:pt x="9" y="31"/>
                    <a:pt x="0" y="22"/>
                    <a:pt x="0" y="18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09" name="Google Shape;709;p21"/>
            <p:cNvSpPr/>
            <p:nvPr/>
          </p:nvSpPr>
          <p:spPr>
            <a:xfrm>
              <a:off x="6060579" y="4131881"/>
              <a:ext cx="12992" cy="13611"/>
            </a:xfrm>
            <a:custGeom>
              <a:avLst/>
              <a:gdLst/>
              <a:ahLst/>
              <a:cxnLst/>
              <a:rect l="l" t="t" r="r" b="b"/>
              <a:pathLst>
                <a:path w="84" h="88" extrusionOk="0">
                  <a:moveTo>
                    <a:pt x="5" y="83"/>
                  </a:moveTo>
                  <a:lnTo>
                    <a:pt x="5" y="83"/>
                  </a:lnTo>
                  <a:cubicBezTo>
                    <a:pt x="1" y="74"/>
                    <a:pt x="1" y="66"/>
                    <a:pt x="5" y="61"/>
                  </a:cubicBezTo>
                  <a:lnTo>
                    <a:pt x="62" y="9"/>
                  </a:lnTo>
                  <a:cubicBezTo>
                    <a:pt x="66" y="1"/>
                    <a:pt x="75" y="1"/>
                    <a:pt x="79" y="9"/>
                  </a:cubicBezTo>
                  <a:cubicBezTo>
                    <a:pt x="83" y="14"/>
                    <a:pt x="83" y="22"/>
                    <a:pt x="79" y="27"/>
                  </a:cubicBezTo>
                  <a:lnTo>
                    <a:pt x="23" y="83"/>
                  </a:lnTo>
                  <a:cubicBezTo>
                    <a:pt x="18" y="87"/>
                    <a:pt x="10" y="87"/>
                    <a:pt x="5" y="83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10" name="Google Shape;710;p21"/>
            <p:cNvSpPr/>
            <p:nvPr/>
          </p:nvSpPr>
          <p:spPr>
            <a:xfrm>
              <a:off x="5952622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10" y="79"/>
                  </a:moveTo>
                  <a:lnTo>
                    <a:pt x="10" y="79"/>
                  </a:lnTo>
                  <a:cubicBezTo>
                    <a:pt x="1" y="74"/>
                    <a:pt x="1" y="66"/>
                    <a:pt x="10" y="61"/>
                  </a:cubicBezTo>
                  <a:lnTo>
                    <a:pt x="62" y="5"/>
                  </a:lnTo>
                  <a:cubicBezTo>
                    <a:pt x="70" y="0"/>
                    <a:pt x="79" y="0"/>
                    <a:pt x="83" y="5"/>
                  </a:cubicBezTo>
                  <a:cubicBezTo>
                    <a:pt x="88" y="9"/>
                    <a:pt x="88" y="18"/>
                    <a:pt x="83" y="26"/>
                  </a:cubicBezTo>
                  <a:lnTo>
                    <a:pt x="27" y="79"/>
                  </a:lnTo>
                  <a:cubicBezTo>
                    <a:pt x="23" y="87"/>
                    <a:pt x="14" y="87"/>
                    <a:pt x="10" y="79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11" name="Google Shape;711;p21"/>
            <p:cNvSpPr/>
            <p:nvPr/>
          </p:nvSpPr>
          <p:spPr>
            <a:xfrm>
              <a:off x="6059960" y="4239219"/>
              <a:ext cx="13611" cy="13611"/>
            </a:xfrm>
            <a:custGeom>
              <a:avLst/>
              <a:gdLst/>
              <a:ahLst/>
              <a:cxnLst/>
              <a:rect l="l" t="t" r="r" b="b"/>
              <a:pathLst>
                <a:path w="88" h="88" extrusionOk="0">
                  <a:moveTo>
                    <a:pt x="9" y="5"/>
                  </a:moveTo>
                  <a:lnTo>
                    <a:pt x="9" y="5"/>
                  </a:lnTo>
                  <a:cubicBezTo>
                    <a:pt x="14" y="0"/>
                    <a:pt x="22" y="0"/>
                    <a:pt x="27" y="9"/>
                  </a:cubicBezTo>
                  <a:lnTo>
                    <a:pt x="83" y="61"/>
                  </a:lnTo>
                  <a:cubicBezTo>
                    <a:pt x="87" y="66"/>
                    <a:pt x="87" y="79"/>
                    <a:pt x="83" y="83"/>
                  </a:cubicBezTo>
                  <a:cubicBezTo>
                    <a:pt x="79" y="87"/>
                    <a:pt x="66" y="87"/>
                    <a:pt x="61" y="83"/>
                  </a:cubicBezTo>
                  <a:lnTo>
                    <a:pt x="9" y="26"/>
                  </a:lnTo>
                  <a:cubicBezTo>
                    <a:pt x="1" y="22"/>
                    <a:pt x="1" y="13"/>
                    <a:pt x="9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12" name="Google Shape;712;p21"/>
            <p:cNvSpPr/>
            <p:nvPr/>
          </p:nvSpPr>
          <p:spPr>
            <a:xfrm>
              <a:off x="5953395" y="4131881"/>
              <a:ext cx="12837" cy="13611"/>
            </a:xfrm>
            <a:custGeom>
              <a:avLst/>
              <a:gdLst/>
              <a:ahLst/>
              <a:cxnLst/>
              <a:rect l="l" t="t" r="r" b="b"/>
              <a:pathLst>
                <a:path w="83" h="88" extrusionOk="0">
                  <a:moveTo>
                    <a:pt x="5" y="5"/>
                  </a:moveTo>
                  <a:lnTo>
                    <a:pt x="5" y="5"/>
                  </a:lnTo>
                  <a:cubicBezTo>
                    <a:pt x="9" y="1"/>
                    <a:pt x="18" y="1"/>
                    <a:pt x="22" y="5"/>
                  </a:cubicBezTo>
                  <a:lnTo>
                    <a:pt x="78" y="61"/>
                  </a:lnTo>
                  <a:cubicBezTo>
                    <a:pt x="83" y="66"/>
                    <a:pt x="83" y="74"/>
                    <a:pt x="78" y="79"/>
                  </a:cubicBezTo>
                  <a:cubicBezTo>
                    <a:pt x="74" y="87"/>
                    <a:pt x="65" y="87"/>
                    <a:pt x="61" y="79"/>
                  </a:cubicBezTo>
                  <a:lnTo>
                    <a:pt x="5" y="27"/>
                  </a:lnTo>
                  <a:cubicBezTo>
                    <a:pt x="0" y="18"/>
                    <a:pt x="0" y="9"/>
                    <a:pt x="5" y="5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713" name="Google Shape;713;p21"/>
            <p:cNvSpPr/>
            <p:nvPr/>
          </p:nvSpPr>
          <p:spPr>
            <a:xfrm>
              <a:off x="5888281" y="4343153"/>
              <a:ext cx="249629" cy="47173"/>
            </a:xfrm>
            <a:custGeom>
              <a:avLst/>
              <a:gdLst/>
              <a:ahLst/>
              <a:cxnLst/>
              <a:rect l="l" t="t" r="r" b="b"/>
              <a:pathLst>
                <a:path w="1614" h="305" extrusionOk="0">
                  <a:moveTo>
                    <a:pt x="1614" y="304"/>
                  </a:moveTo>
                  <a:lnTo>
                    <a:pt x="1" y="304"/>
                  </a:lnTo>
                  <a:lnTo>
                    <a:pt x="1" y="1"/>
                  </a:lnTo>
                  <a:lnTo>
                    <a:pt x="1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pic>
        <p:nvPicPr>
          <p:cNvPr id="734" name="그림 733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44972" y="1710419"/>
            <a:ext cx="2037829" cy="1084955"/>
          </a:xfrm>
          <a:prstGeom prst="rect">
            <a:avLst/>
          </a:prstGeom>
        </p:spPr>
      </p:pic>
      <p:pic>
        <p:nvPicPr>
          <p:cNvPr id="735" name="그림 734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584510" y="3572653"/>
            <a:ext cx="923341" cy="923341"/>
          </a:xfrm>
          <a:prstGeom prst="rect">
            <a:avLst/>
          </a:prstGeom>
        </p:spPr>
      </p:pic>
      <p:pic>
        <p:nvPicPr>
          <p:cNvPr id="736" name="그림 735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0828" y="612790"/>
            <a:ext cx="1276156" cy="1126020"/>
          </a:xfrm>
          <a:prstGeom prst="rect">
            <a:avLst/>
          </a:prstGeom>
        </p:spPr>
      </p:pic>
      <p:pic>
        <p:nvPicPr>
          <p:cNvPr id="737" name="그림 73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49583" y="2778772"/>
            <a:ext cx="1260410" cy="1357604"/>
          </a:xfrm>
          <a:prstGeom prst="rect">
            <a:avLst/>
          </a:prstGeom>
        </p:spPr>
      </p:pic>
      <p:sp>
        <p:nvSpPr>
          <p:cNvPr id="738" name="TextBox 737"/>
          <p:cNvSpPr txBox="1"/>
          <p:nvPr/>
        </p:nvSpPr>
        <p:spPr>
          <a:xfrm>
            <a:off x="3352022" y="2545448"/>
            <a:ext cx="1622361" cy="29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300">
                <a:latin typeface="빙그레체"/>
                <a:ea typeface="빙그레체"/>
              </a:rPr>
              <a:t>IDE : eclipse</a:t>
            </a:r>
          </a:p>
        </p:txBody>
      </p:sp>
      <p:sp>
        <p:nvSpPr>
          <p:cNvPr id="739" name="TextBox 738"/>
          <p:cNvSpPr txBox="1"/>
          <p:nvPr/>
        </p:nvSpPr>
        <p:spPr>
          <a:xfrm>
            <a:off x="285749" y="1765215"/>
            <a:ext cx="1976229" cy="29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300">
                <a:latin typeface="빙그레체"/>
                <a:ea typeface="빙그레체"/>
              </a:rPr>
              <a:t>SOFTWARE : jdk 1.8</a:t>
            </a:r>
          </a:p>
        </p:txBody>
      </p:sp>
      <p:sp>
        <p:nvSpPr>
          <p:cNvPr id="740" name="TextBox 739"/>
          <p:cNvSpPr txBox="1"/>
          <p:nvPr/>
        </p:nvSpPr>
        <p:spPr>
          <a:xfrm>
            <a:off x="2842143" y="4603432"/>
            <a:ext cx="2802433" cy="290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300">
                <a:latin typeface="빙그레체"/>
                <a:ea typeface="빙그레체"/>
              </a:rPr>
              <a:t>JavaFX Scene Builder 23.0.1</a:t>
            </a:r>
          </a:p>
        </p:txBody>
      </p:sp>
      <p:graphicFrame>
        <p:nvGraphicFramePr>
          <p:cNvPr id="741" name="표 740"/>
          <p:cNvGraphicFramePr/>
          <p:nvPr/>
        </p:nvGraphicFramePr>
        <p:xfrm>
          <a:off x="285750" y="3934798"/>
          <a:ext cx="2765321" cy="491490"/>
        </p:xfrm>
        <a:graphic>
          <a:graphicData uri="http://schemas.openxmlformats.org/drawingml/2006/table">
            <a:tbl>
              <a:tblPr firstRow="1" bandRow="1"/>
              <a:tblGrid>
                <a:gridCol w="2765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149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300" b="0" i="0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빙그레체"/>
                          <a:ea typeface="빙그레체"/>
                        </a:rPr>
                        <a:t>Oracle IDE</a:t>
                      </a:r>
                      <a:r>
                        <a:rPr lang="ko-KR" altLang="en-US" sz="1300" b="0" i="0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빙그레체"/>
                          <a:ea typeface="빙그레체"/>
                        </a:rPr>
                        <a:t> </a:t>
                      </a:r>
                      <a:r>
                        <a:rPr lang="en-US" altLang="ko-KR" sz="1300" b="0" i="0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빙그레체"/>
                          <a:ea typeface="빙그레체"/>
                        </a:rPr>
                        <a:t>:</a:t>
                      </a:r>
                      <a:r>
                        <a:rPr lang="ko-KR" altLang="en-US" sz="1300" b="0" i="0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빙그레체"/>
                          <a:ea typeface="빙그레체"/>
                        </a:rPr>
                        <a:t> </a:t>
                      </a:r>
                      <a:r>
                        <a:rPr sz="1300" b="0" i="0" strike="noStrike">
                          <a:solidFill>
                            <a:srgbClr val="000000">
                              <a:alpha val="100000"/>
                            </a:srgbClr>
                          </a:solidFill>
                          <a:latin typeface="빙그레체"/>
                          <a:ea typeface="빙그레체"/>
                        </a:rPr>
                        <a:t>24.3.1.347.1826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프로젝트 진행 순서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2</a:t>
              </a:r>
            </a:p>
          </p:txBody>
        </p:sp>
      </p:grpSp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1" name="Google Shape;2581;p40"/>
          <p:cNvGrpSpPr/>
          <p:nvPr/>
        </p:nvGrpSpPr>
        <p:grpSpPr>
          <a:xfrm>
            <a:off x="2637782" y="3282619"/>
            <a:ext cx="3201685" cy="1695230"/>
            <a:chOff x="5513840" y="3089675"/>
            <a:chExt cx="3201685" cy="1695230"/>
          </a:xfrm>
        </p:grpSpPr>
        <p:sp>
          <p:nvSpPr>
            <p:cNvPr id="2582" name="Google Shape;2582;p40"/>
            <p:cNvSpPr/>
            <p:nvPr/>
          </p:nvSpPr>
          <p:spPr>
            <a:xfrm>
              <a:off x="6296025" y="3375800"/>
              <a:ext cx="559200" cy="492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700" b="1">
                <a:solidFill>
                  <a:schemeClr val="lt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583" name="Google Shape;2583;p40"/>
            <p:cNvCxnSpPr>
              <a:endCxn id="2582" idx="3"/>
            </p:cNvCxnSpPr>
            <p:nvPr/>
          </p:nvCxnSpPr>
          <p:spPr>
            <a:xfrm rot="10800000">
              <a:off x="6855225" y="3622100"/>
              <a:ext cx="559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2585" name="Google Shape;2585;p40"/>
            <p:cNvSpPr txBox="1"/>
            <p:nvPr/>
          </p:nvSpPr>
          <p:spPr>
            <a:xfrm>
              <a:off x="5513840" y="3898450"/>
              <a:ext cx="3201685" cy="8864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2.05~2.07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프로젝트를 하면서 가장 중요한 것은 자신의 실력을 되돌아 봄과 서로 도우며 배우는 것이라 생각했기에 프로젝트에 필요한 내용을 시간을 들여서 서로 티칭하며 진행하였다</a:t>
              </a: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2586" name="Google Shape;2586;p40"/>
            <p:cNvSpPr txBox="1"/>
            <p:nvPr/>
          </p:nvSpPr>
          <p:spPr>
            <a:xfrm>
              <a:off x="7414525" y="3089675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-US" altLang="ko-KR" sz="1900" b="1">
                  <a:solidFill>
                    <a:schemeClr val="accent4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10</a:t>
              </a:r>
              <a:r>
                <a:rPr lang="en" sz="1900" b="1">
                  <a:solidFill>
                    <a:schemeClr val="accent4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%</a:t>
              </a:r>
            </a:p>
          </p:txBody>
        </p:sp>
      </p:grpSp>
      <p:sp>
        <p:nvSpPr>
          <p:cNvPr id="2587" name="Google Shape;2587;p40"/>
          <p:cNvSpPr txBox="1">
            <a:spLocks noGrp="1"/>
          </p:cNvSpPr>
          <p:nvPr>
            <p:ph type="title"/>
          </p:nvPr>
        </p:nvSpPr>
        <p:spPr>
          <a:xfrm>
            <a:off x="457200" y="181800"/>
            <a:ext cx="82296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빙그레체"/>
                <a:ea typeface="빙그레체"/>
              </a:rPr>
              <a:t>프로젝트 진행 순서</a:t>
            </a:r>
          </a:p>
        </p:txBody>
      </p:sp>
      <p:sp>
        <p:nvSpPr>
          <p:cNvPr id="2589" name="Google Shape;2589;p40"/>
          <p:cNvSpPr txBox="1"/>
          <p:nvPr/>
        </p:nvSpPr>
        <p:spPr>
          <a:xfrm>
            <a:off x="1847250" y="717800"/>
            <a:ext cx="5449500" cy="34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진행 기간 </a:t>
            </a:r>
            <a:r>
              <a:rPr lang="en-US" altLang="ko-KR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:</a:t>
            </a:r>
            <a:r>
              <a:rPr lang="ko-KR" altLang="en-US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 </a:t>
            </a:r>
            <a:r>
              <a:rPr lang="en-US" altLang="ko-KR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2025.02.03</a:t>
            </a:r>
            <a:r>
              <a:rPr lang="ko-KR" altLang="en-US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  </a:t>
            </a:r>
            <a:r>
              <a:rPr lang="en-US" altLang="ko-KR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~</a:t>
            </a:r>
            <a:r>
              <a:rPr lang="ko-KR" altLang="en-US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  </a:t>
            </a:r>
            <a:r>
              <a:rPr lang="en-US" altLang="ko-KR" sz="1700" b="1">
                <a:latin typeface="빙그레체"/>
                <a:ea typeface="빙그레체"/>
                <a:cs typeface="Fira Sans Extra Condensed"/>
                <a:sym typeface="Fira Sans Extra Condensed"/>
              </a:rPr>
              <a:t>2025.02.13</a:t>
            </a:r>
          </a:p>
        </p:txBody>
      </p:sp>
      <p:sp>
        <p:nvSpPr>
          <p:cNvPr id="2619" name="Google Shape;2584;p40"/>
          <p:cNvSpPr txBox="1"/>
          <p:nvPr/>
        </p:nvSpPr>
        <p:spPr>
          <a:xfrm>
            <a:off x="4538467" y="3640744"/>
            <a:ext cx="1272300" cy="348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sz="1700" b="1">
              <a:solidFill>
                <a:schemeClr val="dk1"/>
              </a:solidFill>
              <a:latin typeface="빙그레체"/>
              <a:ea typeface="빙그레체"/>
              <a:cs typeface="Fira Sans Extra Condensed"/>
              <a:sym typeface="Fira Sans Extra Condensed"/>
            </a:endParaRPr>
          </a:p>
        </p:txBody>
      </p:sp>
      <p:sp>
        <p:nvSpPr>
          <p:cNvPr id="2621" name="Google Shape;2584;p40"/>
          <p:cNvSpPr txBox="1"/>
          <p:nvPr/>
        </p:nvSpPr>
        <p:spPr>
          <a:xfrm>
            <a:off x="4394328" y="3637130"/>
            <a:ext cx="1466172" cy="403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6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rPr>
              <a:t>프로젝트의 목적</a:t>
            </a:r>
          </a:p>
        </p:txBody>
      </p:sp>
      <p:pic>
        <p:nvPicPr>
          <p:cNvPr id="2622" name="그림 262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425783" y="3582584"/>
            <a:ext cx="510473" cy="495846"/>
          </a:xfrm>
          <a:prstGeom prst="rect">
            <a:avLst/>
          </a:prstGeom>
        </p:spPr>
      </p:pic>
      <p:graphicFrame>
        <p:nvGraphicFramePr>
          <p:cNvPr id="2624" name="차트 2623"/>
          <p:cNvGraphicFramePr/>
          <p:nvPr/>
        </p:nvGraphicFramePr>
        <p:xfrm>
          <a:off x="2993715" y="1193828"/>
          <a:ext cx="2966069" cy="2285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638" name="Google Shape;2572;p40"/>
          <p:cNvSpPr txBox="1"/>
          <p:nvPr/>
        </p:nvSpPr>
        <p:spPr>
          <a:xfrm>
            <a:off x="193055" y="1406862"/>
            <a:ext cx="1660043" cy="47506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rPr>
              <a:t>첫 만남은 너무 어려워</a:t>
            </a:r>
          </a:p>
        </p:txBody>
      </p:sp>
      <p:grpSp>
        <p:nvGrpSpPr>
          <p:cNvPr id="2692" name="그룹 2691"/>
          <p:cNvGrpSpPr/>
          <p:nvPr/>
        </p:nvGrpSpPr>
        <p:grpSpPr>
          <a:xfrm>
            <a:off x="202555" y="1007155"/>
            <a:ext cx="2472594" cy="1836755"/>
            <a:chOff x="202555" y="1007155"/>
            <a:chExt cx="2472594" cy="1836755"/>
          </a:xfrm>
        </p:grpSpPr>
        <p:sp>
          <p:nvSpPr>
            <p:cNvPr id="2636" name="Google Shape;2570;p40"/>
            <p:cNvSpPr/>
            <p:nvPr/>
          </p:nvSpPr>
          <p:spPr>
            <a:xfrm>
              <a:off x="2034229" y="1198156"/>
              <a:ext cx="559200" cy="570157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700" b="1">
                <a:solidFill>
                  <a:schemeClr val="lt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2637" name="Google Shape;2571;p40"/>
            <p:cNvCxnSpPr>
              <a:endCxn id="2636" idx="1"/>
            </p:cNvCxnSpPr>
            <p:nvPr/>
          </p:nvCxnSpPr>
          <p:spPr>
            <a:xfrm flipV="1">
              <a:off x="1565219" y="1483237"/>
              <a:ext cx="469010" cy="140478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2639" name="Google Shape;2573;p40"/>
            <p:cNvSpPr txBox="1"/>
            <p:nvPr/>
          </p:nvSpPr>
          <p:spPr>
            <a:xfrm>
              <a:off x="202555" y="1854117"/>
              <a:ext cx="2472594" cy="98979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2.03</a:t>
              </a: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일 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조원이 모두 모여 배운 것을 토대로 만들고 싶은 주제를 정하고 각자 역할을 분담하였다</a:t>
              </a: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2640" name="Google Shape;2574;p40"/>
            <p:cNvSpPr txBox="1"/>
            <p:nvPr/>
          </p:nvSpPr>
          <p:spPr>
            <a:xfrm>
              <a:off x="202579" y="1007155"/>
              <a:ext cx="1272300" cy="47506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" sz="1900" b="1">
                  <a:solidFill>
                    <a:schemeClr val="accent3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</a:t>
              </a:r>
              <a:r>
                <a:rPr lang="en-US" altLang="ko-KR" sz="1900" b="1">
                  <a:solidFill>
                    <a:schemeClr val="accent3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0</a:t>
              </a:r>
              <a:r>
                <a:rPr lang="en" sz="1900" b="1">
                  <a:solidFill>
                    <a:schemeClr val="accent3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%</a:t>
              </a:r>
            </a:p>
          </p:txBody>
        </p:sp>
      </p:grpSp>
      <p:grpSp>
        <p:nvGrpSpPr>
          <p:cNvPr id="2641" name="Google Shape;2575;p40"/>
          <p:cNvGrpSpPr/>
          <p:nvPr/>
        </p:nvGrpSpPr>
        <p:grpSpPr>
          <a:xfrm>
            <a:off x="133350" y="2831343"/>
            <a:ext cx="2607461" cy="2175561"/>
            <a:chOff x="5993529" y="1445474"/>
            <a:chExt cx="2607461" cy="1591411"/>
          </a:xfrm>
        </p:grpSpPr>
        <p:cxnSp>
          <p:nvCxnSpPr>
            <p:cNvPr id="2642" name="Google Shape;2576;p40"/>
            <p:cNvCxnSpPr>
              <a:stCxn id="2643" idx="1"/>
              <a:endCxn id="2645" idx="3"/>
            </p:cNvCxnSpPr>
            <p:nvPr/>
          </p:nvCxnSpPr>
          <p:spPr>
            <a:xfrm rot="10800000" flipV="1">
              <a:off x="6645674" y="1953540"/>
              <a:ext cx="566550" cy="16958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w="med" len="med"/>
              <a:tailEnd w="med" len="med"/>
            </a:ln>
          </p:spPr>
        </p:cxnSp>
        <p:sp>
          <p:nvSpPr>
            <p:cNvPr id="2643" name="Google Shape;2577;p40"/>
            <p:cNvSpPr txBox="1"/>
            <p:nvPr/>
          </p:nvSpPr>
          <p:spPr>
            <a:xfrm>
              <a:off x="7212224" y="1779240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7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sp>
          <p:nvSpPr>
            <p:cNvPr id="2644" name="Google Shape;2579;p40"/>
            <p:cNvSpPr txBox="1"/>
            <p:nvPr/>
          </p:nvSpPr>
          <p:spPr>
            <a:xfrm>
              <a:off x="5993529" y="2195575"/>
              <a:ext cx="2607461" cy="8413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2.03~2.04</a:t>
              </a: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일</a:t>
              </a:r>
            </a:p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쇼핑몰이라는 주제를 정하고 그 주제에 꼭 필요한 뼈대를 정했으며 로그인</a:t>
              </a: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 장바구니</a:t>
              </a: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 회원가입과 탈퇴를 꼭 담자고 정했다</a:t>
              </a:r>
              <a:r>
                <a:rPr lang="en-US" altLang="ko-KR" sz="1100">
                  <a:solidFill>
                    <a:schemeClr val="dk1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  <p:sp>
          <p:nvSpPr>
            <p:cNvPr id="2645" name="Google Shape;2578;p40"/>
            <p:cNvSpPr/>
            <p:nvPr/>
          </p:nvSpPr>
          <p:spPr>
            <a:xfrm>
              <a:off x="6086474" y="1775192"/>
              <a:ext cx="559200" cy="39061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700" b="1">
                <a:solidFill>
                  <a:schemeClr val="lt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sp>
          <p:nvSpPr>
            <p:cNvPr id="2646" name="Google Shape;2580;p40"/>
            <p:cNvSpPr txBox="1"/>
            <p:nvPr/>
          </p:nvSpPr>
          <p:spPr>
            <a:xfrm>
              <a:off x="7224024" y="1445474"/>
              <a:ext cx="1272300" cy="4038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-US" altLang="ko-KR" sz="1900" b="1">
                  <a:solidFill>
                    <a:schemeClr val="accent2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10</a:t>
              </a:r>
              <a:r>
                <a:rPr lang="en" sz="1900" b="1">
                  <a:solidFill>
                    <a:schemeClr val="accent2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%</a:t>
              </a:r>
            </a:p>
          </p:txBody>
        </p:sp>
      </p:grpSp>
      <p:grpSp>
        <p:nvGrpSpPr>
          <p:cNvPr id="2647" name="Google Shape;2607;p40"/>
          <p:cNvGrpSpPr/>
          <p:nvPr/>
        </p:nvGrpSpPr>
        <p:grpSpPr>
          <a:xfrm>
            <a:off x="357543" y="3366952"/>
            <a:ext cx="315757" cy="354670"/>
            <a:chOff x="-8191825" y="3174500"/>
            <a:chExt cx="313500" cy="352100"/>
          </a:xfrm>
        </p:grpSpPr>
        <p:sp>
          <p:nvSpPr>
            <p:cNvPr id="2648" name="Google Shape;2608;p40"/>
            <p:cNvSpPr/>
            <p:nvPr/>
          </p:nvSpPr>
          <p:spPr>
            <a:xfrm>
              <a:off x="-8191825" y="3486400"/>
              <a:ext cx="310350" cy="40200"/>
            </a:xfrm>
            <a:custGeom>
              <a:avLst/>
              <a:gdLst/>
              <a:ahLst/>
              <a:cxnLst/>
              <a:rect l="l" t="t" r="r" b="b"/>
              <a:pathLst>
                <a:path w="12414" h="1608" extrusionOk="0">
                  <a:moveTo>
                    <a:pt x="0" y="1"/>
                  </a:moveTo>
                  <a:lnTo>
                    <a:pt x="0" y="1229"/>
                  </a:lnTo>
                  <a:lnTo>
                    <a:pt x="63" y="1229"/>
                  </a:lnTo>
                  <a:cubicBezTo>
                    <a:pt x="63" y="1450"/>
                    <a:pt x="252" y="1607"/>
                    <a:pt x="441" y="1607"/>
                  </a:cubicBezTo>
                  <a:lnTo>
                    <a:pt x="12035" y="1607"/>
                  </a:lnTo>
                  <a:cubicBezTo>
                    <a:pt x="12256" y="1607"/>
                    <a:pt x="12413" y="1418"/>
                    <a:pt x="12413" y="1229"/>
                  </a:cubicBezTo>
                  <a:lnTo>
                    <a:pt x="12413" y="1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  <p:sp>
          <p:nvSpPr>
            <p:cNvPr id="2649" name="Google Shape;2609;p40"/>
            <p:cNvSpPr/>
            <p:nvPr/>
          </p:nvSpPr>
          <p:spPr>
            <a:xfrm>
              <a:off x="-8188675" y="3318650"/>
              <a:ext cx="310350" cy="146500"/>
            </a:xfrm>
            <a:custGeom>
              <a:avLst/>
              <a:gdLst/>
              <a:ahLst/>
              <a:cxnLst/>
              <a:rect l="l" t="t" r="r" b="b"/>
              <a:pathLst>
                <a:path w="12414" h="5860" extrusionOk="0">
                  <a:moveTo>
                    <a:pt x="5199" y="0"/>
                  </a:moveTo>
                  <a:lnTo>
                    <a:pt x="4096" y="2237"/>
                  </a:lnTo>
                  <a:cubicBezTo>
                    <a:pt x="4024" y="2404"/>
                    <a:pt x="3863" y="2481"/>
                    <a:pt x="3706" y="2481"/>
                  </a:cubicBezTo>
                  <a:cubicBezTo>
                    <a:pt x="3656" y="2481"/>
                    <a:pt x="3606" y="2473"/>
                    <a:pt x="3560" y="2457"/>
                  </a:cubicBezTo>
                  <a:cubicBezTo>
                    <a:pt x="3371" y="2331"/>
                    <a:pt x="3277" y="2111"/>
                    <a:pt x="3371" y="1890"/>
                  </a:cubicBezTo>
                  <a:lnTo>
                    <a:pt x="4222" y="126"/>
                  </a:lnTo>
                  <a:lnTo>
                    <a:pt x="4222" y="126"/>
                  </a:lnTo>
                  <a:cubicBezTo>
                    <a:pt x="1828" y="630"/>
                    <a:pt x="0" y="2836"/>
                    <a:pt x="0" y="5450"/>
                  </a:cubicBezTo>
                  <a:lnTo>
                    <a:pt x="0" y="5860"/>
                  </a:lnTo>
                  <a:lnTo>
                    <a:pt x="12413" y="5860"/>
                  </a:lnTo>
                  <a:lnTo>
                    <a:pt x="12413" y="5450"/>
                  </a:lnTo>
                  <a:cubicBezTo>
                    <a:pt x="12319" y="2836"/>
                    <a:pt x="10523" y="630"/>
                    <a:pt x="8129" y="126"/>
                  </a:cubicBezTo>
                  <a:lnTo>
                    <a:pt x="8129" y="126"/>
                  </a:lnTo>
                  <a:lnTo>
                    <a:pt x="8979" y="1890"/>
                  </a:lnTo>
                  <a:cubicBezTo>
                    <a:pt x="9105" y="2111"/>
                    <a:pt x="8979" y="2331"/>
                    <a:pt x="8790" y="2457"/>
                  </a:cubicBezTo>
                  <a:cubicBezTo>
                    <a:pt x="8741" y="2482"/>
                    <a:pt x="8685" y="2494"/>
                    <a:pt x="8628" y="2494"/>
                  </a:cubicBezTo>
                  <a:cubicBezTo>
                    <a:pt x="8468" y="2494"/>
                    <a:pt x="8301" y="2400"/>
                    <a:pt x="8255" y="2237"/>
                  </a:cubicBezTo>
                  <a:lnTo>
                    <a:pt x="7152" y="0"/>
                  </a:lnTo>
                  <a:lnTo>
                    <a:pt x="6585" y="0"/>
                  </a:lnTo>
                  <a:lnTo>
                    <a:pt x="6585" y="2899"/>
                  </a:lnTo>
                  <a:cubicBezTo>
                    <a:pt x="6585" y="3119"/>
                    <a:pt x="6396" y="3308"/>
                    <a:pt x="6207" y="3308"/>
                  </a:cubicBezTo>
                  <a:cubicBezTo>
                    <a:pt x="5955" y="3308"/>
                    <a:pt x="5797" y="3119"/>
                    <a:pt x="5797" y="2899"/>
                  </a:cubicBezTo>
                  <a:lnTo>
                    <a:pt x="5797" y="0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  <p:sp>
          <p:nvSpPr>
            <p:cNvPr id="2650" name="Google Shape;2610;p40"/>
            <p:cNvSpPr/>
            <p:nvPr/>
          </p:nvSpPr>
          <p:spPr>
            <a:xfrm>
              <a:off x="-8169775" y="3174500"/>
              <a:ext cx="267825" cy="129975"/>
            </a:xfrm>
            <a:custGeom>
              <a:avLst/>
              <a:gdLst/>
              <a:ahLst/>
              <a:cxnLst/>
              <a:rect l="l" t="t" r="r" b="b"/>
              <a:pathLst>
                <a:path w="10713" h="5199" extrusionOk="0">
                  <a:moveTo>
                    <a:pt x="1639" y="1"/>
                  </a:moveTo>
                  <a:cubicBezTo>
                    <a:pt x="757" y="1"/>
                    <a:pt x="1" y="725"/>
                    <a:pt x="1" y="1639"/>
                  </a:cubicBezTo>
                  <a:lnTo>
                    <a:pt x="1" y="2080"/>
                  </a:lnTo>
                  <a:cubicBezTo>
                    <a:pt x="1" y="2301"/>
                    <a:pt x="190" y="2521"/>
                    <a:pt x="379" y="2521"/>
                  </a:cubicBezTo>
                  <a:lnTo>
                    <a:pt x="2521" y="2521"/>
                  </a:lnTo>
                  <a:lnTo>
                    <a:pt x="3057" y="5199"/>
                  </a:lnTo>
                  <a:cubicBezTo>
                    <a:pt x="3529" y="5073"/>
                    <a:pt x="4002" y="4978"/>
                    <a:pt x="4537" y="4978"/>
                  </a:cubicBezTo>
                  <a:lnTo>
                    <a:pt x="6176" y="4978"/>
                  </a:lnTo>
                  <a:cubicBezTo>
                    <a:pt x="6680" y="4978"/>
                    <a:pt x="7152" y="5073"/>
                    <a:pt x="7625" y="5199"/>
                  </a:cubicBezTo>
                  <a:lnTo>
                    <a:pt x="8192" y="2521"/>
                  </a:lnTo>
                  <a:lnTo>
                    <a:pt x="10303" y="2521"/>
                  </a:lnTo>
                  <a:cubicBezTo>
                    <a:pt x="10555" y="2521"/>
                    <a:pt x="10712" y="2301"/>
                    <a:pt x="10712" y="2080"/>
                  </a:cubicBezTo>
                  <a:lnTo>
                    <a:pt x="10712" y="1639"/>
                  </a:lnTo>
                  <a:cubicBezTo>
                    <a:pt x="10712" y="725"/>
                    <a:pt x="9956" y="1"/>
                    <a:pt x="9042" y="1"/>
                  </a:cubicBezTo>
                  <a:cubicBezTo>
                    <a:pt x="8160" y="1"/>
                    <a:pt x="7404" y="725"/>
                    <a:pt x="7404" y="1639"/>
                  </a:cubicBezTo>
                  <a:lnTo>
                    <a:pt x="7310" y="1639"/>
                  </a:lnTo>
                  <a:cubicBezTo>
                    <a:pt x="6617" y="1639"/>
                    <a:pt x="5892" y="1891"/>
                    <a:pt x="5325" y="2364"/>
                  </a:cubicBezTo>
                  <a:cubicBezTo>
                    <a:pt x="4852" y="1891"/>
                    <a:pt x="4128" y="1639"/>
                    <a:pt x="3372" y="1639"/>
                  </a:cubicBezTo>
                  <a:lnTo>
                    <a:pt x="3309" y="1639"/>
                  </a:lnTo>
                  <a:cubicBezTo>
                    <a:pt x="3309" y="725"/>
                    <a:pt x="2552" y="1"/>
                    <a:pt x="1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</p:grpSp>
      <p:sp>
        <p:nvSpPr>
          <p:cNvPr id="2651" name="Google Shape;2584;p40"/>
          <p:cNvSpPr txBox="1"/>
          <p:nvPr/>
        </p:nvSpPr>
        <p:spPr>
          <a:xfrm>
            <a:off x="1165928" y="3312772"/>
            <a:ext cx="1466172" cy="40380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ko-KR" altLang="en-US" sz="16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rPr>
              <a:t>기초공사를 탄탄히</a:t>
            </a:r>
          </a:p>
        </p:txBody>
      </p:sp>
      <p:grpSp>
        <p:nvGrpSpPr>
          <p:cNvPr id="2653" name="Google Shape;2562;p40"/>
          <p:cNvGrpSpPr/>
          <p:nvPr/>
        </p:nvGrpSpPr>
        <p:grpSpPr>
          <a:xfrm>
            <a:off x="6039212" y="3168814"/>
            <a:ext cx="2803752" cy="1525201"/>
            <a:chOff x="457225" y="1253025"/>
            <a:chExt cx="2803752" cy="1525201"/>
          </a:xfrm>
        </p:grpSpPr>
        <p:cxnSp>
          <p:nvCxnSpPr>
            <p:cNvPr id="2654" name="Google Shape;2563;p40"/>
            <p:cNvCxnSpPr>
              <a:stCxn id="2656" idx="3"/>
              <a:endCxn id="2658" idx="1"/>
            </p:cNvCxnSpPr>
            <p:nvPr/>
          </p:nvCxnSpPr>
          <p:spPr>
            <a:xfrm rot="10800000">
              <a:off x="636330" y="1711357"/>
              <a:ext cx="1093195" cy="169343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w="med" len="med"/>
              <a:tailEnd w="med" len="med"/>
            </a:ln>
          </p:spPr>
        </p:cxnSp>
        <p:grpSp>
          <p:nvGrpSpPr>
            <p:cNvPr id="2655" name="Google Shape;2566;p40"/>
            <p:cNvGrpSpPr/>
            <p:nvPr/>
          </p:nvGrpSpPr>
          <p:grpSpPr>
            <a:xfrm>
              <a:off x="457225" y="1706400"/>
              <a:ext cx="2803752" cy="1071826"/>
              <a:chOff x="457225" y="1706400"/>
              <a:chExt cx="2803752" cy="1071826"/>
            </a:xfrm>
          </p:grpSpPr>
          <p:sp>
            <p:nvSpPr>
              <p:cNvPr id="2656" name="Google Shape;2564;p40"/>
              <p:cNvSpPr txBox="1"/>
              <p:nvPr/>
            </p:nvSpPr>
            <p:spPr>
              <a:xfrm>
                <a:off x="457225" y="1706400"/>
                <a:ext cx="1272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endParaRPr lang="ko-KR" altLang="en-US" sz="17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57" name="Google Shape;2567;p40"/>
              <p:cNvSpPr txBox="1"/>
              <p:nvPr/>
            </p:nvSpPr>
            <p:spPr>
              <a:xfrm>
                <a:off x="771525" y="2051926"/>
                <a:ext cx="2489452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2.08~2.10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본격적으로 프로그램을 이용하여 필요한 패키지와 클래스를 구성하였고 각자 분배한 역할에 따른 내용을 구성하였다</a:t>
                </a:r>
                <a:r>
                  <a:rPr lang="en-US" altLang="ko-KR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2658" name="Google Shape;2565;p40"/>
            <p:cNvSpPr/>
            <p:nvPr/>
          </p:nvSpPr>
          <p:spPr>
            <a:xfrm>
              <a:off x="636330" y="1465057"/>
              <a:ext cx="559200" cy="492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700" b="1">
                <a:solidFill>
                  <a:schemeClr val="lt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sp>
          <p:nvSpPr>
            <p:cNvPr id="2659" name="Google Shape;2568;p40"/>
            <p:cNvSpPr txBox="1"/>
            <p:nvPr/>
          </p:nvSpPr>
          <p:spPr>
            <a:xfrm>
              <a:off x="1943124" y="1253025"/>
              <a:ext cx="1272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" sz="1900" b="1">
                  <a:solidFill>
                    <a:schemeClr val="accent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35%</a:t>
              </a:r>
              <a:endParaRPr sz="1900" b="1">
                <a:solidFill>
                  <a:schemeClr val="accent1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93" name="그룹 2692"/>
          <p:cNvGrpSpPr/>
          <p:nvPr/>
        </p:nvGrpSpPr>
        <p:grpSpPr>
          <a:xfrm>
            <a:off x="6327268" y="3468129"/>
            <a:ext cx="339253" cy="318042"/>
            <a:chOff x="6327268" y="3468129"/>
            <a:chExt cx="339253" cy="318042"/>
          </a:xfrm>
        </p:grpSpPr>
        <p:sp>
          <p:nvSpPr>
            <p:cNvPr id="2661" name="Google Shape;2612;p40"/>
            <p:cNvSpPr/>
            <p:nvPr/>
          </p:nvSpPr>
          <p:spPr>
            <a:xfrm>
              <a:off x="6387539" y="3746407"/>
              <a:ext cx="133585" cy="39764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  <p:sp>
          <p:nvSpPr>
            <p:cNvPr id="2662" name="Google Shape;2613;p40"/>
            <p:cNvSpPr/>
            <p:nvPr/>
          </p:nvSpPr>
          <p:spPr>
            <a:xfrm>
              <a:off x="6327268" y="3686769"/>
              <a:ext cx="180337" cy="39781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  <p:sp>
          <p:nvSpPr>
            <p:cNvPr id="2663" name="Google Shape;2614;p40"/>
            <p:cNvSpPr/>
            <p:nvPr/>
          </p:nvSpPr>
          <p:spPr>
            <a:xfrm>
              <a:off x="6527478" y="3627150"/>
              <a:ext cx="119274" cy="99401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  <p:sp>
          <p:nvSpPr>
            <p:cNvPr id="2664" name="Google Shape;2615;p40"/>
            <p:cNvSpPr/>
            <p:nvPr/>
          </p:nvSpPr>
          <p:spPr>
            <a:xfrm>
              <a:off x="6527478" y="3746407"/>
              <a:ext cx="119274" cy="29853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  <p:sp>
          <p:nvSpPr>
            <p:cNvPr id="2665" name="Google Shape;2616;p40"/>
            <p:cNvSpPr/>
            <p:nvPr/>
          </p:nvSpPr>
          <p:spPr>
            <a:xfrm>
              <a:off x="6327268" y="3468129"/>
              <a:ext cx="339253" cy="19878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  <p:sp>
          <p:nvSpPr>
            <p:cNvPr id="2666" name="Google Shape;2617;p40"/>
            <p:cNvSpPr/>
            <p:nvPr/>
          </p:nvSpPr>
          <p:spPr>
            <a:xfrm>
              <a:off x="6527478" y="3577475"/>
              <a:ext cx="119274" cy="29801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solidFill>
                <a:schemeClr val="dk1"/>
              </a:solidFill>
            </a:ln>
          </p:spPr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solidFill>
                  <a:srgbClr val="435D74"/>
                </a:solidFill>
                <a:latin typeface="빙그레체"/>
                <a:ea typeface="빙그레체"/>
              </a:endParaRPr>
            </a:p>
          </p:txBody>
        </p:sp>
      </p:grpSp>
      <p:sp>
        <p:nvSpPr>
          <p:cNvPr id="2667" name="Google Shape;2572;p40"/>
          <p:cNvSpPr txBox="1"/>
          <p:nvPr/>
        </p:nvSpPr>
        <p:spPr>
          <a:xfrm>
            <a:off x="7152879" y="3511550"/>
            <a:ext cx="1685330" cy="47506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rPr>
              <a:t>역할에 대한 책임</a:t>
            </a:r>
          </a:p>
        </p:txBody>
      </p:sp>
      <p:grpSp>
        <p:nvGrpSpPr>
          <p:cNvPr id="2677" name="Google Shape;2590;p40"/>
          <p:cNvGrpSpPr/>
          <p:nvPr/>
        </p:nvGrpSpPr>
        <p:grpSpPr>
          <a:xfrm>
            <a:off x="2135625" y="1314780"/>
            <a:ext cx="354341" cy="354341"/>
            <a:chOff x="-49027776" y="3183175"/>
            <a:chExt cx="299325" cy="299325"/>
          </a:xfrm>
          <a:solidFill>
            <a:schemeClr val="lt1"/>
          </a:solidFill>
        </p:grpSpPr>
        <p:sp>
          <p:nvSpPr>
            <p:cNvPr id="2678" name="Google Shape;2591;p40"/>
            <p:cNvSpPr/>
            <p:nvPr/>
          </p:nvSpPr>
          <p:spPr>
            <a:xfrm>
              <a:off x="-48870248" y="3183175"/>
              <a:ext cx="141800" cy="185900"/>
            </a:xfrm>
            <a:custGeom>
              <a:avLst/>
              <a:gdLst/>
              <a:ahLst/>
              <a:cxnLst/>
              <a:rect l="l" t="t" r="r" b="b"/>
              <a:pathLst>
                <a:path w="5672" h="7436" extrusionOk="0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grpFill/>
            <a:ln w="3175">
              <a:solidFill>
                <a:schemeClr val="dk1"/>
              </a:solidFill>
              <a:headEnd w="med" len="med"/>
              <a:tailEnd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2">
              <a:schemeClr val="accent2"/>
            </a:effectRef>
            <a:fontRef idx="minor">
              <a:schemeClr val="dk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  <p:sp>
          <p:nvSpPr>
            <p:cNvPr id="2679" name="Google Shape;2592;p40"/>
            <p:cNvSpPr/>
            <p:nvPr/>
          </p:nvSpPr>
          <p:spPr>
            <a:xfrm>
              <a:off x="-49027776" y="3183175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grpFill/>
            <a:ln w="3175">
              <a:solidFill>
                <a:schemeClr val="dk1"/>
              </a:solidFill>
              <a:headEnd w="med" len="med"/>
              <a:tailEnd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2">
              <a:schemeClr val="accent2"/>
            </a:effectRef>
            <a:fontRef idx="minor">
              <a:schemeClr val="dk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  <p:sp>
          <p:nvSpPr>
            <p:cNvPr id="2680" name="Google Shape;2593;p40"/>
            <p:cNvSpPr/>
            <p:nvPr/>
          </p:nvSpPr>
          <p:spPr>
            <a:xfrm>
              <a:off x="-49027776" y="3295800"/>
              <a:ext cx="141800" cy="186700"/>
            </a:xfrm>
            <a:custGeom>
              <a:avLst/>
              <a:gdLst/>
              <a:ahLst/>
              <a:cxnLst/>
              <a:rect l="l" t="t" r="r" b="b"/>
              <a:pathLst>
                <a:path w="5672" h="7468" extrusionOk="0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grpFill/>
            <a:ln w="3175">
              <a:solidFill>
                <a:schemeClr val="dk1"/>
              </a:solidFill>
              <a:headEnd w="med" len="med"/>
              <a:tailEnd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2">
              <a:schemeClr val="accent2"/>
            </a:effectRef>
            <a:fontRef idx="minor">
              <a:schemeClr val="dk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  <p:sp>
          <p:nvSpPr>
            <p:cNvPr id="2681" name="Google Shape;2594;p40"/>
            <p:cNvSpPr/>
            <p:nvPr/>
          </p:nvSpPr>
          <p:spPr>
            <a:xfrm>
              <a:off x="-48914352" y="3340700"/>
              <a:ext cx="185900" cy="141800"/>
            </a:xfrm>
            <a:custGeom>
              <a:avLst/>
              <a:gdLst/>
              <a:ahLst/>
              <a:cxnLst/>
              <a:rect l="l" t="t" r="r" b="b"/>
              <a:pathLst>
                <a:path w="7436" h="5672" extrusionOk="0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grpFill/>
            <a:ln w="3175">
              <a:solidFill>
                <a:schemeClr val="dk1"/>
              </a:solidFill>
              <a:headEnd w="med" len="med"/>
              <a:tailEnd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2">
              <a:schemeClr val="accent2"/>
            </a:effectRef>
            <a:fontRef idx="minor">
              <a:schemeClr val="dk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300">
                <a:latin typeface="빙그레체"/>
                <a:ea typeface="빙그레체"/>
              </a:endParaRPr>
            </a:p>
          </p:txBody>
        </p:sp>
      </p:grpSp>
      <p:sp>
        <p:nvSpPr>
          <p:cNvPr id="2682" name="타원 2681"/>
          <p:cNvSpPr/>
          <p:nvPr/>
        </p:nvSpPr>
        <p:spPr>
          <a:xfrm>
            <a:off x="4301001" y="2143715"/>
            <a:ext cx="362456" cy="370884"/>
          </a:xfrm>
          <a:prstGeom prst="ellipse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83" name="Google Shape;2562;p40"/>
          <p:cNvGrpSpPr/>
          <p:nvPr/>
        </p:nvGrpSpPr>
        <p:grpSpPr>
          <a:xfrm>
            <a:off x="5851918" y="1100747"/>
            <a:ext cx="2958644" cy="1695684"/>
            <a:chOff x="224161" y="1280459"/>
            <a:chExt cx="2958644" cy="1695684"/>
          </a:xfrm>
        </p:grpSpPr>
        <p:cxnSp>
          <p:nvCxnSpPr>
            <p:cNvPr id="2684" name="Google Shape;2563;p40"/>
            <p:cNvCxnSpPr>
              <a:endCxn id="2688" idx="1"/>
            </p:cNvCxnSpPr>
            <p:nvPr/>
          </p:nvCxnSpPr>
          <p:spPr>
            <a:xfrm rot="10800000">
              <a:off x="546137" y="1526759"/>
              <a:ext cx="1183388" cy="68191"/>
            </a:xfrm>
            <a:prstGeom prst="straightConnector1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grpSp>
          <p:nvGrpSpPr>
            <p:cNvPr id="2685" name="Google Shape;2566;p40"/>
            <p:cNvGrpSpPr/>
            <p:nvPr/>
          </p:nvGrpSpPr>
          <p:grpSpPr>
            <a:xfrm>
              <a:off x="224161" y="1706400"/>
              <a:ext cx="2953058" cy="1269744"/>
              <a:chOff x="224159" y="1706400"/>
              <a:chExt cx="2953058" cy="1269744"/>
            </a:xfrm>
          </p:grpSpPr>
          <p:sp>
            <p:nvSpPr>
              <p:cNvPr id="2686" name="Google Shape;2564;p40"/>
              <p:cNvSpPr txBox="1"/>
              <p:nvPr/>
            </p:nvSpPr>
            <p:spPr>
              <a:xfrm>
                <a:off x="457225" y="1706400"/>
                <a:ext cx="1272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  <a:defRPr/>
                </a:pPr>
                <a:endParaRPr lang="ko-KR" altLang="en-US" sz="17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687" name="Google Shape;2567;p40"/>
              <p:cNvSpPr txBox="1"/>
              <p:nvPr/>
            </p:nvSpPr>
            <p:spPr>
              <a:xfrm>
                <a:off x="224159" y="2013826"/>
                <a:ext cx="2953058" cy="9623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4" tIns="91424" rIns="91424" bIns="91424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US" altLang="ko-KR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2.011~2.13</a:t>
                </a: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ko-KR" altLang="en-US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어느정도 완성한 프로젝트에 추가 하고 싶은 기능을 서로 의논해 발전시키면서 실행중에  나타나는 오류를 모든 팀원이 함께 보수</a:t>
                </a:r>
                <a:r>
                  <a:rPr lang="en-US" altLang="ko-KR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 </a:t>
                </a:r>
                <a:r>
                  <a:rPr lang="ko-KR" altLang="en-US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하여 최종 프로젝트를 만들었다</a:t>
                </a:r>
                <a:r>
                  <a:rPr lang="en-US" altLang="ko-KR" sz="1100">
                    <a:solidFill>
                      <a:schemeClr val="dk1"/>
                    </a:solidFill>
                    <a:latin typeface="빙그레체"/>
                    <a:ea typeface="빙그레체"/>
                    <a:cs typeface="Roboto"/>
                    <a:sym typeface="Roboto"/>
                  </a:rPr>
                  <a:t>.</a:t>
                </a:r>
              </a:p>
            </p:txBody>
          </p:sp>
        </p:grpSp>
        <p:sp>
          <p:nvSpPr>
            <p:cNvPr id="2688" name="Google Shape;2565;p40"/>
            <p:cNvSpPr/>
            <p:nvPr/>
          </p:nvSpPr>
          <p:spPr>
            <a:xfrm>
              <a:off x="546137" y="1280459"/>
              <a:ext cx="559200" cy="492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endParaRPr sz="1700" b="1">
                <a:solidFill>
                  <a:schemeClr val="accent5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  <p:sp>
          <p:nvSpPr>
            <p:cNvPr id="2689" name="Google Shape;2568;p40"/>
            <p:cNvSpPr txBox="1"/>
            <p:nvPr/>
          </p:nvSpPr>
          <p:spPr>
            <a:xfrm>
              <a:off x="1910505" y="1286826"/>
              <a:ext cx="1272300" cy="348600"/>
            </a:xfrm>
            <a:prstGeom prst="rect">
              <a:avLst/>
            </a:prstGeom>
            <a:noFill/>
            <a:ln>
              <a:noFill/>
              <a:headEnd w="med" len="med"/>
              <a:tailEnd w="med" len="med"/>
            </a:ln>
          </p:spPr>
          <p:style>
            <a:lnRef idx="2">
              <a:schemeClr val="accent2">
                <a:shade val="2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91424" tIns="91424" rIns="91424" bIns="91424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en" sz="1900" b="1">
                  <a:solidFill>
                    <a:schemeClr val="accent5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35%</a:t>
              </a:r>
              <a:endParaRPr sz="1900" b="1">
                <a:solidFill>
                  <a:schemeClr val="accent5"/>
                </a:solidFill>
                <a:latin typeface="빙그레체"/>
                <a:ea typeface="빙그레체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690" name="Google Shape;2572;p40"/>
          <p:cNvSpPr txBox="1"/>
          <p:nvPr/>
        </p:nvSpPr>
        <p:spPr>
          <a:xfrm>
            <a:off x="7147378" y="1443613"/>
            <a:ext cx="1660043" cy="47506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>
                <a:solidFill>
                  <a:schemeClr val="dk1"/>
                </a:solidFill>
                <a:latin typeface="빙그레체"/>
                <a:ea typeface="빙그레체"/>
                <a:cs typeface="Fira Sans Extra Condensed"/>
                <a:sym typeface="Fira Sans Extra Condensed"/>
              </a:rPr>
              <a:t>한발자국 더 나아가기</a:t>
            </a:r>
          </a:p>
        </p:txBody>
      </p:sp>
      <p:pic>
        <p:nvPicPr>
          <p:cNvPr id="2691" name="그림 2690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169501" y="1075145"/>
            <a:ext cx="576388" cy="5763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1" grpId="2" animBg="1"/>
      <p:bldP spid="2692" grpId="0" animBg="1"/>
      <p:bldP spid="2641" grpId="1" animBg="1"/>
      <p:bldP spid="2653" grpId="3" animBg="1"/>
      <p:bldP spid="2683" grpId="4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프로그램 설명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3</a:t>
              </a:r>
            </a:p>
          </p:txBody>
        </p:sp>
      </p:grpSp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23" name="Google Shape;2623;p41"/>
          <p:cNvCxnSpPr>
            <a:endCxn id="2624" idx="4"/>
          </p:cNvCxnSpPr>
          <p:nvPr/>
        </p:nvCxnSpPr>
        <p:spPr>
          <a:xfrm rot="16200000">
            <a:off x="2199587" y="2880737"/>
            <a:ext cx="84772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</p:cxnSp>
      <p:cxnSp>
        <p:nvCxnSpPr>
          <p:cNvPr id="2625" name="Google Shape;2625;p41"/>
          <p:cNvCxnSpPr>
            <a:stCxn id="2626" idx="4"/>
            <a:endCxn id="2627" idx="0"/>
          </p:cNvCxnSpPr>
          <p:nvPr/>
        </p:nvCxnSpPr>
        <p:spPr>
          <a:xfrm rot="16200000" flipH="1">
            <a:off x="5982887" y="3084312"/>
            <a:ext cx="125487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w="med" len="med"/>
            <a:tailEnd type="triangle" w="med" len="med"/>
          </a:ln>
        </p:spPr>
      </p:cxnSp>
      <p:cxnSp>
        <p:nvCxnSpPr>
          <p:cNvPr id="2628" name="Google Shape;2628;p41"/>
          <p:cNvCxnSpPr>
            <a:stCxn id="2624" idx="6"/>
            <a:endCxn id="2629" idx="2"/>
          </p:cNvCxnSpPr>
          <p:nvPr/>
        </p:nvCxnSpPr>
        <p:spPr>
          <a:xfrm>
            <a:off x="2827000" y="2253325"/>
            <a:ext cx="154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</p:cxnSp>
      <p:cxnSp>
        <p:nvCxnSpPr>
          <p:cNvPr id="2630" name="Google Shape;2630;p41"/>
          <p:cNvCxnSpPr>
            <a:endCxn id="2626" idx="2"/>
          </p:cNvCxnSpPr>
          <p:nvPr/>
        </p:nvCxnSpPr>
        <p:spPr>
          <a:xfrm>
            <a:off x="4775675" y="2253325"/>
            <a:ext cx="163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w="med" len="med"/>
            <a:tailEnd w="med" len="med"/>
          </a:ln>
        </p:spPr>
      </p:cxnSp>
      <p:sp>
        <p:nvSpPr>
          <p:cNvPr id="2631" name="Google Shape;2631;p41"/>
          <p:cNvSpPr/>
          <p:nvPr/>
        </p:nvSpPr>
        <p:spPr>
          <a:xfrm>
            <a:off x="2419900" y="330465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2624" name="Google Shape;2624;p41"/>
          <p:cNvSpPr/>
          <p:nvPr/>
        </p:nvSpPr>
        <p:spPr>
          <a:xfrm>
            <a:off x="2419900" y="2049775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2629" name="Google Shape;2629;p41"/>
          <p:cNvSpPr/>
          <p:nvPr/>
        </p:nvSpPr>
        <p:spPr>
          <a:xfrm>
            <a:off x="4368450" y="2049775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2626" name="Google Shape;2626;p41"/>
          <p:cNvSpPr/>
          <p:nvPr/>
        </p:nvSpPr>
        <p:spPr>
          <a:xfrm>
            <a:off x="6406775" y="2049775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sp>
        <p:nvSpPr>
          <p:cNvPr id="2627" name="Google Shape;2627;p41"/>
          <p:cNvSpPr/>
          <p:nvPr/>
        </p:nvSpPr>
        <p:spPr>
          <a:xfrm>
            <a:off x="6406775" y="3711750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빙그레체"/>
              <a:ea typeface="빙그레체"/>
            </a:endParaRPr>
          </a:p>
        </p:txBody>
      </p:sp>
      <p:grpSp>
        <p:nvGrpSpPr>
          <p:cNvPr id="2633" name="Google Shape;2633;p41"/>
          <p:cNvGrpSpPr/>
          <p:nvPr/>
        </p:nvGrpSpPr>
        <p:grpSpPr>
          <a:xfrm>
            <a:off x="156557" y="2992628"/>
            <a:ext cx="2101276" cy="1391741"/>
            <a:chOff x="8863842" y="3586000"/>
            <a:chExt cx="2758668" cy="1391741"/>
          </a:xfrm>
        </p:grpSpPr>
        <p:sp>
          <p:nvSpPr>
            <p:cNvPr id="2634" name="Google Shape;2634;p41"/>
            <p:cNvSpPr txBox="1"/>
            <p:nvPr/>
          </p:nvSpPr>
          <p:spPr>
            <a:xfrm>
              <a:off x="9246149" y="3586000"/>
              <a:ext cx="1980300" cy="348600"/>
            </a:xfrm>
            <a:prstGeom prst="rect">
              <a:avLst/>
            </a:prstGeom>
            <a:solidFill>
              <a:srgbClr val="FAF3DB">
                <a:alpha val="83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장바구니</a:t>
              </a:r>
            </a:p>
          </p:txBody>
        </p:sp>
        <p:sp>
          <p:nvSpPr>
            <p:cNvPr id="2635" name="Google Shape;2635;p41"/>
            <p:cNvSpPr txBox="1"/>
            <p:nvPr/>
          </p:nvSpPr>
          <p:spPr>
            <a:xfrm>
              <a:off x="8863842" y="3911262"/>
              <a:ext cx="2758668" cy="10664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선택한 상품들을 장바구니에 담고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 장바구니에서 최종적으로 선택한 상품을 결제할 수 있도록 구현하였습니다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  <a:endParaRPr sz="1200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</p:grpSp>
      <p:grpSp>
        <p:nvGrpSpPr>
          <p:cNvPr id="2636" name="Google Shape;2636;p41"/>
          <p:cNvGrpSpPr/>
          <p:nvPr/>
        </p:nvGrpSpPr>
        <p:grpSpPr>
          <a:xfrm>
            <a:off x="571575" y="1817743"/>
            <a:ext cx="1508403" cy="1043227"/>
            <a:chOff x="9246136" y="2487727"/>
            <a:chExt cx="1980312" cy="1043227"/>
          </a:xfrm>
        </p:grpSpPr>
        <p:sp>
          <p:nvSpPr>
            <p:cNvPr id="2637" name="Google Shape;2637;p41"/>
            <p:cNvSpPr txBox="1"/>
            <p:nvPr/>
          </p:nvSpPr>
          <p:spPr>
            <a:xfrm>
              <a:off x="9246148" y="2487727"/>
              <a:ext cx="1980300" cy="348600"/>
            </a:xfrm>
            <a:prstGeom prst="rect">
              <a:avLst/>
            </a:prstGeom>
            <a:solidFill>
              <a:srgbClr val="FAF3DB">
                <a:alpha val="83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solidFill>
                    <a:srgbClr val="000000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결제시스템</a:t>
              </a:r>
            </a:p>
          </p:txBody>
        </p:sp>
        <p:sp>
          <p:nvSpPr>
            <p:cNvPr id="2638" name="Google Shape;2638;p41"/>
            <p:cNvSpPr txBox="1"/>
            <p:nvPr/>
          </p:nvSpPr>
          <p:spPr>
            <a:xfrm>
              <a:off x="9246136" y="2804655"/>
              <a:ext cx="19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결제는 카드결제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 쿠폰사용의 기능을 구현하였습니다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  <a:endParaRPr sz="1200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</p:grpSp>
      <p:grpSp>
        <p:nvGrpSpPr>
          <p:cNvPr id="2639" name="Google Shape;2639;p41"/>
          <p:cNvGrpSpPr/>
          <p:nvPr/>
        </p:nvGrpSpPr>
        <p:grpSpPr>
          <a:xfrm>
            <a:off x="2675037" y="2359090"/>
            <a:ext cx="3812986" cy="1898139"/>
            <a:chOff x="2867700" y="1790438"/>
            <a:chExt cx="3812986" cy="2016441"/>
          </a:xfrm>
        </p:grpSpPr>
        <p:sp>
          <p:nvSpPr>
            <p:cNvPr id="2640" name="Google Shape;2640;p41"/>
            <p:cNvSpPr/>
            <p:nvPr/>
          </p:nvSpPr>
          <p:spPr>
            <a:xfrm>
              <a:off x="3208110" y="1790438"/>
              <a:ext cx="3132167" cy="1869287"/>
            </a:xfrm>
            <a:custGeom>
              <a:avLst/>
              <a:gdLst/>
              <a:ahLst/>
              <a:cxnLst/>
              <a:rect l="l" t="t" r="r" b="b"/>
              <a:pathLst>
                <a:path w="20583" h="12284" extrusionOk="0">
                  <a:moveTo>
                    <a:pt x="1033" y="1"/>
                  </a:moveTo>
                  <a:cubicBezTo>
                    <a:pt x="465" y="1"/>
                    <a:pt x="1" y="464"/>
                    <a:pt x="1" y="1037"/>
                  </a:cubicBezTo>
                  <a:lnTo>
                    <a:pt x="1" y="12284"/>
                  </a:lnTo>
                  <a:lnTo>
                    <a:pt x="20582" y="12284"/>
                  </a:lnTo>
                  <a:lnTo>
                    <a:pt x="20582" y="1037"/>
                  </a:lnTo>
                  <a:cubicBezTo>
                    <a:pt x="20582" y="464"/>
                    <a:pt x="20119" y="1"/>
                    <a:pt x="19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1" name="Google Shape;2641;p41"/>
            <p:cNvSpPr/>
            <p:nvPr/>
          </p:nvSpPr>
          <p:spPr>
            <a:xfrm>
              <a:off x="2867700" y="3656989"/>
              <a:ext cx="3812986" cy="149890"/>
            </a:xfrm>
            <a:custGeom>
              <a:avLst/>
              <a:gdLst/>
              <a:ahLst/>
              <a:cxnLst/>
              <a:rect l="l" t="t" r="r" b="b"/>
              <a:pathLst>
                <a:path w="25057" h="985" extrusionOk="0">
                  <a:moveTo>
                    <a:pt x="1" y="0"/>
                  </a:moveTo>
                  <a:lnTo>
                    <a:pt x="1" y="408"/>
                  </a:lnTo>
                  <a:cubicBezTo>
                    <a:pt x="1" y="724"/>
                    <a:pt x="256" y="984"/>
                    <a:pt x="573" y="984"/>
                  </a:cubicBezTo>
                  <a:lnTo>
                    <a:pt x="24484" y="984"/>
                  </a:lnTo>
                  <a:cubicBezTo>
                    <a:pt x="24801" y="984"/>
                    <a:pt x="25057" y="724"/>
                    <a:pt x="25057" y="408"/>
                  </a:cubicBezTo>
                  <a:lnTo>
                    <a:pt x="250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2" name="Google Shape;2642;p41"/>
            <p:cNvSpPr/>
            <p:nvPr/>
          </p:nvSpPr>
          <p:spPr>
            <a:xfrm>
              <a:off x="3271565" y="1876264"/>
              <a:ext cx="3009972" cy="1719397"/>
            </a:xfrm>
            <a:custGeom>
              <a:avLst/>
              <a:gdLst/>
              <a:ahLst/>
              <a:cxnLst/>
              <a:rect l="l" t="t" r="r" b="b"/>
              <a:pathLst>
                <a:path w="19780" h="11299" extrusionOk="0">
                  <a:moveTo>
                    <a:pt x="668" y="0"/>
                  </a:moveTo>
                  <a:cubicBezTo>
                    <a:pt x="299" y="0"/>
                    <a:pt x="0" y="299"/>
                    <a:pt x="0" y="668"/>
                  </a:cubicBezTo>
                  <a:lnTo>
                    <a:pt x="0" y="11299"/>
                  </a:lnTo>
                  <a:lnTo>
                    <a:pt x="19780" y="11299"/>
                  </a:lnTo>
                  <a:lnTo>
                    <a:pt x="19780" y="668"/>
                  </a:lnTo>
                  <a:cubicBezTo>
                    <a:pt x="19780" y="299"/>
                    <a:pt x="19480" y="0"/>
                    <a:pt x="191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3" name="Google Shape;2643;p41"/>
            <p:cNvSpPr/>
            <p:nvPr/>
          </p:nvSpPr>
          <p:spPr>
            <a:xfrm>
              <a:off x="4431425" y="3656989"/>
              <a:ext cx="685689" cy="59499"/>
            </a:xfrm>
            <a:custGeom>
              <a:avLst/>
              <a:gdLst/>
              <a:ahLst/>
              <a:cxnLst/>
              <a:rect l="l" t="t" r="r" b="b"/>
              <a:pathLst>
                <a:path w="4506" h="391" extrusionOk="0">
                  <a:moveTo>
                    <a:pt x="0" y="0"/>
                  </a:moveTo>
                  <a:lnTo>
                    <a:pt x="0" y="78"/>
                  </a:lnTo>
                  <a:cubicBezTo>
                    <a:pt x="0" y="252"/>
                    <a:pt x="143" y="390"/>
                    <a:pt x="312" y="390"/>
                  </a:cubicBezTo>
                  <a:lnTo>
                    <a:pt x="4193" y="390"/>
                  </a:lnTo>
                  <a:cubicBezTo>
                    <a:pt x="4362" y="390"/>
                    <a:pt x="4505" y="252"/>
                    <a:pt x="4505" y="78"/>
                  </a:cubicBezTo>
                  <a:lnTo>
                    <a:pt x="4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4" name="Google Shape;2644;p41"/>
            <p:cNvSpPr/>
            <p:nvPr/>
          </p:nvSpPr>
          <p:spPr>
            <a:xfrm>
              <a:off x="3351913" y="1975176"/>
              <a:ext cx="2833300" cy="1538768"/>
            </a:xfrm>
            <a:custGeom>
              <a:avLst/>
              <a:gdLst/>
              <a:ahLst/>
              <a:cxnLst/>
              <a:rect l="l" t="t" r="r" b="b"/>
              <a:pathLst>
                <a:path w="18619" h="10112" extrusionOk="0">
                  <a:moveTo>
                    <a:pt x="1" y="1"/>
                  </a:moveTo>
                  <a:lnTo>
                    <a:pt x="1" y="10111"/>
                  </a:lnTo>
                  <a:lnTo>
                    <a:pt x="18619" y="10111"/>
                  </a:lnTo>
                  <a:lnTo>
                    <a:pt x="186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5" name="Google Shape;2645;p41"/>
            <p:cNvSpPr/>
            <p:nvPr/>
          </p:nvSpPr>
          <p:spPr>
            <a:xfrm>
              <a:off x="3530107" y="2375695"/>
              <a:ext cx="681733" cy="955491"/>
            </a:xfrm>
            <a:custGeom>
              <a:avLst/>
              <a:gdLst/>
              <a:ahLst/>
              <a:cxnLst/>
              <a:rect l="l" t="t" r="r" b="b"/>
              <a:pathLst>
                <a:path w="4480" h="6279" extrusionOk="0">
                  <a:moveTo>
                    <a:pt x="395" y="0"/>
                  </a:moveTo>
                  <a:cubicBezTo>
                    <a:pt x="178" y="0"/>
                    <a:pt x="1" y="178"/>
                    <a:pt x="1" y="395"/>
                  </a:cubicBezTo>
                  <a:lnTo>
                    <a:pt x="1" y="5884"/>
                  </a:lnTo>
                  <a:cubicBezTo>
                    <a:pt x="1" y="6101"/>
                    <a:pt x="178" y="6278"/>
                    <a:pt x="395" y="6278"/>
                  </a:cubicBezTo>
                  <a:lnTo>
                    <a:pt x="4089" y="6278"/>
                  </a:lnTo>
                  <a:cubicBezTo>
                    <a:pt x="4306" y="6278"/>
                    <a:pt x="4479" y="6101"/>
                    <a:pt x="4479" y="5884"/>
                  </a:cubicBezTo>
                  <a:lnTo>
                    <a:pt x="4479" y="395"/>
                  </a:lnTo>
                  <a:cubicBezTo>
                    <a:pt x="4479" y="178"/>
                    <a:pt x="4306" y="0"/>
                    <a:pt x="408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6" name="Google Shape;2646;p41"/>
            <p:cNvSpPr/>
            <p:nvPr/>
          </p:nvSpPr>
          <p:spPr>
            <a:xfrm>
              <a:off x="4021015" y="2576867"/>
              <a:ext cx="106977" cy="650690"/>
            </a:xfrm>
            <a:custGeom>
              <a:avLst/>
              <a:gdLst/>
              <a:ahLst/>
              <a:cxnLst/>
              <a:rect l="l" t="t" r="r" b="b"/>
              <a:pathLst>
                <a:path w="703" h="4276" extrusionOk="0">
                  <a:moveTo>
                    <a:pt x="495" y="1"/>
                  </a:moveTo>
                  <a:cubicBezTo>
                    <a:pt x="447" y="53"/>
                    <a:pt x="382" y="122"/>
                    <a:pt x="326" y="209"/>
                  </a:cubicBezTo>
                  <a:cubicBezTo>
                    <a:pt x="0" y="699"/>
                    <a:pt x="26" y="1158"/>
                    <a:pt x="26" y="1158"/>
                  </a:cubicBezTo>
                  <a:lnTo>
                    <a:pt x="321" y="4276"/>
                  </a:lnTo>
                  <a:lnTo>
                    <a:pt x="703" y="4232"/>
                  </a:lnTo>
                  <a:cubicBezTo>
                    <a:pt x="703" y="4232"/>
                    <a:pt x="616" y="161"/>
                    <a:pt x="503" y="14"/>
                  </a:cubicBezTo>
                  <a:cubicBezTo>
                    <a:pt x="503" y="9"/>
                    <a:pt x="499" y="5"/>
                    <a:pt x="4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7" name="Google Shape;2647;p41"/>
            <p:cNvSpPr/>
            <p:nvPr/>
          </p:nvSpPr>
          <p:spPr>
            <a:xfrm>
              <a:off x="3883756" y="2516911"/>
              <a:ext cx="124934" cy="87956"/>
            </a:xfrm>
            <a:custGeom>
              <a:avLst/>
              <a:gdLst/>
              <a:ahLst/>
              <a:cxnLst/>
              <a:rect l="l" t="t" r="r" b="b"/>
              <a:pathLst>
                <a:path w="821" h="578" extrusionOk="0">
                  <a:moveTo>
                    <a:pt x="712" y="0"/>
                  </a:moveTo>
                  <a:cubicBezTo>
                    <a:pt x="603" y="390"/>
                    <a:pt x="260" y="452"/>
                    <a:pt x="48" y="452"/>
                  </a:cubicBezTo>
                  <a:cubicBezTo>
                    <a:pt x="31" y="452"/>
                    <a:pt x="15" y="452"/>
                    <a:pt x="1" y="451"/>
                  </a:cubicBezTo>
                  <a:lnTo>
                    <a:pt x="1" y="577"/>
                  </a:lnTo>
                  <a:cubicBezTo>
                    <a:pt x="15" y="577"/>
                    <a:pt x="28" y="578"/>
                    <a:pt x="42" y="578"/>
                  </a:cubicBezTo>
                  <a:cubicBezTo>
                    <a:pt x="372" y="578"/>
                    <a:pt x="569" y="428"/>
                    <a:pt x="677" y="299"/>
                  </a:cubicBezTo>
                  <a:cubicBezTo>
                    <a:pt x="755" y="204"/>
                    <a:pt x="803" y="109"/>
                    <a:pt x="820" y="52"/>
                  </a:cubicBezTo>
                  <a:cubicBezTo>
                    <a:pt x="755" y="17"/>
                    <a:pt x="712" y="0"/>
                    <a:pt x="7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8" name="Google Shape;2648;p41"/>
            <p:cNvSpPr/>
            <p:nvPr/>
          </p:nvSpPr>
          <p:spPr>
            <a:xfrm>
              <a:off x="3888321" y="2524824"/>
              <a:ext cx="209389" cy="597125"/>
            </a:xfrm>
            <a:custGeom>
              <a:avLst/>
              <a:gdLst/>
              <a:ahLst/>
              <a:cxnLst/>
              <a:rect l="l" t="t" r="r" b="b"/>
              <a:pathLst>
                <a:path w="1376" h="3924" extrusionOk="0">
                  <a:moveTo>
                    <a:pt x="790" y="0"/>
                  </a:moveTo>
                  <a:cubicBezTo>
                    <a:pt x="768" y="57"/>
                    <a:pt x="712" y="148"/>
                    <a:pt x="634" y="243"/>
                  </a:cubicBezTo>
                  <a:cubicBezTo>
                    <a:pt x="526" y="373"/>
                    <a:pt x="352" y="516"/>
                    <a:pt x="23" y="516"/>
                  </a:cubicBezTo>
                  <a:cubicBezTo>
                    <a:pt x="18" y="516"/>
                    <a:pt x="5" y="520"/>
                    <a:pt x="1" y="520"/>
                  </a:cubicBezTo>
                  <a:lnTo>
                    <a:pt x="83" y="3924"/>
                  </a:lnTo>
                  <a:lnTo>
                    <a:pt x="985" y="3894"/>
                  </a:lnTo>
                  <a:cubicBezTo>
                    <a:pt x="985" y="3894"/>
                    <a:pt x="987" y="3895"/>
                    <a:pt x="989" y="3895"/>
                  </a:cubicBezTo>
                  <a:cubicBezTo>
                    <a:pt x="1002" y="3895"/>
                    <a:pt x="1036" y="3845"/>
                    <a:pt x="933" y="3196"/>
                  </a:cubicBezTo>
                  <a:cubicBezTo>
                    <a:pt x="812" y="2424"/>
                    <a:pt x="907" y="1470"/>
                    <a:pt x="907" y="1470"/>
                  </a:cubicBezTo>
                  <a:cubicBezTo>
                    <a:pt x="916" y="1058"/>
                    <a:pt x="1072" y="746"/>
                    <a:pt x="1202" y="559"/>
                  </a:cubicBezTo>
                  <a:cubicBezTo>
                    <a:pt x="1263" y="473"/>
                    <a:pt x="1323" y="403"/>
                    <a:pt x="1375" y="351"/>
                  </a:cubicBezTo>
                  <a:cubicBezTo>
                    <a:pt x="1276" y="243"/>
                    <a:pt x="959" y="83"/>
                    <a:pt x="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49" name="Google Shape;2649;p41"/>
            <p:cNvSpPr/>
            <p:nvPr/>
          </p:nvSpPr>
          <p:spPr>
            <a:xfrm>
              <a:off x="3624454" y="2577628"/>
              <a:ext cx="107129" cy="649929"/>
            </a:xfrm>
            <a:custGeom>
              <a:avLst/>
              <a:gdLst/>
              <a:ahLst/>
              <a:cxnLst/>
              <a:rect l="l" t="t" r="r" b="b"/>
              <a:pathLst>
                <a:path w="704" h="4271" extrusionOk="0">
                  <a:moveTo>
                    <a:pt x="209" y="0"/>
                  </a:moveTo>
                  <a:cubicBezTo>
                    <a:pt x="204" y="4"/>
                    <a:pt x="200" y="4"/>
                    <a:pt x="200" y="9"/>
                  </a:cubicBezTo>
                  <a:cubicBezTo>
                    <a:pt x="83" y="156"/>
                    <a:pt x="1" y="4227"/>
                    <a:pt x="1" y="4227"/>
                  </a:cubicBezTo>
                  <a:lnTo>
                    <a:pt x="382" y="4271"/>
                  </a:lnTo>
                  <a:lnTo>
                    <a:pt x="677" y="1153"/>
                  </a:lnTo>
                  <a:cubicBezTo>
                    <a:pt x="677" y="1153"/>
                    <a:pt x="703" y="694"/>
                    <a:pt x="378" y="208"/>
                  </a:cubicBezTo>
                  <a:cubicBezTo>
                    <a:pt x="317" y="117"/>
                    <a:pt x="256" y="52"/>
                    <a:pt x="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0" name="Google Shape;2650;p41"/>
            <p:cNvSpPr/>
            <p:nvPr/>
          </p:nvSpPr>
          <p:spPr>
            <a:xfrm>
              <a:off x="3655497" y="2524063"/>
              <a:ext cx="226433" cy="597886"/>
            </a:xfrm>
            <a:custGeom>
              <a:avLst/>
              <a:gdLst/>
              <a:ahLst/>
              <a:cxnLst/>
              <a:rect l="l" t="t" r="r" b="b"/>
              <a:pathLst>
                <a:path w="1488" h="3929" extrusionOk="0">
                  <a:moveTo>
                    <a:pt x="586" y="1"/>
                  </a:moveTo>
                  <a:cubicBezTo>
                    <a:pt x="417" y="88"/>
                    <a:pt x="100" y="248"/>
                    <a:pt x="0" y="356"/>
                  </a:cubicBezTo>
                  <a:cubicBezTo>
                    <a:pt x="52" y="408"/>
                    <a:pt x="113" y="478"/>
                    <a:pt x="170" y="564"/>
                  </a:cubicBezTo>
                  <a:cubicBezTo>
                    <a:pt x="304" y="751"/>
                    <a:pt x="456" y="1063"/>
                    <a:pt x="469" y="1475"/>
                  </a:cubicBezTo>
                  <a:cubicBezTo>
                    <a:pt x="469" y="1475"/>
                    <a:pt x="564" y="2429"/>
                    <a:pt x="443" y="3201"/>
                  </a:cubicBezTo>
                  <a:cubicBezTo>
                    <a:pt x="336" y="3850"/>
                    <a:pt x="370" y="3900"/>
                    <a:pt x="382" y="3900"/>
                  </a:cubicBezTo>
                  <a:cubicBezTo>
                    <a:pt x="385" y="3900"/>
                    <a:pt x="386" y="3899"/>
                    <a:pt x="386" y="3899"/>
                  </a:cubicBezTo>
                  <a:lnTo>
                    <a:pt x="1488" y="3929"/>
                  </a:lnTo>
                  <a:lnTo>
                    <a:pt x="1488" y="3929"/>
                  </a:lnTo>
                  <a:lnTo>
                    <a:pt x="1423" y="517"/>
                  </a:lnTo>
                  <a:lnTo>
                    <a:pt x="1353" y="517"/>
                  </a:lnTo>
                  <a:cubicBezTo>
                    <a:pt x="1024" y="517"/>
                    <a:pt x="846" y="374"/>
                    <a:pt x="737" y="244"/>
                  </a:cubicBezTo>
                  <a:cubicBezTo>
                    <a:pt x="659" y="148"/>
                    <a:pt x="612" y="62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1" name="Google Shape;2651;p41"/>
            <p:cNvSpPr/>
            <p:nvPr/>
          </p:nvSpPr>
          <p:spPr>
            <a:xfrm>
              <a:off x="3743909" y="2516911"/>
              <a:ext cx="128738" cy="88108"/>
            </a:xfrm>
            <a:custGeom>
              <a:avLst/>
              <a:gdLst/>
              <a:ahLst/>
              <a:cxnLst/>
              <a:rect l="l" t="t" r="r" b="b"/>
              <a:pathLst>
                <a:path w="846" h="579" extrusionOk="0">
                  <a:moveTo>
                    <a:pt x="113" y="0"/>
                  </a:moveTo>
                  <a:cubicBezTo>
                    <a:pt x="113" y="0"/>
                    <a:pt x="70" y="17"/>
                    <a:pt x="0" y="52"/>
                  </a:cubicBezTo>
                  <a:cubicBezTo>
                    <a:pt x="22" y="109"/>
                    <a:pt x="65" y="204"/>
                    <a:pt x="143" y="299"/>
                  </a:cubicBezTo>
                  <a:cubicBezTo>
                    <a:pt x="251" y="427"/>
                    <a:pt x="467" y="578"/>
                    <a:pt x="793" y="578"/>
                  </a:cubicBezTo>
                  <a:cubicBezTo>
                    <a:pt x="810" y="578"/>
                    <a:pt x="828" y="578"/>
                    <a:pt x="846" y="577"/>
                  </a:cubicBezTo>
                  <a:lnTo>
                    <a:pt x="833" y="451"/>
                  </a:lnTo>
                  <a:cubicBezTo>
                    <a:pt x="818" y="452"/>
                    <a:pt x="803" y="452"/>
                    <a:pt x="786" y="452"/>
                  </a:cubicBezTo>
                  <a:cubicBezTo>
                    <a:pt x="576" y="452"/>
                    <a:pt x="222" y="390"/>
                    <a:pt x="1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2" name="Google Shape;2652;p41"/>
            <p:cNvSpPr/>
            <p:nvPr/>
          </p:nvSpPr>
          <p:spPr>
            <a:xfrm>
              <a:off x="3870517" y="2585236"/>
              <a:ext cx="31195" cy="537473"/>
            </a:xfrm>
            <a:custGeom>
              <a:avLst/>
              <a:gdLst/>
              <a:ahLst/>
              <a:cxnLst/>
              <a:rect l="l" t="t" r="r" b="b"/>
              <a:pathLst>
                <a:path w="205" h="3532" extrusionOk="0">
                  <a:moveTo>
                    <a:pt x="60" y="0"/>
                  </a:moveTo>
                  <a:cubicBezTo>
                    <a:pt x="43" y="0"/>
                    <a:pt x="23" y="1"/>
                    <a:pt x="1" y="2"/>
                  </a:cubicBezTo>
                  <a:lnTo>
                    <a:pt x="62" y="3527"/>
                  </a:lnTo>
                  <a:lnTo>
                    <a:pt x="96" y="3531"/>
                  </a:lnTo>
                  <a:lnTo>
                    <a:pt x="205" y="3527"/>
                  </a:lnTo>
                  <a:lnTo>
                    <a:pt x="122" y="136"/>
                  </a:lnTo>
                  <a:lnTo>
                    <a:pt x="118" y="2"/>
                  </a:lnTo>
                  <a:cubicBezTo>
                    <a:pt x="118" y="2"/>
                    <a:pt x="95" y="0"/>
                    <a:pt x="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3" name="Google Shape;2653;p41"/>
            <p:cNvSpPr/>
            <p:nvPr/>
          </p:nvSpPr>
          <p:spPr>
            <a:xfrm>
              <a:off x="3609236" y="3256470"/>
              <a:ext cx="502930" cy="159172"/>
            </a:xfrm>
            <a:custGeom>
              <a:avLst/>
              <a:gdLst/>
              <a:ahLst/>
              <a:cxnLst/>
              <a:rect l="l" t="t" r="r" b="b"/>
              <a:pathLst>
                <a:path w="3305" h="1046" extrusionOk="0">
                  <a:moveTo>
                    <a:pt x="526" y="0"/>
                  </a:moveTo>
                  <a:cubicBezTo>
                    <a:pt x="235" y="0"/>
                    <a:pt x="1" y="235"/>
                    <a:pt x="1" y="525"/>
                  </a:cubicBezTo>
                  <a:cubicBezTo>
                    <a:pt x="1" y="811"/>
                    <a:pt x="235" y="1045"/>
                    <a:pt x="526" y="1045"/>
                  </a:cubicBezTo>
                  <a:lnTo>
                    <a:pt x="2780" y="1045"/>
                  </a:lnTo>
                  <a:cubicBezTo>
                    <a:pt x="3071" y="1045"/>
                    <a:pt x="3305" y="811"/>
                    <a:pt x="3305" y="525"/>
                  </a:cubicBezTo>
                  <a:cubicBezTo>
                    <a:pt x="3305" y="235"/>
                    <a:pt x="3071" y="0"/>
                    <a:pt x="27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4" name="Google Shape;2654;p41"/>
            <p:cNvSpPr/>
            <p:nvPr/>
          </p:nvSpPr>
          <p:spPr>
            <a:xfrm>
              <a:off x="3754409" y="3296035"/>
              <a:ext cx="62239" cy="77304"/>
            </a:xfrm>
            <a:custGeom>
              <a:avLst/>
              <a:gdLst/>
              <a:ahLst/>
              <a:cxnLst/>
              <a:rect l="l" t="t" r="r" b="b"/>
              <a:pathLst>
                <a:path w="409" h="508" extrusionOk="0">
                  <a:moveTo>
                    <a:pt x="209" y="100"/>
                  </a:moveTo>
                  <a:cubicBezTo>
                    <a:pt x="226" y="100"/>
                    <a:pt x="244" y="105"/>
                    <a:pt x="252" y="113"/>
                  </a:cubicBezTo>
                  <a:cubicBezTo>
                    <a:pt x="265" y="122"/>
                    <a:pt x="270" y="139"/>
                    <a:pt x="270" y="152"/>
                  </a:cubicBezTo>
                  <a:cubicBezTo>
                    <a:pt x="270" y="170"/>
                    <a:pt x="265" y="183"/>
                    <a:pt x="252" y="196"/>
                  </a:cubicBezTo>
                  <a:cubicBezTo>
                    <a:pt x="244" y="204"/>
                    <a:pt x="226" y="209"/>
                    <a:pt x="209" y="209"/>
                  </a:cubicBezTo>
                  <a:lnTo>
                    <a:pt x="127" y="209"/>
                  </a:lnTo>
                  <a:lnTo>
                    <a:pt x="127" y="100"/>
                  </a:lnTo>
                  <a:close/>
                  <a:moveTo>
                    <a:pt x="218" y="295"/>
                  </a:moveTo>
                  <a:cubicBezTo>
                    <a:pt x="235" y="295"/>
                    <a:pt x="252" y="304"/>
                    <a:pt x="265" y="313"/>
                  </a:cubicBezTo>
                  <a:cubicBezTo>
                    <a:pt x="278" y="321"/>
                    <a:pt x="283" y="334"/>
                    <a:pt x="283" y="356"/>
                  </a:cubicBezTo>
                  <a:cubicBezTo>
                    <a:pt x="283" y="373"/>
                    <a:pt x="278" y="386"/>
                    <a:pt x="265" y="395"/>
                  </a:cubicBezTo>
                  <a:cubicBezTo>
                    <a:pt x="252" y="404"/>
                    <a:pt x="239" y="408"/>
                    <a:pt x="218" y="408"/>
                  </a:cubicBezTo>
                  <a:lnTo>
                    <a:pt x="127" y="408"/>
                  </a:lnTo>
                  <a:lnTo>
                    <a:pt x="127" y="295"/>
                  </a:lnTo>
                  <a:close/>
                  <a:moveTo>
                    <a:pt x="1" y="1"/>
                  </a:moveTo>
                  <a:lnTo>
                    <a:pt x="1" y="508"/>
                  </a:lnTo>
                  <a:lnTo>
                    <a:pt x="239" y="508"/>
                  </a:lnTo>
                  <a:cubicBezTo>
                    <a:pt x="291" y="508"/>
                    <a:pt x="335" y="495"/>
                    <a:pt x="365" y="473"/>
                  </a:cubicBezTo>
                  <a:cubicBezTo>
                    <a:pt x="391" y="447"/>
                    <a:pt x="408" y="412"/>
                    <a:pt x="408" y="369"/>
                  </a:cubicBezTo>
                  <a:cubicBezTo>
                    <a:pt x="408" y="343"/>
                    <a:pt x="400" y="317"/>
                    <a:pt x="382" y="291"/>
                  </a:cubicBezTo>
                  <a:cubicBezTo>
                    <a:pt x="365" y="269"/>
                    <a:pt x="339" y="256"/>
                    <a:pt x="309" y="248"/>
                  </a:cubicBezTo>
                  <a:cubicBezTo>
                    <a:pt x="335" y="239"/>
                    <a:pt x="356" y="226"/>
                    <a:pt x="374" y="209"/>
                  </a:cubicBezTo>
                  <a:cubicBezTo>
                    <a:pt x="387" y="187"/>
                    <a:pt x="395" y="165"/>
                    <a:pt x="395" y="135"/>
                  </a:cubicBezTo>
                  <a:cubicBezTo>
                    <a:pt x="395" y="92"/>
                    <a:pt x="382" y="61"/>
                    <a:pt x="352" y="40"/>
                  </a:cubicBezTo>
                  <a:cubicBezTo>
                    <a:pt x="322" y="14"/>
                    <a:pt x="283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5" name="Google Shape;2655;p41"/>
            <p:cNvSpPr/>
            <p:nvPr/>
          </p:nvSpPr>
          <p:spPr>
            <a:xfrm>
              <a:off x="3826995" y="3296035"/>
              <a:ext cx="64825" cy="78064"/>
            </a:xfrm>
            <a:custGeom>
              <a:avLst/>
              <a:gdLst/>
              <a:ahLst/>
              <a:cxnLst/>
              <a:rect l="l" t="t" r="r" b="b"/>
              <a:pathLst>
                <a:path w="426" h="513" extrusionOk="0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9" y="386"/>
                    <a:pt x="27" y="421"/>
                  </a:cubicBezTo>
                  <a:cubicBezTo>
                    <a:pt x="48" y="452"/>
                    <a:pt x="70" y="473"/>
                    <a:pt x="105" y="491"/>
                  </a:cubicBezTo>
                  <a:cubicBezTo>
                    <a:pt x="135" y="504"/>
                    <a:pt x="170" y="512"/>
                    <a:pt x="209" y="512"/>
                  </a:cubicBezTo>
                  <a:cubicBezTo>
                    <a:pt x="252" y="512"/>
                    <a:pt x="287" y="504"/>
                    <a:pt x="322" y="491"/>
                  </a:cubicBezTo>
                  <a:cubicBezTo>
                    <a:pt x="352" y="473"/>
                    <a:pt x="378" y="452"/>
                    <a:pt x="400" y="417"/>
                  </a:cubicBezTo>
                  <a:cubicBezTo>
                    <a:pt x="417" y="386"/>
                    <a:pt x="426" y="347"/>
                    <a:pt x="426" y="304"/>
                  </a:cubicBezTo>
                  <a:lnTo>
                    <a:pt x="426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6" y="360"/>
                    <a:pt x="278" y="373"/>
                  </a:cubicBezTo>
                  <a:cubicBezTo>
                    <a:pt x="265" y="391"/>
                    <a:pt x="244" y="399"/>
                    <a:pt x="213" y="399"/>
                  </a:cubicBezTo>
                  <a:cubicBezTo>
                    <a:pt x="183" y="399"/>
                    <a:pt x="161" y="391"/>
                    <a:pt x="148" y="373"/>
                  </a:cubicBezTo>
                  <a:cubicBezTo>
                    <a:pt x="131" y="360"/>
                    <a:pt x="126" y="334"/>
                    <a:pt x="126" y="30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6" name="Google Shape;2656;p41"/>
            <p:cNvSpPr/>
            <p:nvPr/>
          </p:nvSpPr>
          <p:spPr>
            <a:xfrm>
              <a:off x="3898973" y="3296035"/>
              <a:ext cx="72738" cy="77304"/>
            </a:xfrm>
            <a:custGeom>
              <a:avLst/>
              <a:gdLst/>
              <a:ahLst/>
              <a:cxnLst/>
              <a:rect l="l" t="t" r="r" b="b"/>
              <a:pathLst>
                <a:path w="478" h="508" extrusionOk="0">
                  <a:moveTo>
                    <a:pt x="0" y="1"/>
                  </a:moveTo>
                  <a:lnTo>
                    <a:pt x="178" y="343"/>
                  </a:lnTo>
                  <a:lnTo>
                    <a:pt x="178" y="508"/>
                  </a:lnTo>
                  <a:lnTo>
                    <a:pt x="299" y="508"/>
                  </a:lnTo>
                  <a:lnTo>
                    <a:pt x="299" y="343"/>
                  </a:lnTo>
                  <a:lnTo>
                    <a:pt x="477" y="1"/>
                  </a:lnTo>
                  <a:lnTo>
                    <a:pt x="338" y="1"/>
                  </a:lnTo>
                  <a:lnTo>
                    <a:pt x="239" y="213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7" name="Google Shape;2657;p41"/>
            <p:cNvSpPr/>
            <p:nvPr/>
          </p:nvSpPr>
          <p:spPr>
            <a:xfrm>
              <a:off x="4418794" y="2375695"/>
              <a:ext cx="681733" cy="955491"/>
            </a:xfrm>
            <a:custGeom>
              <a:avLst/>
              <a:gdLst/>
              <a:ahLst/>
              <a:cxnLst/>
              <a:rect l="l" t="t" r="r" b="b"/>
              <a:pathLst>
                <a:path w="4480" h="6279" extrusionOk="0">
                  <a:moveTo>
                    <a:pt x="395" y="0"/>
                  </a:moveTo>
                  <a:cubicBezTo>
                    <a:pt x="179" y="0"/>
                    <a:pt x="1" y="178"/>
                    <a:pt x="1" y="395"/>
                  </a:cubicBezTo>
                  <a:lnTo>
                    <a:pt x="1" y="5884"/>
                  </a:lnTo>
                  <a:cubicBezTo>
                    <a:pt x="1" y="6101"/>
                    <a:pt x="179" y="6278"/>
                    <a:pt x="395" y="6278"/>
                  </a:cubicBezTo>
                  <a:lnTo>
                    <a:pt x="4085" y="6278"/>
                  </a:lnTo>
                  <a:cubicBezTo>
                    <a:pt x="4302" y="6278"/>
                    <a:pt x="4480" y="6101"/>
                    <a:pt x="4480" y="5884"/>
                  </a:cubicBezTo>
                  <a:lnTo>
                    <a:pt x="4480" y="395"/>
                  </a:lnTo>
                  <a:cubicBezTo>
                    <a:pt x="4480" y="178"/>
                    <a:pt x="4302" y="0"/>
                    <a:pt x="4085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8" name="Google Shape;2658;p41"/>
            <p:cNvSpPr/>
            <p:nvPr/>
          </p:nvSpPr>
          <p:spPr>
            <a:xfrm>
              <a:off x="4505228" y="2626780"/>
              <a:ext cx="507495" cy="382409"/>
            </a:xfrm>
            <a:custGeom>
              <a:avLst/>
              <a:gdLst/>
              <a:ahLst/>
              <a:cxnLst/>
              <a:rect l="l" t="t" r="r" b="b"/>
              <a:pathLst>
                <a:path w="3335" h="2513" extrusionOk="0">
                  <a:moveTo>
                    <a:pt x="2864" y="0"/>
                  </a:moveTo>
                  <a:cubicBezTo>
                    <a:pt x="2860" y="0"/>
                    <a:pt x="2856" y="2"/>
                    <a:pt x="2854" y="7"/>
                  </a:cubicBezTo>
                  <a:cubicBezTo>
                    <a:pt x="2732" y="163"/>
                    <a:pt x="1518" y="1723"/>
                    <a:pt x="1197" y="1836"/>
                  </a:cubicBezTo>
                  <a:cubicBezTo>
                    <a:pt x="1197" y="1836"/>
                    <a:pt x="1154" y="1862"/>
                    <a:pt x="1089" y="1880"/>
                  </a:cubicBezTo>
                  <a:cubicBezTo>
                    <a:pt x="1056" y="1891"/>
                    <a:pt x="1016" y="1899"/>
                    <a:pt x="972" y="1899"/>
                  </a:cubicBezTo>
                  <a:cubicBezTo>
                    <a:pt x="879" y="1899"/>
                    <a:pt x="773" y="1858"/>
                    <a:pt x="699" y="1710"/>
                  </a:cubicBezTo>
                  <a:cubicBezTo>
                    <a:pt x="687" y="1689"/>
                    <a:pt x="664" y="1677"/>
                    <a:pt x="640" y="1677"/>
                  </a:cubicBezTo>
                  <a:cubicBezTo>
                    <a:pt x="629" y="1677"/>
                    <a:pt x="618" y="1679"/>
                    <a:pt x="608" y="1684"/>
                  </a:cubicBezTo>
                  <a:cubicBezTo>
                    <a:pt x="443" y="1780"/>
                    <a:pt x="1" y="2062"/>
                    <a:pt x="1" y="2322"/>
                  </a:cubicBezTo>
                  <a:cubicBezTo>
                    <a:pt x="1" y="2322"/>
                    <a:pt x="123" y="2512"/>
                    <a:pt x="806" y="2512"/>
                  </a:cubicBezTo>
                  <a:cubicBezTo>
                    <a:pt x="1015" y="2512"/>
                    <a:pt x="1277" y="2494"/>
                    <a:pt x="1605" y="2448"/>
                  </a:cubicBezTo>
                  <a:cubicBezTo>
                    <a:pt x="2281" y="1563"/>
                    <a:pt x="2277" y="1563"/>
                    <a:pt x="2351" y="1489"/>
                  </a:cubicBezTo>
                  <a:cubicBezTo>
                    <a:pt x="2498" y="1378"/>
                    <a:pt x="2589" y="1342"/>
                    <a:pt x="2645" y="1342"/>
                  </a:cubicBezTo>
                  <a:cubicBezTo>
                    <a:pt x="2747" y="1342"/>
                    <a:pt x="2737" y="1459"/>
                    <a:pt x="2737" y="1459"/>
                  </a:cubicBezTo>
                  <a:lnTo>
                    <a:pt x="2750" y="2504"/>
                  </a:lnTo>
                  <a:lnTo>
                    <a:pt x="2936" y="2491"/>
                  </a:lnTo>
                  <a:cubicBezTo>
                    <a:pt x="2910" y="1715"/>
                    <a:pt x="3240" y="913"/>
                    <a:pt x="3248" y="908"/>
                  </a:cubicBezTo>
                  <a:cubicBezTo>
                    <a:pt x="3248" y="908"/>
                    <a:pt x="3335" y="731"/>
                    <a:pt x="3296" y="705"/>
                  </a:cubicBezTo>
                  <a:lnTo>
                    <a:pt x="3261" y="679"/>
                  </a:lnTo>
                  <a:cubicBezTo>
                    <a:pt x="3261" y="679"/>
                    <a:pt x="2702" y="969"/>
                    <a:pt x="2333" y="1268"/>
                  </a:cubicBezTo>
                  <a:cubicBezTo>
                    <a:pt x="2372" y="1103"/>
                    <a:pt x="2451" y="856"/>
                    <a:pt x="3001" y="241"/>
                  </a:cubicBezTo>
                  <a:cubicBezTo>
                    <a:pt x="3001" y="236"/>
                    <a:pt x="3005" y="232"/>
                    <a:pt x="3001" y="228"/>
                  </a:cubicBezTo>
                  <a:lnTo>
                    <a:pt x="2871" y="7"/>
                  </a:lnTo>
                  <a:cubicBezTo>
                    <a:pt x="2871" y="2"/>
                    <a:pt x="2868" y="0"/>
                    <a:pt x="28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59" name="Google Shape;2659;p41"/>
            <p:cNvSpPr/>
            <p:nvPr/>
          </p:nvSpPr>
          <p:spPr>
            <a:xfrm>
              <a:off x="4502033" y="3256470"/>
              <a:ext cx="502169" cy="159172"/>
            </a:xfrm>
            <a:custGeom>
              <a:avLst/>
              <a:gdLst/>
              <a:ahLst/>
              <a:cxnLst/>
              <a:rect l="l" t="t" r="r" b="b"/>
              <a:pathLst>
                <a:path w="3300" h="1046" extrusionOk="0">
                  <a:moveTo>
                    <a:pt x="520" y="0"/>
                  </a:moveTo>
                  <a:cubicBezTo>
                    <a:pt x="234" y="0"/>
                    <a:pt x="0" y="235"/>
                    <a:pt x="0" y="525"/>
                  </a:cubicBezTo>
                  <a:cubicBezTo>
                    <a:pt x="0" y="811"/>
                    <a:pt x="234" y="1045"/>
                    <a:pt x="520" y="1045"/>
                  </a:cubicBezTo>
                  <a:lnTo>
                    <a:pt x="2779" y="1045"/>
                  </a:lnTo>
                  <a:cubicBezTo>
                    <a:pt x="3065" y="1045"/>
                    <a:pt x="3300" y="811"/>
                    <a:pt x="3300" y="525"/>
                  </a:cubicBezTo>
                  <a:cubicBezTo>
                    <a:pt x="3300" y="235"/>
                    <a:pt x="3065" y="0"/>
                    <a:pt x="27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0" name="Google Shape;2660;p41"/>
            <p:cNvSpPr/>
            <p:nvPr/>
          </p:nvSpPr>
          <p:spPr>
            <a:xfrm>
              <a:off x="4647205" y="3296035"/>
              <a:ext cx="61478" cy="77304"/>
            </a:xfrm>
            <a:custGeom>
              <a:avLst/>
              <a:gdLst/>
              <a:ahLst/>
              <a:cxnLst/>
              <a:rect l="l" t="t" r="r" b="b"/>
              <a:pathLst>
                <a:path w="404" h="508" extrusionOk="0">
                  <a:moveTo>
                    <a:pt x="204" y="100"/>
                  </a:moveTo>
                  <a:cubicBezTo>
                    <a:pt x="225" y="100"/>
                    <a:pt x="238" y="105"/>
                    <a:pt x="251" y="113"/>
                  </a:cubicBezTo>
                  <a:cubicBezTo>
                    <a:pt x="260" y="122"/>
                    <a:pt x="269" y="139"/>
                    <a:pt x="269" y="152"/>
                  </a:cubicBezTo>
                  <a:cubicBezTo>
                    <a:pt x="269" y="170"/>
                    <a:pt x="260" y="183"/>
                    <a:pt x="251" y="196"/>
                  </a:cubicBezTo>
                  <a:cubicBezTo>
                    <a:pt x="238" y="204"/>
                    <a:pt x="225" y="209"/>
                    <a:pt x="204" y="209"/>
                  </a:cubicBezTo>
                  <a:lnTo>
                    <a:pt x="121" y="209"/>
                  </a:lnTo>
                  <a:lnTo>
                    <a:pt x="121" y="100"/>
                  </a:lnTo>
                  <a:close/>
                  <a:moveTo>
                    <a:pt x="212" y="295"/>
                  </a:moveTo>
                  <a:cubicBezTo>
                    <a:pt x="234" y="295"/>
                    <a:pt x="251" y="304"/>
                    <a:pt x="260" y="313"/>
                  </a:cubicBezTo>
                  <a:cubicBezTo>
                    <a:pt x="273" y="321"/>
                    <a:pt x="277" y="334"/>
                    <a:pt x="277" y="356"/>
                  </a:cubicBezTo>
                  <a:cubicBezTo>
                    <a:pt x="277" y="373"/>
                    <a:pt x="273" y="386"/>
                    <a:pt x="260" y="395"/>
                  </a:cubicBezTo>
                  <a:cubicBezTo>
                    <a:pt x="251" y="404"/>
                    <a:pt x="234" y="408"/>
                    <a:pt x="212" y="408"/>
                  </a:cubicBezTo>
                  <a:lnTo>
                    <a:pt x="121" y="408"/>
                  </a:lnTo>
                  <a:lnTo>
                    <a:pt x="121" y="295"/>
                  </a:lnTo>
                  <a:close/>
                  <a:moveTo>
                    <a:pt x="0" y="1"/>
                  </a:moveTo>
                  <a:lnTo>
                    <a:pt x="0" y="508"/>
                  </a:lnTo>
                  <a:lnTo>
                    <a:pt x="234" y="508"/>
                  </a:lnTo>
                  <a:cubicBezTo>
                    <a:pt x="290" y="508"/>
                    <a:pt x="330" y="495"/>
                    <a:pt x="360" y="473"/>
                  </a:cubicBezTo>
                  <a:cubicBezTo>
                    <a:pt x="390" y="447"/>
                    <a:pt x="403" y="412"/>
                    <a:pt x="403" y="369"/>
                  </a:cubicBezTo>
                  <a:cubicBezTo>
                    <a:pt x="403" y="343"/>
                    <a:pt x="395" y="317"/>
                    <a:pt x="377" y="291"/>
                  </a:cubicBezTo>
                  <a:cubicBezTo>
                    <a:pt x="360" y="269"/>
                    <a:pt x="338" y="256"/>
                    <a:pt x="308" y="248"/>
                  </a:cubicBezTo>
                  <a:cubicBezTo>
                    <a:pt x="334" y="239"/>
                    <a:pt x="356" y="226"/>
                    <a:pt x="369" y="209"/>
                  </a:cubicBezTo>
                  <a:cubicBezTo>
                    <a:pt x="386" y="187"/>
                    <a:pt x="395" y="165"/>
                    <a:pt x="395" y="135"/>
                  </a:cubicBezTo>
                  <a:cubicBezTo>
                    <a:pt x="395" y="92"/>
                    <a:pt x="377" y="61"/>
                    <a:pt x="351" y="40"/>
                  </a:cubicBezTo>
                  <a:cubicBezTo>
                    <a:pt x="321" y="14"/>
                    <a:pt x="277" y="1"/>
                    <a:pt x="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1" name="Google Shape;2661;p41"/>
            <p:cNvSpPr/>
            <p:nvPr/>
          </p:nvSpPr>
          <p:spPr>
            <a:xfrm>
              <a:off x="4719031" y="3296035"/>
              <a:ext cx="65434" cy="78064"/>
            </a:xfrm>
            <a:custGeom>
              <a:avLst/>
              <a:gdLst/>
              <a:ahLst/>
              <a:cxnLst/>
              <a:rect l="l" t="t" r="r" b="b"/>
              <a:pathLst>
                <a:path w="430" h="513" extrusionOk="0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14" y="386"/>
                    <a:pt x="31" y="421"/>
                  </a:cubicBezTo>
                  <a:cubicBezTo>
                    <a:pt x="48" y="452"/>
                    <a:pt x="74" y="473"/>
                    <a:pt x="105" y="491"/>
                  </a:cubicBezTo>
                  <a:cubicBezTo>
                    <a:pt x="135" y="504"/>
                    <a:pt x="174" y="512"/>
                    <a:pt x="213" y="512"/>
                  </a:cubicBezTo>
                  <a:cubicBezTo>
                    <a:pt x="252" y="512"/>
                    <a:pt x="291" y="504"/>
                    <a:pt x="321" y="491"/>
                  </a:cubicBezTo>
                  <a:cubicBezTo>
                    <a:pt x="356" y="473"/>
                    <a:pt x="382" y="452"/>
                    <a:pt x="399" y="417"/>
                  </a:cubicBezTo>
                  <a:cubicBezTo>
                    <a:pt x="421" y="386"/>
                    <a:pt x="430" y="347"/>
                    <a:pt x="430" y="304"/>
                  </a:cubicBezTo>
                  <a:lnTo>
                    <a:pt x="430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5" y="360"/>
                    <a:pt x="282" y="373"/>
                  </a:cubicBezTo>
                  <a:cubicBezTo>
                    <a:pt x="265" y="391"/>
                    <a:pt x="243" y="399"/>
                    <a:pt x="213" y="399"/>
                  </a:cubicBezTo>
                  <a:cubicBezTo>
                    <a:pt x="187" y="399"/>
                    <a:pt x="165" y="391"/>
                    <a:pt x="148" y="373"/>
                  </a:cubicBezTo>
                  <a:cubicBezTo>
                    <a:pt x="135" y="360"/>
                    <a:pt x="126" y="334"/>
                    <a:pt x="126" y="304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2" name="Google Shape;2662;p41"/>
            <p:cNvSpPr/>
            <p:nvPr/>
          </p:nvSpPr>
          <p:spPr>
            <a:xfrm>
              <a:off x="4791617" y="3296035"/>
              <a:ext cx="72738" cy="77304"/>
            </a:xfrm>
            <a:custGeom>
              <a:avLst/>
              <a:gdLst/>
              <a:ahLst/>
              <a:cxnLst/>
              <a:rect l="l" t="t" r="r" b="b"/>
              <a:pathLst>
                <a:path w="478" h="508" extrusionOk="0">
                  <a:moveTo>
                    <a:pt x="1" y="1"/>
                  </a:moveTo>
                  <a:lnTo>
                    <a:pt x="174" y="343"/>
                  </a:lnTo>
                  <a:lnTo>
                    <a:pt x="174" y="508"/>
                  </a:lnTo>
                  <a:lnTo>
                    <a:pt x="300" y="508"/>
                  </a:lnTo>
                  <a:lnTo>
                    <a:pt x="300" y="343"/>
                  </a:lnTo>
                  <a:lnTo>
                    <a:pt x="477" y="1"/>
                  </a:lnTo>
                  <a:lnTo>
                    <a:pt x="334" y="1"/>
                  </a:lnTo>
                  <a:lnTo>
                    <a:pt x="239" y="213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3" name="Google Shape;2663;p41"/>
            <p:cNvSpPr/>
            <p:nvPr/>
          </p:nvSpPr>
          <p:spPr>
            <a:xfrm>
              <a:off x="5313569" y="2375695"/>
              <a:ext cx="681581" cy="955491"/>
            </a:xfrm>
            <a:custGeom>
              <a:avLst/>
              <a:gdLst/>
              <a:ahLst/>
              <a:cxnLst/>
              <a:rect l="l" t="t" r="r" b="b"/>
              <a:pathLst>
                <a:path w="4479" h="6279" extrusionOk="0">
                  <a:moveTo>
                    <a:pt x="395" y="0"/>
                  </a:moveTo>
                  <a:cubicBezTo>
                    <a:pt x="178" y="0"/>
                    <a:pt x="0" y="178"/>
                    <a:pt x="0" y="395"/>
                  </a:cubicBezTo>
                  <a:lnTo>
                    <a:pt x="0" y="5884"/>
                  </a:lnTo>
                  <a:cubicBezTo>
                    <a:pt x="0" y="6101"/>
                    <a:pt x="178" y="6278"/>
                    <a:pt x="395" y="6278"/>
                  </a:cubicBezTo>
                  <a:lnTo>
                    <a:pt x="4084" y="6278"/>
                  </a:lnTo>
                  <a:cubicBezTo>
                    <a:pt x="4301" y="6278"/>
                    <a:pt x="4479" y="6101"/>
                    <a:pt x="4479" y="5884"/>
                  </a:cubicBezTo>
                  <a:lnTo>
                    <a:pt x="4479" y="395"/>
                  </a:lnTo>
                  <a:cubicBezTo>
                    <a:pt x="4479" y="178"/>
                    <a:pt x="4301" y="0"/>
                    <a:pt x="408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4" name="Google Shape;2664;p41"/>
            <p:cNvSpPr/>
            <p:nvPr/>
          </p:nvSpPr>
          <p:spPr>
            <a:xfrm>
              <a:off x="5566784" y="2503063"/>
              <a:ext cx="207411" cy="22522"/>
            </a:xfrm>
            <a:custGeom>
              <a:avLst/>
              <a:gdLst/>
              <a:ahLst/>
              <a:cxnLst/>
              <a:rect l="l" t="t" r="r" b="b"/>
              <a:pathLst>
                <a:path w="1363" h="148" extrusionOk="0">
                  <a:moveTo>
                    <a:pt x="1" y="0"/>
                  </a:moveTo>
                  <a:lnTo>
                    <a:pt x="1" y="147"/>
                  </a:lnTo>
                  <a:lnTo>
                    <a:pt x="1362" y="147"/>
                  </a:lnTo>
                  <a:lnTo>
                    <a:pt x="13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5" name="Google Shape;2665;p41"/>
            <p:cNvSpPr/>
            <p:nvPr/>
          </p:nvSpPr>
          <p:spPr>
            <a:xfrm>
              <a:off x="5671174" y="2528019"/>
              <a:ext cx="761" cy="152"/>
            </a:xfrm>
            <a:custGeom>
              <a:avLst/>
              <a:gdLst/>
              <a:ahLst/>
              <a:cxnLst/>
              <a:rect l="l" t="t" r="r" b="b"/>
              <a:pathLst>
                <a:path w="5" h="1" extrusionOk="0">
                  <a:moveTo>
                    <a:pt x="0" y="1"/>
                  </a:move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2E3B4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6" name="Google Shape;2666;p41"/>
            <p:cNvSpPr/>
            <p:nvPr/>
          </p:nvSpPr>
          <p:spPr>
            <a:xfrm>
              <a:off x="5542436" y="2528019"/>
              <a:ext cx="258085" cy="692689"/>
            </a:xfrm>
            <a:custGeom>
              <a:avLst/>
              <a:gdLst/>
              <a:ahLst/>
              <a:cxnLst/>
              <a:rect l="l" t="t" r="r" b="b"/>
              <a:pathLst>
                <a:path w="1696" h="4552" extrusionOk="0">
                  <a:moveTo>
                    <a:pt x="161" y="1"/>
                  </a:moveTo>
                  <a:cubicBezTo>
                    <a:pt x="1" y="608"/>
                    <a:pt x="161" y="1713"/>
                    <a:pt x="161" y="1713"/>
                  </a:cubicBezTo>
                  <a:lnTo>
                    <a:pt x="287" y="4519"/>
                  </a:lnTo>
                  <a:cubicBezTo>
                    <a:pt x="287" y="4519"/>
                    <a:pt x="464" y="4551"/>
                    <a:pt x="587" y="4551"/>
                  </a:cubicBezTo>
                  <a:cubicBezTo>
                    <a:pt x="649" y="4551"/>
                    <a:pt x="697" y="4543"/>
                    <a:pt x="703" y="4519"/>
                  </a:cubicBezTo>
                  <a:cubicBezTo>
                    <a:pt x="720" y="4449"/>
                    <a:pt x="833" y="1354"/>
                    <a:pt x="846" y="955"/>
                  </a:cubicBezTo>
                  <a:cubicBezTo>
                    <a:pt x="863" y="1354"/>
                    <a:pt x="976" y="4449"/>
                    <a:pt x="993" y="4519"/>
                  </a:cubicBezTo>
                  <a:cubicBezTo>
                    <a:pt x="999" y="4543"/>
                    <a:pt x="1047" y="4551"/>
                    <a:pt x="1109" y="4551"/>
                  </a:cubicBezTo>
                  <a:cubicBezTo>
                    <a:pt x="1232" y="4551"/>
                    <a:pt x="1410" y="4519"/>
                    <a:pt x="1410" y="4519"/>
                  </a:cubicBezTo>
                  <a:lnTo>
                    <a:pt x="1535" y="1713"/>
                  </a:lnTo>
                  <a:cubicBezTo>
                    <a:pt x="1535" y="1713"/>
                    <a:pt x="1696" y="608"/>
                    <a:pt x="15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7" name="Google Shape;2667;p41"/>
            <p:cNvSpPr/>
            <p:nvPr/>
          </p:nvSpPr>
          <p:spPr>
            <a:xfrm>
              <a:off x="5409894" y="3256470"/>
              <a:ext cx="502778" cy="159172"/>
            </a:xfrm>
            <a:custGeom>
              <a:avLst/>
              <a:gdLst/>
              <a:ahLst/>
              <a:cxnLst/>
              <a:rect l="l" t="t" r="r" b="b"/>
              <a:pathLst>
                <a:path w="3304" h="1046" extrusionOk="0">
                  <a:moveTo>
                    <a:pt x="525" y="0"/>
                  </a:moveTo>
                  <a:cubicBezTo>
                    <a:pt x="234" y="0"/>
                    <a:pt x="0" y="235"/>
                    <a:pt x="0" y="525"/>
                  </a:cubicBezTo>
                  <a:cubicBezTo>
                    <a:pt x="0" y="811"/>
                    <a:pt x="234" y="1045"/>
                    <a:pt x="525" y="1045"/>
                  </a:cubicBezTo>
                  <a:lnTo>
                    <a:pt x="2784" y="1045"/>
                  </a:lnTo>
                  <a:cubicBezTo>
                    <a:pt x="3070" y="1045"/>
                    <a:pt x="3304" y="811"/>
                    <a:pt x="3304" y="525"/>
                  </a:cubicBezTo>
                  <a:cubicBezTo>
                    <a:pt x="3304" y="235"/>
                    <a:pt x="3070" y="0"/>
                    <a:pt x="27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8" name="Google Shape;2668;p41"/>
            <p:cNvSpPr/>
            <p:nvPr/>
          </p:nvSpPr>
          <p:spPr>
            <a:xfrm>
              <a:off x="5554915" y="3296035"/>
              <a:ext cx="62239" cy="77304"/>
            </a:xfrm>
            <a:custGeom>
              <a:avLst/>
              <a:gdLst/>
              <a:ahLst/>
              <a:cxnLst/>
              <a:rect l="l" t="t" r="r" b="b"/>
              <a:pathLst>
                <a:path w="409" h="508" extrusionOk="0">
                  <a:moveTo>
                    <a:pt x="209" y="100"/>
                  </a:moveTo>
                  <a:cubicBezTo>
                    <a:pt x="226" y="100"/>
                    <a:pt x="244" y="105"/>
                    <a:pt x="252" y="113"/>
                  </a:cubicBezTo>
                  <a:cubicBezTo>
                    <a:pt x="265" y="122"/>
                    <a:pt x="270" y="139"/>
                    <a:pt x="270" y="152"/>
                  </a:cubicBezTo>
                  <a:cubicBezTo>
                    <a:pt x="270" y="170"/>
                    <a:pt x="265" y="183"/>
                    <a:pt x="252" y="196"/>
                  </a:cubicBezTo>
                  <a:cubicBezTo>
                    <a:pt x="244" y="204"/>
                    <a:pt x="226" y="209"/>
                    <a:pt x="209" y="209"/>
                  </a:cubicBezTo>
                  <a:lnTo>
                    <a:pt x="127" y="209"/>
                  </a:lnTo>
                  <a:lnTo>
                    <a:pt x="127" y="100"/>
                  </a:lnTo>
                  <a:close/>
                  <a:moveTo>
                    <a:pt x="218" y="295"/>
                  </a:moveTo>
                  <a:cubicBezTo>
                    <a:pt x="235" y="295"/>
                    <a:pt x="252" y="304"/>
                    <a:pt x="265" y="313"/>
                  </a:cubicBezTo>
                  <a:cubicBezTo>
                    <a:pt x="278" y="321"/>
                    <a:pt x="283" y="334"/>
                    <a:pt x="283" y="356"/>
                  </a:cubicBezTo>
                  <a:cubicBezTo>
                    <a:pt x="283" y="373"/>
                    <a:pt x="278" y="386"/>
                    <a:pt x="265" y="395"/>
                  </a:cubicBezTo>
                  <a:cubicBezTo>
                    <a:pt x="257" y="404"/>
                    <a:pt x="239" y="408"/>
                    <a:pt x="218" y="408"/>
                  </a:cubicBezTo>
                  <a:lnTo>
                    <a:pt x="127" y="408"/>
                  </a:lnTo>
                  <a:lnTo>
                    <a:pt x="127" y="295"/>
                  </a:lnTo>
                  <a:close/>
                  <a:moveTo>
                    <a:pt x="1" y="1"/>
                  </a:moveTo>
                  <a:lnTo>
                    <a:pt x="1" y="508"/>
                  </a:lnTo>
                  <a:lnTo>
                    <a:pt x="239" y="508"/>
                  </a:lnTo>
                  <a:cubicBezTo>
                    <a:pt x="291" y="508"/>
                    <a:pt x="335" y="495"/>
                    <a:pt x="365" y="473"/>
                  </a:cubicBezTo>
                  <a:cubicBezTo>
                    <a:pt x="396" y="447"/>
                    <a:pt x="409" y="412"/>
                    <a:pt x="409" y="369"/>
                  </a:cubicBezTo>
                  <a:cubicBezTo>
                    <a:pt x="409" y="343"/>
                    <a:pt x="400" y="317"/>
                    <a:pt x="382" y="291"/>
                  </a:cubicBezTo>
                  <a:cubicBezTo>
                    <a:pt x="365" y="269"/>
                    <a:pt x="339" y="256"/>
                    <a:pt x="309" y="248"/>
                  </a:cubicBezTo>
                  <a:cubicBezTo>
                    <a:pt x="335" y="239"/>
                    <a:pt x="356" y="226"/>
                    <a:pt x="374" y="209"/>
                  </a:cubicBezTo>
                  <a:cubicBezTo>
                    <a:pt x="387" y="187"/>
                    <a:pt x="396" y="165"/>
                    <a:pt x="396" y="135"/>
                  </a:cubicBezTo>
                  <a:cubicBezTo>
                    <a:pt x="396" y="92"/>
                    <a:pt x="382" y="61"/>
                    <a:pt x="352" y="40"/>
                  </a:cubicBezTo>
                  <a:cubicBezTo>
                    <a:pt x="322" y="14"/>
                    <a:pt x="283" y="1"/>
                    <a:pt x="2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69" name="Google Shape;2669;p41"/>
            <p:cNvSpPr/>
            <p:nvPr/>
          </p:nvSpPr>
          <p:spPr>
            <a:xfrm>
              <a:off x="5627501" y="3296035"/>
              <a:ext cx="64825" cy="78064"/>
            </a:xfrm>
            <a:custGeom>
              <a:avLst/>
              <a:gdLst/>
              <a:ahLst/>
              <a:cxnLst/>
              <a:rect l="l" t="t" r="r" b="b"/>
              <a:pathLst>
                <a:path w="426" h="513" extrusionOk="0">
                  <a:moveTo>
                    <a:pt x="1" y="1"/>
                  </a:moveTo>
                  <a:lnTo>
                    <a:pt x="1" y="304"/>
                  </a:lnTo>
                  <a:cubicBezTo>
                    <a:pt x="1" y="347"/>
                    <a:pt x="10" y="386"/>
                    <a:pt x="27" y="421"/>
                  </a:cubicBezTo>
                  <a:cubicBezTo>
                    <a:pt x="49" y="452"/>
                    <a:pt x="70" y="473"/>
                    <a:pt x="105" y="491"/>
                  </a:cubicBezTo>
                  <a:cubicBezTo>
                    <a:pt x="135" y="504"/>
                    <a:pt x="170" y="512"/>
                    <a:pt x="213" y="512"/>
                  </a:cubicBezTo>
                  <a:cubicBezTo>
                    <a:pt x="252" y="512"/>
                    <a:pt x="287" y="504"/>
                    <a:pt x="322" y="491"/>
                  </a:cubicBezTo>
                  <a:cubicBezTo>
                    <a:pt x="352" y="473"/>
                    <a:pt x="378" y="452"/>
                    <a:pt x="400" y="417"/>
                  </a:cubicBezTo>
                  <a:cubicBezTo>
                    <a:pt x="417" y="386"/>
                    <a:pt x="426" y="347"/>
                    <a:pt x="426" y="304"/>
                  </a:cubicBezTo>
                  <a:lnTo>
                    <a:pt x="426" y="1"/>
                  </a:lnTo>
                  <a:lnTo>
                    <a:pt x="304" y="1"/>
                  </a:lnTo>
                  <a:lnTo>
                    <a:pt x="304" y="304"/>
                  </a:lnTo>
                  <a:cubicBezTo>
                    <a:pt x="304" y="334"/>
                    <a:pt x="296" y="360"/>
                    <a:pt x="278" y="373"/>
                  </a:cubicBezTo>
                  <a:cubicBezTo>
                    <a:pt x="265" y="391"/>
                    <a:pt x="244" y="399"/>
                    <a:pt x="213" y="399"/>
                  </a:cubicBezTo>
                  <a:cubicBezTo>
                    <a:pt x="183" y="399"/>
                    <a:pt x="161" y="391"/>
                    <a:pt x="148" y="373"/>
                  </a:cubicBezTo>
                  <a:cubicBezTo>
                    <a:pt x="131" y="360"/>
                    <a:pt x="127" y="334"/>
                    <a:pt x="127" y="304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0" name="Google Shape;2670;p41"/>
            <p:cNvSpPr/>
            <p:nvPr/>
          </p:nvSpPr>
          <p:spPr>
            <a:xfrm>
              <a:off x="5699478" y="3296035"/>
              <a:ext cx="72738" cy="77304"/>
            </a:xfrm>
            <a:custGeom>
              <a:avLst/>
              <a:gdLst/>
              <a:ahLst/>
              <a:cxnLst/>
              <a:rect l="l" t="t" r="r" b="b"/>
              <a:pathLst>
                <a:path w="478" h="508" extrusionOk="0">
                  <a:moveTo>
                    <a:pt x="0" y="1"/>
                  </a:moveTo>
                  <a:lnTo>
                    <a:pt x="178" y="343"/>
                  </a:lnTo>
                  <a:lnTo>
                    <a:pt x="178" y="508"/>
                  </a:lnTo>
                  <a:lnTo>
                    <a:pt x="304" y="508"/>
                  </a:lnTo>
                  <a:lnTo>
                    <a:pt x="304" y="343"/>
                  </a:lnTo>
                  <a:lnTo>
                    <a:pt x="477" y="1"/>
                  </a:lnTo>
                  <a:lnTo>
                    <a:pt x="339" y="1"/>
                  </a:lnTo>
                  <a:lnTo>
                    <a:pt x="239" y="213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1" name="Google Shape;2671;p41"/>
            <p:cNvSpPr/>
            <p:nvPr/>
          </p:nvSpPr>
          <p:spPr>
            <a:xfrm>
              <a:off x="3400760" y="2014741"/>
              <a:ext cx="2723127" cy="1482008"/>
            </a:xfrm>
            <a:custGeom>
              <a:avLst/>
              <a:gdLst/>
              <a:ahLst/>
              <a:cxnLst/>
              <a:rect l="l" t="t" r="r" b="b"/>
              <a:pathLst>
                <a:path w="17895" h="9739" extrusionOk="0">
                  <a:moveTo>
                    <a:pt x="17162" y="44"/>
                  </a:moveTo>
                  <a:cubicBezTo>
                    <a:pt x="17543" y="44"/>
                    <a:pt x="17851" y="356"/>
                    <a:pt x="17851" y="733"/>
                  </a:cubicBezTo>
                  <a:lnTo>
                    <a:pt x="17851" y="9006"/>
                  </a:lnTo>
                  <a:cubicBezTo>
                    <a:pt x="17851" y="9387"/>
                    <a:pt x="17543" y="9695"/>
                    <a:pt x="17162" y="9695"/>
                  </a:cubicBezTo>
                  <a:lnTo>
                    <a:pt x="734" y="9695"/>
                  </a:lnTo>
                  <a:cubicBezTo>
                    <a:pt x="356" y="9695"/>
                    <a:pt x="44" y="9387"/>
                    <a:pt x="44" y="9006"/>
                  </a:cubicBezTo>
                  <a:lnTo>
                    <a:pt x="44" y="733"/>
                  </a:lnTo>
                  <a:cubicBezTo>
                    <a:pt x="44" y="356"/>
                    <a:pt x="356" y="44"/>
                    <a:pt x="734" y="44"/>
                  </a:cubicBezTo>
                  <a:close/>
                  <a:moveTo>
                    <a:pt x="734" y="1"/>
                  </a:moveTo>
                  <a:cubicBezTo>
                    <a:pt x="330" y="1"/>
                    <a:pt x="1" y="330"/>
                    <a:pt x="1" y="733"/>
                  </a:cubicBezTo>
                  <a:lnTo>
                    <a:pt x="1" y="9006"/>
                  </a:lnTo>
                  <a:cubicBezTo>
                    <a:pt x="1" y="9409"/>
                    <a:pt x="330" y="9739"/>
                    <a:pt x="734" y="9739"/>
                  </a:cubicBezTo>
                  <a:lnTo>
                    <a:pt x="17162" y="9739"/>
                  </a:lnTo>
                  <a:cubicBezTo>
                    <a:pt x="17565" y="9739"/>
                    <a:pt x="17894" y="9409"/>
                    <a:pt x="17894" y="9006"/>
                  </a:cubicBezTo>
                  <a:lnTo>
                    <a:pt x="17894" y="733"/>
                  </a:lnTo>
                  <a:cubicBezTo>
                    <a:pt x="17894" y="330"/>
                    <a:pt x="17565" y="1"/>
                    <a:pt x="17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2" name="Google Shape;2672;p41"/>
            <p:cNvSpPr/>
            <p:nvPr/>
          </p:nvSpPr>
          <p:spPr>
            <a:xfrm>
              <a:off x="3260913" y="2207392"/>
              <a:ext cx="275889" cy="150651"/>
            </a:xfrm>
            <a:custGeom>
              <a:avLst/>
              <a:gdLst/>
              <a:ahLst/>
              <a:cxnLst/>
              <a:rect l="l" t="t" r="r" b="b"/>
              <a:pathLst>
                <a:path w="1813" h="990" extrusionOk="0">
                  <a:moveTo>
                    <a:pt x="1" y="1"/>
                  </a:moveTo>
                  <a:cubicBezTo>
                    <a:pt x="1" y="547"/>
                    <a:pt x="404" y="989"/>
                    <a:pt x="898" y="989"/>
                  </a:cubicBezTo>
                  <a:cubicBezTo>
                    <a:pt x="1397" y="989"/>
                    <a:pt x="1813" y="547"/>
                    <a:pt x="1813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3" name="Google Shape;2673;p41"/>
            <p:cNvSpPr/>
            <p:nvPr/>
          </p:nvSpPr>
          <p:spPr>
            <a:xfrm>
              <a:off x="3536041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397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4" name="Google Shape;2674;p41"/>
            <p:cNvSpPr/>
            <p:nvPr/>
          </p:nvSpPr>
          <p:spPr>
            <a:xfrm>
              <a:off x="3809191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5" name="Google Shape;2675;p41"/>
            <p:cNvSpPr/>
            <p:nvPr/>
          </p:nvSpPr>
          <p:spPr>
            <a:xfrm>
              <a:off x="4083710" y="2207392"/>
              <a:ext cx="276497" cy="150651"/>
            </a:xfrm>
            <a:custGeom>
              <a:avLst/>
              <a:gdLst/>
              <a:ahLst/>
              <a:cxnLst/>
              <a:rect l="l" t="t" r="r" b="b"/>
              <a:pathLst>
                <a:path w="1817" h="990" extrusionOk="0">
                  <a:moveTo>
                    <a:pt x="0" y="1"/>
                  </a:moveTo>
                  <a:cubicBezTo>
                    <a:pt x="0" y="547"/>
                    <a:pt x="404" y="989"/>
                    <a:pt x="898" y="989"/>
                  </a:cubicBezTo>
                  <a:cubicBezTo>
                    <a:pt x="1396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6" name="Google Shape;2676;p41"/>
            <p:cNvSpPr/>
            <p:nvPr/>
          </p:nvSpPr>
          <p:spPr>
            <a:xfrm>
              <a:off x="4357469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7" name="Google Shape;2677;p41"/>
            <p:cNvSpPr/>
            <p:nvPr/>
          </p:nvSpPr>
          <p:spPr>
            <a:xfrm>
              <a:off x="4631988" y="2207392"/>
              <a:ext cx="276497" cy="150651"/>
            </a:xfrm>
            <a:custGeom>
              <a:avLst/>
              <a:gdLst/>
              <a:ahLst/>
              <a:cxnLst/>
              <a:rect l="l" t="t" r="r" b="b"/>
              <a:pathLst>
                <a:path w="1817" h="990" extrusionOk="0">
                  <a:moveTo>
                    <a:pt x="0" y="1"/>
                  </a:moveTo>
                  <a:cubicBezTo>
                    <a:pt x="0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8" name="Google Shape;2678;p41"/>
            <p:cNvSpPr/>
            <p:nvPr/>
          </p:nvSpPr>
          <p:spPr>
            <a:xfrm>
              <a:off x="4906355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898" y="989"/>
                  </a:cubicBezTo>
                  <a:cubicBezTo>
                    <a:pt x="1397" y="989"/>
                    <a:pt x="1818" y="547"/>
                    <a:pt x="181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79" name="Google Shape;2679;p41"/>
            <p:cNvSpPr/>
            <p:nvPr/>
          </p:nvSpPr>
          <p:spPr>
            <a:xfrm>
              <a:off x="5178896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401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0" name="Google Shape;2680;p41"/>
            <p:cNvSpPr/>
            <p:nvPr/>
          </p:nvSpPr>
          <p:spPr>
            <a:xfrm>
              <a:off x="5453415" y="2207392"/>
              <a:ext cx="276497" cy="150651"/>
            </a:xfrm>
            <a:custGeom>
              <a:avLst/>
              <a:gdLst/>
              <a:ahLst/>
              <a:cxnLst/>
              <a:rect l="l" t="t" r="r" b="b"/>
              <a:pathLst>
                <a:path w="1817" h="990" extrusionOk="0">
                  <a:moveTo>
                    <a:pt x="0" y="1"/>
                  </a:moveTo>
                  <a:cubicBezTo>
                    <a:pt x="0" y="547"/>
                    <a:pt x="403" y="989"/>
                    <a:pt x="898" y="989"/>
                  </a:cubicBezTo>
                  <a:cubicBezTo>
                    <a:pt x="1396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1" name="Google Shape;2681;p41"/>
            <p:cNvSpPr/>
            <p:nvPr/>
          </p:nvSpPr>
          <p:spPr>
            <a:xfrm>
              <a:off x="5727174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2" y="989"/>
                  </a:cubicBezTo>
                  <a:cubicBezTo>
                    <a:pt x="1397" y="989"/>
                    <a:pt x="1817" y="547"/>
                    <a:pt x="1817" y="1"/>
                  </a:cubicBezTo>
                  <a:close/>
                </a:path>
              </a:pathLst>
            </a:custGeom>
            <a:solidFill>
              <a:srgbClr val="DD34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2" name="Google Shape;2682;p41"/>
            <p:cNvSpPr/>
            <p:nvPr/>
          </p:nvSpPr>
          <p:spPr>
            <a:xfrm>
              <a:off x="6000932" y="2207392"/>
              <a:ext cx="276650" cy="150651"/>
            </a:xfrm>
            <a:custGeom>
              <a:avLst/>
              <a:gdLst/>
              <a:ahLst/>
              <a:cxnLst/>
              <a:rect l="l" t="t" r="r" b="b"/>
              <a:pathLst>
                <a:path w="1818" h="990" extrusionOk="0">
                  <a:moveTo>
                    <a:pt x="1" y="1"/>
                  </a:moveTo>
                  <a:cubicBezTo>
                    <a:pt x="1" y="547"/>
                    <a:pt x="404" y="989"/>
                    <a:pt x="903" y="989"/>
                  </a:cubicBezTo>
                  <a:cubicBezTo>
                    <a:pt x="1401" y="989"/>
                    <a:pt x="1818" y="547"/>
                    <a:pt x="181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3" name="Google Shape;2683;p41"/>
            <p:cNvSpPr/>
            <p:nvPr/>
          </p:nvSpPr>
          <p:spPr>
            <a:xfrm>
              <a:off x="3809191" y="1973806"/>
              <a:ext cx="316214" cy="233737"/>
            </a:xfrm>
            <a:custGeom>
              <a:avLst/>
              <a:gdLst/>
              <a:ahLst/>
              <a:cxnLst/>
              <a:rect l="l" t="t" r="r" b="b"/>
              <a:pathLst>
                <a:path w="2078" h="1536" extrusionOk="0">
                  <a:moveTo>
                    <a:pt x="352" y="1"/>
                  </a:moveTo>
                  <a:lnTo>
                    <a:pt x="1" y="1536"/>
                  </a:lnTo>
                  <a:lnTo>
                    <a:pt x="1804" y="153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4" name="Google Shape;2684;p41"/>
            <p:cNvSpPr/>
            <p:nvPr/>
          </p:nvSpPr>
          <p:spPr>
            <a:xfrm>
              <a:off x="4357469" y="1973806"/>
              <a:ext cx="276650" cy="233737"/>
            </a:xfrm>
            <a:custGeom>
              <a:avLst/>
              <a:gdLst/>
              <a:ahLst/>
              <a:cxnLst/>
              <a:rect l="l" t="t" r="r" b="b"/>
              <a:pathLst>
                <a:path w="1818" h="1536" extrusionOk="0">
                  <a:moveTo>
                    <a:pt x="174" y="1"/>
                  </a:moveTo>
                  <a:lnTo>
                    <a:pt x="1" y="1536"/>
                  </a:lnTo>
                  <a:lnTo>
                    <a:pt x="1817" y="1536"/>
                  </a:lnTo>
                  <a:lnTo>
                    <a:pt x="1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5" name="Google Shape;2685;p41"/>
            <p:cNvSpPr/>
            <p:nvPr/>
          </p:nvSpPr>
          <p:spPr>
            <a:xfrm>
              <a:off x="4083710" y="1973806"/>
              <a:ext cx="300389" cy="233737"/>
            </a:xfrm>
            <a:custGeom>
              <a:avLst/>
              <a:gdLst/>
              <a:ahLst/>
              <a:cxnLst/>
              <a:rect l="l" t="t" r="r" b="b"/>
              <a:pathLst>
                <a:path w="1974" h="1536" extrusionOk="0">
                  <a:moveTo>
                    <a:pt x="273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19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6" name="Google Shape;2686;p41"/>
            <p:cNvSpPr/>
            <p:nvPr/>
          </p:nvSpPr>
          <p:spPr>
            <a:xfrm>
              <a:off x="3260913" y="1973806"/>
              <a:ext cx="345888" cy="233737"/>
            </a:xfrm>
            <a:custGeom>
              <a:avLst/>
              <a:gdLst/>
              <a:ahLst/>
              <a:cxnLst/>
              <a:rect l="l" t="t" r="r" b="b"/>
              <a:pathLst>
                <a:path w="2273" h="1536" extrusionOk="0">
                  <a:moveTo>
                    <a:pt x="599" y="1"/>
                  </a:moveTo>
                  <a:lnTo>
                    <a:pt x="1" y="1536"/>
                  </a:lnTo>
                  <a:lnTo>
                    <a:pt x="1804" y="1536"/>
                  </a:lnTo>
                  <a:lnTo>
                    <a:pt x="2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7" name="Google Shape;2687;p41"/>
            <p:cNvSpPr/>
            <p:nvPr/>
          </p:nvSpPr>
          <p:spPr>
            <a:xfrm>
              <a:off x="3535433" y="1973806"/>
              <a:ext cx="327323" cy="233737"/>
            </a:xfrm>
            <a:custGeom>
              <a:avLst/>
              <a:gdLst/>
              <a:ahLst/>
              <a:cxnLst/>
              <a:rect l="l" t="t" r="r" b="b"/>
              <a:pathLst>
                <a:path w="2151" h="1536" extrusionOk="0">
                  <a:moveTo>
                    <a:pt x="469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21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8" name="Google Shape;2688;p41"/>
            <p:cNvSpPr/>
            <p:nvPr/>
          </p:nvSpPr>
          <p:spPr>
            <a:xfrm>
              <a:off x="5929716" y="1973806"/>
              <a:ext cx="347866" cy="233737"/>
            </a:xfrm>
            <a:custGeom>
              <a:avLst/>
              <a:gdLst/>
              <a:ahLst/>
              <a:cxnLst/>
              <a:rect l="l" t="t" r="r" b="b"/>
              <a:pathLst>
                <a:path w="2286" h="1536" extrusionOk="0">
                  <a:moveTo>
                    <a:pt x="1" y="1"/>
                  </a:moveTo>
                  <a:lnTo>
                    <a:pt x="469" y="1536"/>
                  </a:lnTo>
                  <a:lnTo>
                    <a:pt x="2286" y="1536"/>
                  </a:lnTo>
                  <a:lnTo>
                    <a:pt x="16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89" name="Google Shape;2689;p41"/>
            <p:cNvSpPr/>
            <p:nvPr/>
          </p:nvSpPr>
          <p:spPr>
            <a:xfrm>
              <a:off x="5674370" y="1973806"/>
              <a:ext cx="326714" cy="233737"/>
            </a:xfrm>
            <a:custGeom>
              <a:avLst/>
              <a:gdLst/>
              <a:ahLst/>
              <a:cxnLst/>
              <a:rect l="l" t="t" r="r" b="b"/>
              <a:pathLst>
                <a:path w="2147" h="1536" extrusionOk="0">
                  <a:moveTo>
                    <a:pt x="1" y="1"/>
                  </a:moveTo>
                  <a:lnTo>
                    <a:pt x="348" y="1536"/>
                  </a:lnTo>
                  <a:lnTo>
                    <a:pt x="2147" y="1536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90" name="Google Shape;2690;p41"/>
            <p:cNvSpPr/>
            <p:nvPr/>
          </p:nvSpPr>
          <p:spPr>
            <a:xfrm>
              <a:off x="5411111" y="1973806"/>
              <a:ext cx="316214" cy="233737"/>
            </a:xfrm>
            <a:custGeom>
              <a:avLst/>
              <a:gdLst/>
              <a:ahLst/>
              <a:cxnLst/>
              <a:rect l="l" t="t" r="r" b="b"/>
              <a:pathLst>
                <a:path w="2078" h="1536" extrusionOk="0">
                  <a:moveTo>
                    <a:pt x="1" y="1"/>
                  </a:moveTo>
                  <a:lnTo>
                    <a:pt x="278" y="1536"/>
                  </a:lnTo>
                  <a:lnTo>
                    <a:pt x="2078" y="1536"/>
                  </a:lnTo>
                  <a:lnTo>
                    <a:pt x="17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91" name="Google Shape;2691;p41"/>
            <p:cNvSpPr/>
            <p:nvPr/>
          </p:nvSpPr>
          <p:spPr>
            <a:xfrm>
              <a:off x="5153179" y="1973806"/>
              <a:ext cx="300389" cy="233737"/>
            </a:xfrm>
            <a:custGeom>
              <a:avLst/>
              <a:gdLst/>
              <a:ahLst/>
              <a:cxnLst/>
              <a:rect l="l" t="t" r="r" b="b"/>
              <a:pathLst>
                <a:path w="1974" h="1536" extrusionOk="0">
                  <a:moveTo>
                    <a:pt x="0" y="1"/>
                  </a:moveTo>
                  <a:lnTo>
                    <a:pt x="170" y="1536"/>
                  </a:lnTo>
                  <a:lnTo>
                    <a:pt x="1973" y="1536"/>
                  </a:lnTo>
                  <a:lnTo>
                    <a:pt x="16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92" name="Google Shape;2692;p41"/>
            <p:cNvSpPr/>
            <p:nvPr/>
          </p:nvSpPr>
          <p:spPr>
            <a:xfrm>
              <a:off x="4905138" y="1973806"/>
              <a:ext cx="273911" cy="233737"/>
            </a:xfrm>
            <a:custGeom>
              <a:avLst/>
              <a:gdLst/>
              <a:ahLst/>
              <a:cxnLst/>
              <a:rect l="l" t="t" r="r" b="b"/>
              <a:pathLst>
                <a:path w="1800" h="1536" extrusionOk="0">
                  <a:moveTo>
                    <a:pt x="9" y="1"/>
                  </a:moveTo>
                  <a:lnTo>
                    <a:pt x="0" y="1536"/>
                  </a:lnTo>
                  <a:lnTo>
                    <a:pt x="1800" y="1536"/>
                  </a:lnTo>
                  <a:lnTo>
                    <a:pt x="1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693" name="Google Shape;2693;p41"/>
            <p:cNvSpPr/>
            <p:nvPr/>
          </p:nvSpPr>
          <p:spPr>
            <a:xfrm>
              <a:off x="4631988" y="1973806"/>
              <a:ext cx="274519" cy="233737"/>
            </a:xfrm>
            <a:custGeom>
              <a:avLst/>
              <a:gdLst/>
              <a:ahLst/>
              <a:cxnLst/>
              <a:rect l="l" t="t" r="r" b="b"/>
              <a:pathLst>
                <a:path w="1804" h="1536" extrusionOk="0">
                  <a:moveTo>
                    <a:pt x="9" y="1"/>
                  </a:moveTo>
                  <a:lnTo>
                    <a:pt x="0" y="1536"/>
                  </a:lnTo>
                  <a:lnTo>
                    <a:pt x="1804" y="1536"/>
                  </a:lnTo>
                  <a:lnTo>
                    <a:pt x="18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2726" name="Google Shape;2726;p41"/>
          <p:cNvGrpSpPr/>
          <p:nvPr/>
        </p:nvGrpSpPr>
        <p:grpSpPr>
          <a:xfrm>
            <a:off x="2273291" y="1874086"/>
            <a:ext cx="910901" cy="790598"/>
            <a:chOff x="2458341" y="1174725"/>
            <a:chExt cx="1236889" cy="934498"/>
          </a:xfrm>
        </p:grpSpPr>
        <p:sp>
          <p:nvSpPr>
            <p:cNvPr id="2727" name="Google Shape;2727;p41"/>
            <p:cNvSpPr/>
            <p:nvPr/>
          </p:nvSpPr>
          <p:spPr>
            <a:xfrm rot="21415458">
              <a:off x="2480871" y="1206071"/>
              <a:ext cx="1191828" cy="871806"/>
            </a:xfrm>
            <a:custGeom>
              <a:avLst/>
              <a:gdLst/>
              <a:ahLst/>
              <a:cxnLst/>
              <a:rect l="l" t="t" r="r" b="b"/>
              <a:pathLst>
                <a:path w="7832" h="5729" extrusionOk="0">
                  <a:moveTo>
                    <a:pt x="6436" y="0"/>
                  </a:moveTo>
                  <a:cubicBezTo>
                    <a:pt x="6400" y="0"/>
                    <a:pt x="6363" y="6"/>
                    <a:pt x="6327" y="18"/>
                  </a:cubicBezTo>
                  <a:lnTo>
                    <a:pt x="283" y="2013"/>
                  </a:lnTo>
                  <a:cubicBezTo>
                    <a:pt x="96" y="2073"/>
                    <a:pt x="1" y="2273"/>
                    <a:pt x="57" y="2455"/>
                  </a:cubicBezTo>
                  <a:lnTo>
                    <a:pt x="1059" y="5490"/>
                  </a:lnTo>
                  <a:cubicBezTo>
                    <a:pt x="1107" y="5636"/>
                    <a:pt x="1245" y="5729"/>
                    <a:pt x="1392" y="5729"/>
                  </a:cubicBezTo>
                  <a:cubicBezTo>
                    <a:pt x="1428" y="5729"/>
                    <a:pt x="1465" y="5723"/>
                    <a:pt x="1501" y="5711"/>
                  </a:cubicBezTo>
                  <a:lnTo>
                    <a:pt x="7545" y="3716"/>
                  </a:lnTo>
                  <a:cubicBezTo>
                    <a:pt x="7731" y="3656"/>
                    <a:pt x="7831" y="3456"/>
                    <a:pt x="7771" y="3274"/>
                  </a:cubicBezTo>
                  <a:lnTo>
                    <a:pt x="6769" y="244"/>
                  </a:lnTo>
                  <a:cubicBezTo>
                    <a:pt x="6720" y="94"/>
                    <a:pt x="6582" y="0"/>
                    <a:pt x="6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28" name="Google Shape;2728;p41"/>
            <p:cNvSpPr/>
            <p:nvPr/>
          </p:nvSpPr>
          <p:spPr>
            <a:xfrm rot="21415458">
              <a:off x="2502114" y="1299954"/>
              <a:ext cx="1064459" cy="468544"/>
            </a:xfrm>
            <a:custGeom>
              <a:avLst/>
              <a:gdLst/>
              <a:ahLst/>
              <a:cxnLst/>
              <a:rect l="l" t="t" r="r" b="b"/>
              <a:pathLst>
                <a:path w="6995" h="3079" extrusionOk="0">
                  <a:moveTo>
                    <a:pt x="6708" y="0"/>
                  </a:moveTo>
                  <a:lnTo>
                    <a:pt x="1" y="2212"/>
                  </a:lnTo>
                  <a:lnTo>
                    <a:pt x="287" y="3079"/>
                  </a:lnTo>
                  <a:lnTo>
                    <a:pt x="6994" y="868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29" name="Google Shape;2729;p41"/>
            <p:cNvSpPr/>
            <p:nvPr/>
          </p:nvSpPr>
          <p:spPr>
            <a:xfrm rot="21415458">
              <a:off x="2682604" y="1511482"/>
              <a:ext cx="796480" cy="349849"/>
            </a:xfrm>
            <a:custGeom>
              <a:avLst/>
              <a:gdLst/>
              <a:ahLst/>
              <a:cxnLst/>
              <a:rect l="l" t="t" r="r" b="b"/>
              <a:pathLst>
                <a:path w="5234" h="2299" extrusionOk="0">
                  <a:moveTo>
                    <a:pt x="5021" y="0"/>
                  </a:moveTo>
                  <a:lnTo>
                    <a:pt x="0" y="1656"/>
                  </a:lnTo>
                  <a:lnTo>
                    <a:pt x="213" y="2298"/>
                  </a:lnTo>
                  <a:lnTo>
                    <a:pt x="5234" y="642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2730" name="Google Shape;2730;p41"/>
          <p:cNvGrpSpPr/>
          <p:nvPr/>
        </p:nvGrpSpPr>
        <p:grpSpPr>
          <a:xfrm>
            <a:off x="2263476" y="3209998"/>
            <a:ext cx="719928" cy="834211"/>
            <a:chOff x="2293914" y="2659348"/>
            <a:chExt cx="719928" cy="834211"/>
          </a:xfrm>
        </p:grpSpPr>
        <p:sp>
          <p:nvSpPr>
            <p:cNvPr id="2731" name="Google Shape;2731;p41"/>
            <p:cNvSpPr/>
            <p:nvPr/>
          </p:nvSpPr>
          <p:spPr>
            <a:xfrm>
              <a:off x="2293914" y="2659348"/>
              <a:ext cx="719928" cy="719319"/>
            </a:xfrm>
            <a:custGeom>
              <a:avLst/>
              <a:gdLst/>
              <a:ahLst/>
              <a:cxnLst/>
              <a:rect l="l" t="t" r="r" b="b"/>
              <a:pathLst>
                <a:path w="4731" h="4727" extrusionOk="0">
                  <a:moveTo>
                    <a:pt x="2363" y="1"/>
                  </a:moveTo>
                  <a:cubicBezTo>
                    <a:pt x="1058" y="1"/>
                    <a:pt x="0" y="1059"/>
                    <a:pt x="0" y="2364"/>
                  </a:cubicBezTo>
                  <a:cubicBezTo>
                    <a:pt x="0" y="3669"/>
                    <a:pt x="1058" y="4727"/>
                    <a:pt x="2363" y="4727"/>
                  </a:cubicBezTo>
                  <a:cubicBezTo>
                    <a:pt x="3673" y="4727"/>
                    <a:pt x="4731" y="3669"/>
                    <a:pt x="4731" y="2364"/>
                  </a:cubicBezTo>
                  <a:cubicBezTo>
                    <a:pt x="4731" y="1059"/>
                    <a:pt x="3673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grpSp>
          <p:nvGrpSpPr>
            <p:cNvPr id="2732" name="Google Shape;2732;p41"/>
            <p:cNvGrpSpPr/>
            <p:nvPr/>
          </p:nvGrpSpPr>
          <p:grpSpPr>
            <a:xfrm>
              <a:off x="2442282" y="2832216"/>
              <a:ext cx="460017" cy="408584"/>
              <a:chOff x="2442282" y="2832216"/>
              <a:chExt cx="460017" cy="408584"/>
            </a:xfrm>
          </p:grpSpPr>
          <p:sp>
            <p:nvSpPr>
              <p:cNvPr id="2733" name="Google Shape;2733;p41"/>
              <p:cNvSpPr/>
              <p:nvPr/>
            </p:nvSpPr>
            <p:spPr>
              <a:xfrm>
                <a:off x="2442282" y="2913476"/>
                <a:ext cx="390779" cy="226433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1488" extrusionOk="0">
                    <a:moveTo>
                      <a:pt x="2511" y="52"/>
                    </a:moveTo>
                    <a:lnTo>
                      <a:pt x="2303" y="1435"/>
                    </a:lnTo>
                    <a:lnTo>
                      <a:pt x="265" y="1435"/>
                    </a:lnTo>
                    <a:lnTo>
                      <a:pt x="57" y="52"/>
                    </a:lnTo>
                    <a:close/>
                    <a:moveTo>
                      <a:pt x="27" y="0"/>
                    </a:moveTo>
                    <a:cubicBezTo>
                      <a:pt x="18" y="0"/>
                      <a:pt x="14" y="4"/>
                      <a:pt x="10" y="9"/>
                    </a:cubicBezTo>
                    <a:cubicBezTo>
                      <a:pt x="1" y="17"/>
                      <a:pt x="1" y="26"/>
                      <a:pt x="1" y="30"/>
                    </a:cubicBezTo>
                    <a:lnTo>
                      <a:pt x="213" y="1466"/>
                    </a:lnTo>
                    <a:cubicBezTo>
                      <a:pt x="218" y="1479"/>
                      <a:pt x="226" y="1487"/>
                      <a:pt x="239" y="1487"/>
                    </a:cubicBezTo>
                    <a:lnTo>
                      <a:pt x="2329" y="1487"/>
                    </a:lnTo>
                    <a:cubicBezTo>
                      <a:pt x="2342" y="1487"/>
                      <a:pt x="2351" y="1479"/>
                      <a:pt x="2351" y="1466"/>
                    </a:cubicBezTo>
                    <a:lnTo>
                      <a:pt x="2568" y="30"/>
                    </a:lnTo>
                    <a:cubicBezTo>
                      <a:pt x="2568" y="26"/>
                      <a:pt x="2563" y="17"/>
                      <a:pt x="2559" y="9"/>
                    </a:cubicBezTo>
                    <a:cubicBezTo>
                      <a:pt x="2555" y="4"/>
                      <a:pt x="2550" y="0"/>
                      <a:pt x="25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4" name="Google Shape;2734;p41"/>
              <p:cNvSpPr/>
              <p:nvPr/>
            </p:nvSpPr>
            <p:spPr>
              <a:xfrm>
                <a:off x="2449587" y="2832216"/>
                <a:ext cx="452713" cy="136803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899" extrusionOk="0">
                    <a:moveTo>
                      <a:pt x="2589" y="1"/>
                    </a:moveTo>
                    <a:cubicBezTo>
                      <a:pt x="2576" y="1"/>
                      <a:pt x="2563" y="9"/>
                      <a:pt x="2563" y="22"/>
                    </a:cubicBezTo>
                    <a:lnTo>
                      <a:pt x="2420" y="846"/>
                    </a:lnTo>
                    <a:lnTo>
                      <a:pt x="27" y="846"/>
                    </a:lnTo>
                    <a:cubicBezTo>
                      <a:pt x="9" y="846"/>
                      <a:pt x="1" y="859"/>
                      <a:pt x="1" y="872"/>
                    </a:cubicBezTo>
                    <a:cubicBezTo>
                      <a:pt x="1" y="885"/>
                      <a:pt x="9" y="898"/>
                      <a:pt x="27" y="898"/>
                    </a:cubicBezTo>
                    <a:lnTo>
                      <a:pt x="2442" y="898"/>
                    </a:lnTo>
                    <a:cubicBezTo>
                      <a:pt x="2455" y="898"/>
                      <a:pt x="2463" y="890"/>
                      <a:pt x="2468" y="877"/>
                    </a:cubicBezTo>
                    <a:lnTo>
                      <a:pt x="2611" y="53"/>
                    </a:lnTo>
                    <a:lnTo>
                      <a:pt x="2949" y="53"/>
                    </a:lnTo>
                    <a:cubicBezTo>
                      <a:pt x="2966" y="53"/>
                      <a:pt x="2975" y="40"/>
                      <a:pt x="2975" y="27"/>
                    </a:cubicBezTo>
                    <a:cubicBezTo>
                      <a:pt x="2975" y="14"/>
                      <a:pt x="2966" y="1"/>
                      <a:pt x="2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5" name="Google Shape;2735;p41"/>
              <p:cNvSpPr/>
              <p:nvPr/>
            </p:nvSpPr>
            <p:spPr>
              <a:xfrm>
                <a:off x="2458108" y="3025627"/>
                <a:ext cx="359127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3" extrusionOk="0">
                    <a:moveTo>
                      <a:pt x="27" y="0"/>
                    </a:moveTo>
                    <a:cubicBezTo>
                      <a:pt x="14" y="0"/>
                      <a:pt x="1" y="13"/>
                      <a:pt x="1" y="26"/>
                    </a:cubicBezTo>
                    <a:cubicBezTo>
                      <a:pt x="1" y="44"/>
                      <a:pt x="14" y="52"/>
                      <a:pt x="27" y="52"/>
                    </a:cubicBezTo>
                    <a:lnTo>
                      <a:pt x="2334" y="52"/>
                    </a:lnTo>
                    <a:cubicBezTo>
                      <a:pt x="2347" y="52"/>
                      <a:pt x="2360" y="44"/>
                      <a:pt x="2360" y="26"/>
                    </a:cubicBezTo>
                    <a:cubicBezTo>
                      <a:pt x="2360" y="13"/>
                      <a:pt x="2347" y="0"/>
                      <a:pt x="2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6" name="Google Shape;2736;p41"/>
              <p:cNvSpPr/>
              <p:nvPr/>
            </p:nvSpPr>
            <p:spPr>
              <a:xfrm>
                <a:off x="2466782" y="3078431"/>
                <a:ext cx="341932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3" extrusionOk="0">
                    <a:moveTo>
                      <a:pt x="26" y="0"/>
                    </a:moveTo>
                    <a:cubicBezTo>
                      <a:pt x="9" y="0"/>
                      <a:pt x="0" y="13"/>
                      <a:pt x="0" y="26"/>
                    </a:cubicBezTo>
                    <a:cubicBezTo>
                      <a:pt x="0" y="39"/>
                      <a:pt x="9" y="52"/>
                      <a:pt x="26" y="52"/>
                    </a:cubicBezTo>
                    <a:lnTo>
                      <a:pt x="2220" y="52"/>
                    </a:lnTo>
                    <a:cubicBezTo>
                      <a:pt x="2233" y="52"/>
                      <a:pt x="2246" y="39"/>
                      <a:pt x="2246" y="26"/>
                    </a:cubicBezTo>
                    <a:cubicBezTo>
                      <a:pt x="2246" y="13"/>
                      <a:pt x="2233" y="0"/>
                      <a:pt x="2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7" name="Google Shape;2737;p41"/>
              <p:cNvSpPr/>
              <p:nvPr/>
            </p:nvSpPr>
            <p:spPr>
              <a:xfrm>
                <a:off x="2751192" y="2914694"/>
                <a:ext cx="42304" cy="224454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475" extrusionOk="0">
                    <a:moveTo>
                      <a:pt x="256" y="1"/>
                    </a:moveTo>
                    <a:cubicBezTo>
                      <a:pt x="243" y="1"/>
                      <a:pt x="230" y="9"/>
                      <a:pt x="225" y="22"/>
                    </a:cubicBezTo>
                    <a:lnTo>
                      <a:pt x="4" y="1445"/>
                    </a:lnTo>
                    <a:cubicBezTo>
                      <a:pt x="0" y="1458"/>
                      <a:pt x="9" y="1471"/>
                      <a:pt x="26" y="1475"/>
                    </a:cubicBezTo>
                    <a:lnTo>
                      <a:pt x="30" y="1475"/>
                    </a:lnTo>
                    <a:cubicBezTo>
                      <a:pt x="39" y="1475"/>
                      <a:pt x="52" y="1462"/>
                      <a:pt x="52" y="1453"/>
                    </a:cubicBezTo>
                    <a:lnTo>
                      <a:pt x="278" y="31"/>
                    </a:lnTo>
                    <a:cubicBezTo>
                      <a:pt x="278" y="18"/>
                      <a:pt x="269" y="5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8" name="Google Shape;2738;p41"/>
              <p:cNvSpPr/>
              <p:nvPr/>
            </p:nvSpPr>
            <p:spPr>
              <a:xfrm>
                <a:off x="2699606" y="2914541"/>
                <a:ext cx="43065" cy="224607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6" extrusionOk="0">
                    <a:moveTo>
                      <a:pt x="250" y="1"/>
                    </a:moveTo>
                    <a:cubicBezTo>
                      <a:pt x="239" y="1"/>
                      <a:pt x="230" y="9"/>
                      <a:pt x="226" y="23"/>
                    </a:cubicBezTo>
                    <a:lnTo>
                      <a:pt x="1" y="1446"/>
                    </a:lnTo>
                    <a:cubicBezTo>
                      <a:pt x="1" y="1459"/>
                      <a:pt x="10" y="1472"/>
                      <a:pt x="23" y="1476"/>
                    </a:cubicBezTo>
                    <a:lnTo>
                      <a:pt x="27" y="1476"/>
                    </a:lnTo>
                    <a:cubicBezTo>
                      <a:pt x="40" y="1476"/>
                      <a:pt x="53" y="1463"/>
                      <a:pt x="53" y="1454"/>
                    </a:cubicBezTo>
                    <a:lnTo>
                      <a:pt x="278" y="32"/>
                    </a:lnTo>
                    <a:cubicBezTo>
                      <a:pt x="283" y="15"/>
                      <a:pt x="274" y="2"/>
                      <a:pt x="257" y="2"/>
                    </a:cubicBezTo>
                    <a:cubicBezTo>
                      <a:pt x="254" y="1"/>
                      <a:pt x="252" y="1"/>
                      <a:pt x="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39" name="Google Shape;2739;p41"/>
              <p:cNvSpPr/>
              <p:nvPr/>
            </p:nvSpPr>
            <p:spPr>
              <a:xfrm>
                <a:off x="2646193" y="2914694"/>
                <a:ext cx="42456" cy="224454"/>
              </a:xfrm>
              <a:custGeom>
                <a:avLst/>
                <a:gdLst/>
                <a:ahLst/>
                <a:cxnLst/>
                <a:rect l="l" t="t" r="r" b="b"/>
                <a:pathLst>
                  <a:path w="279" h="1475" extrusionOk="0">
                    <a:moveTo>
                      <a:pt x="256" y="1"/>
                    </a:moveTo>
                    <a:cubicBezTo>
                      <a:pt x="243" y="1"/>
                      <a:pt x="230" y="9"/>
                      <a:pt x="226" y="22"/>
                    </a:cubicBezTo>
                    <a:lnTo>
                      <a:pt x="1" y="1445"/>
                    </a:lnTo>
                    <a:cubicBezTo>
                      <a:pt x="1" y="1458"/>
                      <a:pt x="9" y="1471"/>
                      <a:pt x="22" y="1475"/>
                    </a:cubicBezTo>
                    <a:lnTo>
                      <a:pt x="27" y="1475"/>
                    </a:lnTo>
                    <a:cubicBezTo>
                      <a:pt x="40" y="1475"/>
                      <a:pt x="53" y="1462"/>
                      <a:pt x="53" y="1453"/>
                    </a:cubicBezTo>
                    <a:lnTo>
                      <a:pt x="278" y="31"/>
                    </a:lnTo>
                    <a:cubicBezTo>
                      <a:pt x="278" y="18"/>
                      <a:pt x="269" y="5"/>
                      <a:pt x="2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0" name="Google Shape;2740;p41"/>
              <p:cNvSpPr/>
              <p:nvPr/>
            </p:nvSpPr>
            <p:spPr>
              <a:xfrm>
                <a:off x="2487173" y="2914694"/>
                <a:ext cx="43065" cy="224454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5" extrusionOk="0">
                    <a:moveTo>
                      <a:pt x="27" y="1"/>
                    </a:moveTo>
                    <a:cubicBezTo>
                      <a:pt x="9" y="5"/>
                      <a:pt x="1" y="18"/>
                      <a:pt x="5" y="31"/>
                    </a:cubicBezTo>
                    <a:lnTo>
                      <a:pt x="231" y="1453"/>
                    </a:lnTo>
                    <a:cubicBezTo>
                      <a:pt x="231" y="1462"/>
                      <a:pt x="244" y="1475"/>
                      <a:pt x="257" y="1475"/>
                    </a:cubicBezTo>
                    <a:lnTo>
                      <a:pt x="261" y="1475"/>
                    </a:lnTo>
                    <a:cubicBezTo>
                      <a:pt x="274" y="1471"/>
                      <a:pt x="283" y="1458"/>
                      <a:pt x="283" y="1445"/>
                    </a:cubicBezTo>
                    <a:lnTo>
                      <a:pt x="57" y="22"/>
                    </a:lnTo>
                    <a:cubicBezTo>
                      <a:pt x="53" y="9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1" name="Google Shape;2741;p41"/>
              <p:cNvSpPr/>
              <p:nvPr/>
            </p:nvSpPr>
            <p:spPr>
              <a:xfrm>
                <a:off x="2539368" y="2915150"/>
                <a:ext cx="43065" cy="223998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2" extrusionOk="0">
                    <a:moveTo>
                      <a:pt x="33" y="1"/>
                    </a:moveTo>
                    <a:cubicBezTo>
                      <a:pt x="31" y="1"/>
                      <a:pt x="28" y="1"/>
                      <a:pt x="26" y="2"/>
                    </a:cubicBezTo>
                    <a:cubicBezTo>
                      <a:pt x="9" y="2"/>
                      <a:pt x="0" y="15"/>
                      <a:pt x="5" y="32"/>
                    </a:cubicBezTo>
                    <a:lnTo>
                      <a:pt x="226" y="1450"/>
                    </a:lnTo>
                    <a:cubicBezTo>
                      <a:pt x="230" y="1459"/>
                      <a:pt x="239" y="1472"/>
                      <a:pt x="252" y="1472"/>
                    </a:cubicBezTo>
                    <a:lnTo>
                      <a:pt x="256" y="1472"/>
                    </a:lnTo>
                    <a:cubicBezTo>
                      <a:pt x="273" y="1468"/>
                      <a:pt x="282" y="1455"/>
                      <a:pt x="278" y="1442"/>
                    </a:cubicBezTo>
                    <a:lnTo>
                      <a:pt x="57" y="24"/>
                    </a:lnTo>
                    <a:cubicBezTo>
                      <a:pt x="53" y="9"/>
                      <a:pt x="43" y="1"/>
                      <a:pt x="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2" name="Google Shape;2742;p41"/>
              <p:cNvSpPr/>
              <p:nvPr/>
            </p:nvSpPr>
            <p:spPr>
              <a:xfrm>
                <a:off x="2592781" y="2914085"/>
                <a:ext cx="43065" cy="225063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9" extrusionOk="0">
                    <a:moveTo>
                      <a:pt x="26" y="0"/>
                    </a:moveTo>
                    <a:cubicBezTo>
                      <a:pt x="9" y="5"/>
                      <a:pt x="0" y="18"/>
                      <a:pt x="5" y="31"/>
                    </a:cubicBezTo>
                    <a:lnTo>
                      <a:pt x="226" y="1457"/>
                    </a:lnTo>
                    <a:cubicBezTo>
                      <a:pt x="230" y="1466"/>
                      <a:pt x="239" y="1479"/>
                      <a:pt x="252" y="1479"/>
                    </a:cubicBezTo>
                    <a:lnTo>
                      <a:pt x="256" y="1479"/>
                    </a:lnTo>
                    <a:cubicBezTo>
                      <a:pt x="269" y="1475"/>
                      <a:pt x="282" y="1462"/>
                      <a:pt x="278" y="1449"/>
                    </a:cubicBezTo>
                    <a:lnTo>
                      <a:pt x="57" y="22"/>
                    </a:lnTo>
                    <a:cubicBezTo>
                      <a:pt x="52" y="9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3" name="Google Shape;2743;p41"/>
              <p:cNvSpPr/>
              <p:nvPr/>
            </p:nvSpPr>
            <p:spPr>
              <a:xfrm>
                <a:off x="2495086" y="3114040"/>
                <a:ext cx="307693" cy="614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04" extrusionOk="0">
                    <a:moveTo>
                      <a:pt x="2000" y="0"/>
                    </a:moveTo>
                    <a:cubicBezTo>
                      <a:pt x="1982" y="0"/>
                      <a:pt x="1969" y="9"/>
                      <a:pt x="1969" y="26"/>
                    </a:cubicBezTo>
                    <a:lnTo>
                      <a:pt x="1926" y="351"/>
                    </a:lnTo>
                    <a:lnTo>
                      <a:pt x="27" y="347"/>
                    </a:lnTo>
                    <a:cubicBezTo>
                      <a:pt x="14" y="347"/>
                      <a:pt x="1" y="360"/>
                      <a:pt x="1" y="373"/>
                    </a:cubicBezTo>
                    <a:cubicBezTo>
                      <a:pt x="1" y="386"/>
                      <a:pt x="14" y="399"/>
                      <a:pt x="27" y="399"/>
                    </a:cubicBezTo>
                    <a:lnTo>
                      <a:pt x="1947" y="403"/>
                    </a:lnTo>
                    <a:cubicBezTo>
                      <a:pt x="1961" y="403"/>
                      <a:pt x="1974" y="395"/>
                      <a:pt x="1974" y="382"/>
                    </a:cubicBezTo>
                    <a:lnTo>
                      <a:pt x="2021" y="30"/>
                    </a:lnTo>
                    <a:cubicBezTo>
                      <a:pt x="2021" y="17"/>
                      <a:pt x="2013" y="4"/>
                      <a:pt x="2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4" name="Google Shape;2744;p41"/>
              <p:cNvSpPr/>
              <p:nvPr/>
            </p:nvSpPr>
            <p:spPr>
              <a:xfrm>
                <a:off x="2495847" y="3183278"/>
                <a:ext cx="57521" cy="5752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8" extrusionOk="0">
                    <a:moveTo>
                      <a:pt x="187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87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87" y="52"/>
                    </a:cubicBezTo>
                    <a:close/>
                    <a:moveTo>
                      <a:pt x="187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87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  <p:sp>
            <p:nvSpPr>
              <p:cNvPr id="2745" name="Google Shape;2745;p41"/>
              <p:cNvSpPr/>
              <p:nvPr/>
            </p:nvSpPr>
            <p:spPr>
              <a:xfrm>
                <a:off x="2726084" y="3183278"/>
                <a:ext cx="57521" cy="5752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8" extrusionOk="0">
                    <a:moveTo>
                      <a:pt x="191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91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91" y="52"/>
                    </a:cubicBezTo>
                    <a:close/>
                    <a:moveTo>
                      <a:pt x="191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91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w="sm" len="sm"/>
                <a:tailEnd w="sm" len="sm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>
                  <a:latin typeface="빙그레체"/>
                  <a:ea typeface="빙그레체"/>
                </a:endParaRPr>
              </a:p>
            </p:txBody>
          </p:sp>
        </p:grpSp>
        <p:sp>
          <p:nvSpPr>
            <p:cNvPr id="2746" name="Google Shape;2746;p41"/>
            <p:cNvSpPr/>
            <p:nvPr/>
          </p:nvSpPr>
          <p:spPr>
            <a:xfrm>
              <a:off x="2550477" y="3282952"/>
              <a:ext cx="210759" cy="210607"/>
            </a:xfrm>
            <a:custGeom>
              <a:avLst/>
              <a:gdLst/>
              <a:ahLst/>
              <a:cxnLst/>
              <a:rect l="l" t="t" r="r" b="b"/>
              <a:pathLst>
                <a:path w="1385" h="1384" extrusionOk="0">
                  <a:moveTo>
                    <a:pt x="690" y="0"/>
                  </a:moveTo>
                  <a:cubicBezTo>
                    <a:pt x="309" y="0"/>
                    <a:pt x="1" y="308"/>
                    <a:pt x="1" y="689"/>
                  </a:cubicBezTo>
                  <a:cubicBezTo>
                    <a:pt x="1" y="1071"/>
                    <a:pt x="309" y="1383"/>
                    <a:pt x="690" y="1383"/>
                  </a:cubicBezTo>
                  <a:cubicBezTo>
                    <a:pt x="1072" y="1383"/>
                    <a:pt x="1384" y="1071"/>
                    <a:pt x="1384" y="689"/>
                  </a:cubicBezTo>
                  <a:cubicBezTo>
                    <a:pt x="1384" y="308"/>
                    <a:pt x="1072" y="0"/>
                    <a:pt x="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47" name="Google Shape;2747;p41"/>
            <p:cNvSpPr/>
            <p:nvPr/>
          </p:nvSpPr>
          <p:spPr>
            <a:xfrm>
              <a:off x="2635694" y="3311256"/>
              <a:ext cx="44282" cy="151868"/>
            </a:xfrm>
            <a:custGeom>
              <a:avLst/>
              <a:gdLst/>
              <a:ahLst/>
              <a:cxnLst/>
              <a:rect l="l" t="t" r="r" b="b"/>
              <a:pathLst>
                <a:path w="291" h="998" extrusionOk="0">
                  <a:moveTo>
                    <a:pt x="148" y="1"/>
                  </a:moveTo>
                  <a:cubicBezTo>
                    <a:pt x="65" y="1"/>
                    <a:pt x="0" y="66"/>
                    <a:pt x="0" y="148"/>
                  </a:cubicBezTo>
                  <a:lnTo>
                    <a:pt x="0" y="855"/>
                  </a:lnTo>
                  <a:cubicBezTo>
                    <a:pt x="0" y="933"/>
                    <a:pt x="65" y="998"/>
                    <a:pt x="148" y="998"/>
                  </a:cubicBezTo>
                  <a:cubicBezTo>
                    <a:pt x="226" y="998"/>
                    <a:pt x="291" y="933"/>
                    <a:pt x="291" y="855"/>
                  </a:cubicBezTo>
                  <a:lnTo>
                    <a:pt x="291" y="148"/>
                  </a:lnTo>
                  <a:cubicBezTo>
                    <a:pt x="291" y="66"/>
                    <a:pt x="226" y="1"/>
                    <a:pt x="14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48" name="Google Shape;2748;p41"/>
            <p:cNvSpPr/>
            <p:nvPr/>
          </p:nvSpPr>
          <p:spPr>
            <a:xfrm>
              <a:off x="2584868" y="3364668"/>
              <a:ext cx="151868" cy="43674"/>
            </a:xfrm>
            <a:custGeom>
              <a:avLst/>
              <a:gdLst/>
              <a:ahLst/>
              <a:cxnLst/>
              <a:rect l="l" t="t" r="r" b="b"/>
              <a:pathLst>
                <a:path w="998" h="287" extrusionOk="0">
                  <a:moveTo>
                    <a:pt x="143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2"/>
                    <a:pt x="65" y="287"/>
                    <a:pt x="143" y="287"/>
                  </a:cubicBezTo>
                  <a:lnTo>
                    <a:pt x="850" y="287"/>
                  </a:lnTo>
                  <a:cubicBezTo>
                    <a:pt x="933" y="287"/>
                    <a:pt x="998" y="222"/>
                    <a:pt x="998" y="144"/>
                  </a:cubicBezTo>
                  <a:cubicBezTo>
                    <a:pt x="998" y="66"/>
                    <a:pt x="933" y="1"/>
                    <a:pt x="85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2749" name="Google Shape;2749;p41"/>
          <p:cNvGrpSpPr/>
          <p:nvPr/>
        </p:nvGrpSpPr>
        <p:grpSpPr>
          <a:xfrm>
            <a:off x="4306676" y="1888886"/>
            <a:ext cx="530626" cy="556039"/>
            <a:chOff x="4306676" y="1200436"/>
            <a:chExt cx="530626" cy="556039"/>
          </a:xfrm>
        </p:grpSpPr>
        <p:sp>
          <p:nvSpPr>
            <p:cNvPr id="2750" name="Google Shape;2750;p41"/>
            <p:cNvSpPr/>
            <p:nvPr/>
          </p:nvSpPr>
          <p:spPr>
            <a:xfrm>
              <a:off x="4561413" y="1200436"/>
              <a:ext cx="156433" cy="141825"/>
            </a:xfrm>
            <a:custGeom>
              <a:avLst/>
              <a:gdLst/>
              <a:ahLst/>
              <a:cxnLst/>
              <a:rect l="l" t="t" r="r" b="b"/>
              <a:pathLst>
                <a:path w="1028" h="932" extrusionOk="0">
                  <a:moveTo>
                    <a:pt x="686" y="86"/>
                  </a:moveTo>
                  <a:cubicBezTo>
                    <a:pt x="741" y="86"/>
                    <a:pt x="793" y="110"/>
                    <a:pt x="846" y="159"/>
                  </a:cubicBezTo>
                  <a:cubicBezTo>
                    <a:pt x="924" y="233"/>
                    <a:pt x="932" y="320"/>
                    <a:pt x="876" y="424"/>
                  </a:cubicBezTo>
                  <a:cubicBezTo>
                    <a:pt x="754" y="639"/>
                    <a:pt x="381" y="843"/>
                    <a:pt x="142" y="843"/>
                  </a:cubicBezTo>
                  <a:cubicBezTo>
                    <a:pt x="126" y="843"/>
                    <a:pt x="110" y="842"/>
                    <a:pt x="95" y="840"/>
                  </a:cubicBezTo>
                  <a:cubicBezTo>
                    <a:pt x="134" y="706"/>
                    <a:pt x="356" y="203"/>
                    <a:pt x="603" y="103"/>
                  </a:cubicBezTo>
                  <a:cubicBezTo>
                    <a:pt x="631" y="92"/>
                    <a:pt x="659" y="86"/>
                    <a:pt x="686" y="86"/>
                  </a:cubicBezTo>
                  <a:close/>
                  <a:moveTo>
                    <a:pt x="684" y="0"/>
                  </a:moveTo>
                  <a:cubicBezTo>
                    <a:pt x="639" y="0"/>
                    <a:pt x="593" y="11"/>
                    <a:pt x="546" y="34"/>
                  </a:cubicBezTo>
                  <a:cubicBezTo>
                    <a:pt x="239" y="185"/>
                    <a:pt x="0" y="797"/>
                    <a:pt x="4" y="875"/>
                  </a:cubicBezTo>
                  <a:cubicBezTo>
                    <a:pt x="9" y="901"/>
                    <a:pt x="26" y="914"/>
                    <a:pt x="39" y="918"/>
                  </a:cubicBezTo>
                  <a:cubicBezTo>
                    <a:pt x="69" y="927"/>
                    <a:pt x="104" y="931"/>
                    <a:pt x="143" y="931"/>
                  </a:cubicBezTo>
                  <a:cubicBezTo>
                    <a:pt x="412" y="931"/>
                    <a:pt x="815" y="710"/>
                    <a:pt x="950" y="467"/>
                  </a:cubicBezTo>
                  <a:cubicBezTo>
                    <a:pt x="1028" y="328"/>
                    <a:pt x="1010" y="198"/>
                    <a:pt x="906" y="99"/>
                  </a:cubicBezTo>
                  <a:cubicBezTo>
                    <a:pt x="838" y="33"/>
                    <a:pt x="762" y="0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1" name="Google Shape;2751;p41"/>
            <p:cNvSpPr/>
            <p:nvPr/>
          </p:nvSpPr>
          <p:spPr>
            <a:xfrm>
              <a:off x="4419436" y="1200436"/>
              <a:ext cx="157194" cy="141825"/>
            </a:xfrm>
            <a:custGeom>
              <a:avLst/>
              <a:gdLst/>
              <a:ahLst/>
              <a:cxnLst/>
              <a:rect l="l" t="t" r="r" b="b"/>
              <a:pathLst>
                <a:path w="1033" h="932" extrusionOk="0">
                  <a:moveTo>
                    <a:pt x="343" y="86"/>
                  </a:moveTo>
                  <a:cubicBezTo>
                    <a:pt x="370" y="86"/>
                    <a:pt x="397" y="92"/>
                    <a:pt x="426" y="103"/>
                  </a:cubicBezTo>
                  <a:cubicBezTo>
                    <a:pt x="677" y="203"/>
                    <a:pt x="894" y="706"/>
                    <a:pt x="933" y="840"/>
                  </a:cubicBezTo>
                  <a:cubicBezTo>
                    <a:pt x="918" y="842"/>
                    <a:pt x="903" y="843"/>
                    <a:pt x="887" y="843"/>
                  </a:cubicBezTo>
                  <a:cubicBezTo>
                    <a:pt x="647" y="843"/>
                    <a:pt x="274" y="639"/>
                    <a:pt x="153" y="424"/>
                  </a:cubicBezTo>
                  <a:cubicBezTo>
                    <a:pt x="96" y="320"/>
                    <a:pt x="105" y="233"/>
                    <a:pt x="183" y="159"/>
                  </a:cubicBezTo>
                  <a:cubicBezTo>
                    <a:pt x="235" y="110"/>
                    <a:pt x="288" y="86"/>
                    <a:pt x="343" y="86"/>
                  </a:cubicBezTo>
                  <a:close/>
                  <a:moveTo>
                    <a:pt x="345" y="0"/>
                  </a:moveTo>
                  <a:cubicBezTo>
                    <a:pt x="269" y="0"/>
                    <a:pt x="195" y="33"/>
                    <a:pt x="127" y="99"/>
                  </a:cubicBezTo>
                  <a:cubicBezTo>
                    <a:pt x="18" y="198"/>
                    <a:pt x="1" y="328"/>
                    <a:pt x="79" y="467"/>
                  </a:cubicBezTo>
                  <a:cubicBezTo>
                    <a:pt x="218" y="710"/>
                    <a:pt x="617" y="931"/>
                    <a:pt x="890" y="931"/>
                  </a:cubicBezTo>
                  <a:cubicBezTo>
                    <a:pt x="924" y="931"/>
                    <a:pt x="959" y="927"/>
                    <a:pt x="989" y="918"/>
                  </a:cubicBezTo>
                  <a:cubicBezTo>
                    <a:pt x="1002" y="914"/>
                    <a:pt x="1020" y="901"/>
                    <a:pt x="1024" y="875"/>
                  </a:cubicBezTo>
                  <a:cubicBezTo>
                    <a:pt x="1033" y="797"/>
                    <a:pt x="794" y="185"/>
                    <a:pt x="482" y="34"/>
                  </a:cubicBezTo>
                  <a:cubicBezTo>
                    <a:pt x="436" y="11"/>
                    <a:pt x="390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2" name="Google Shape;2752;p41"/>
            <p:cNvSpPr/>
            <p:nvPr/>
          </p:nvSpPr>
          <p:spPr>
            <a:xfrm>
              <a:off x="4343654" y="1384261"/>
              <a:ext cx="456670" cy="372214"/>
            </a:xfrm>
            <a:custGeom>
              <a:avLst/>
              <a:gdLst/>
              <a:ahLst/>
              <a:cxnLst/>
              <a:rect l="l" t="t" r="r" b="b"/>
              <a:pathLst>
                <a:path w="3001" h="2446" extrusionOk="0">
                  <a:moveTo>
                    <a:pt x="0" y="1"/>
                  </a:moveTo>
                  <a:lnTo>
                    <a:pt x="0" y="2264"/>
                  </a:lnTo>
                  <a:cubicBezTo>
                    <a:pt x="0" y="2364"/>
                    <a:pt x="78" y="2446"/>
                    <a:pt x="178" y="2446"/>
                  </a:cubicBezTo>
                  <a:lnTo>
                    <a:pt x="2818" y="2446"/>
                  </a:lnTo>
                  <a:cubicBezTo>
                    <a:pt x="2918" y="2446"/>
                    <a:pt x="3001" y="2364"/>
                    <a:pt x="3001" y="2264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3" name="Google Shape;2753;p41"/>
            <p:cNvSpPr/>
            <p:nvPr/>
          </p:nvSpPr>
          <p:spPr>
            <a:xfrm>
              <a:off x="4306676" y="1330239"/>
              <a:ext cx="530626" cy="80499"/>
            </a:xfrm>
            <a:custGeom>
              <a:avLst/>
              <a:gdLst/>
              <a:ahLst/>
              <a:cxnLst/>
              <a:rect l="l" t="t" r="r" b="b"/>
              <a:pathLst>
                <a:path w="3487" h="529" extrusionOk="0">
                  <a:moveTo>
                    <a:pt x="113" y="0"/>
                  </a:moveTo>
                  <a:cubicBezTo>
                    <a:pt x="52" y="0"/>
                    <a:pt x="0" y="52"/>
                    <a:pt x="0" y="113"/>
                  </a:cubicBezTo>
                  <a:lnTo>
                    <a:pt x="0" y="412"/>
                  </a:lnTo>
                  <a:cubicBezTo>
                    <a:pt x="0" y="477"/>
                    <a:pt x="52" y="529"/>
                    <a:pt x="113" y="529"/>
                  </a:cubicBezTo>
                  <a:lnTo>
                    <a:pt x="3369" y="529"/>
                  </a:lnTo>
                  <a:cubicBezTo>
                    <a:pt x="3434" y="529"/>
                    <a:pt x="3486" y="477"/>
                    <a:pt x="3486" y="412"/>
                  </a:cubicBezTo>
                  <a:lnTo>
                    <a:pt x="3486" y="113"/>
                  </a:lnTo>
                  <a:cubicBezTo>
                    <a:pt x="3486" y="52"/>
                    <a:pt x="3434" y="0"/>
                    <a:pt x="3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4" name="Google Shape;2754;p41"/>
            <p:cNvSpPr/>
            <p:nvPr/>
          </p:nvSpPr>
          <p:spPr>
            <a:xfrm>
              <a:off x="4530978" y="1329479"/>
              <a:ext cx="78064" cy="426996"/>
            </a:xfrm>
            <a:custGeom>
              <a:avLst/>
              <a:gdLst/>
              <a:ahLst/>
              <a:cxnLst/>
              <a:rect l="l" t="t" r="r" b="b"/>
              <a:pathLst>
                <a:path w="513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512" y="280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2755" name="Google Shape;2755;p41"/>
          <p:cNvGrpSpPr/>
          <p:nvPr/>
        </p:nvGrpSpPr>
        <p:grpSpPr>
          <a:xfrm>
            <a:off x="6162876" y="1980097"/>
            <a:ext cx="812297" cy="546452"/>
            <a:chOff x="6064526" y="1268472"/>
            <a:chExt cx="812297" cy="546452"/>
          </a:xfrm>
        </p:grpSpPr>
        <p:sp>
          <p:nvSpPr>
            <p:cNvPr id="2756" name="Google Shape;2756;p41"/>
            <p:cNvSpPr/>
            <p:nvPr/>
          </p:nvSpPr>
          <p:spPr>
            <a:xfrm>
              <a:off x="6064526" y="1376058"/>
              <a:ext cx="216541" cy="346497"/>
            </a:xfrm>
            <a:custGeom>
              <a:avLst/>
              <a:gdLst/>
              <a:ahLst/>
              <a:cxnLst/>
              <a:rect l="l" t="t" r="r" b="b"/>
              <a:pathLst>
                <a:path w="1423" h="2277" extrusionOk="0">
                  <a:moveTo>
                    <a:pt x="1210" y="260"/>
                  </a:moveTo>
                  <a:lnTo>
                    <a:pt x="1210" y="1175"/>
                  </a:lnTo>
                  <a:lnTo>
                    <a:pt x="391" y="1175"/>
                  </a:lnTo>
                  <a:lnTo>
                    <a:pt x="391" y="798"/>
                  </a:lnTo>
                  <a:cubicBezTo>
                    <a:pt x="391" y="499"/>
                    <a:pt x="629" y="260"/>
                    <a:pt x="924" y="260"/>
                  </a:cubicBezTo>
                  <a:close/>
                  <a:moveTo>
                    <a:pt x="1085" y="0"/>
                  </a:moveTo>
                  <a:cubicBezTo>
                    <a:pt x="486" y="0"/>
                    <a:pt x="1" y="481"/>
                    <a:pt x="1" y="1080"/>
                  </a:cubicBezTo>
                  <a:lnTo>
                    <a:pt x="1" y="1942"/>
                  </a:lnTo>
                  <a:cubicBezTo>
                    <a:pt x="1" y="2125"/>
                    <a:pt x="148" y="2276"/>
                    <a:pt x="334" y="2276"/>
                  </a:cubicBezTo>
                  <a:lnTo>
                    <a:pt x="1423" y="227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7" name="Google Shape;2757;p41"/>
            <p:cNvSpPr/>
            <p:nvPr/>
          </p:nvSpPr>
          <p:spPr>
            <a:xfrm>
              <a:off x="6289589" y="1268472"/>
              <a:ext cx="587234" cy="399909"/>
            </a:xfrm>
            <a:custGeom>
              <a:avLst/>
              <a:gdLst/>
              <a:ahLst/>
              <a:cxnLst/>
              <a:rect l="l" t="t" r="r" b="b"/>
              <a:pathLst>
                <a:path w="3859" h="2628" extrusionOk="0">
                  <a:moveTo>
                    <a:pt x="0" y="0"/>
                  </a:moveTo>
                  <a:lnTo>
                    <a:pt x="0" y="2628"/>
                  </a:lnTo>
                  <a:lnTo>
                    <a:pt x="3859" y="2628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8" name="Google Shape;2758;p41"/>
            <p:cNvSpPr/>
            <p:nvPr/>
          </p:nvSpPr>
          <p:spPr>
            <a:xfrm>
              <a:off x="6289589" y="1345624"/>
              <a:ext cx="587234" cy="186259"/>
            </a:xfrm>
            <a:custGeom>
              <a:avLst/>
              <a:gdLst/>
              <a:ahLst/>
              <a:cxnLst/>
              <a:rect l="l" t="t" r="r" b="b"/>
              <a:pathLst>
                <a:path w="3859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3859" y="1223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59" name="Google Shape;2759;p41"/>
            <p:cNvSpPr/>
            <p:nvPr/>
          </p:nvSpPr>
          <p:spPr>
            <a:xfrm>
              <a:off x="6289589" y="1676143"/>
              <a:ext cx="587234" cy="49608"/>
            </a:xfrm>
            <a:custGeom>
              <a:avLst/>
              <a:gdLst/>
              <a:ahLst/>
              <a:cxnLst/>
              <a:rect l="l" t="t" r="r" b="b"/>
              <a:pathLst>
                <a:path w="3859" h="326" extrusionOk="0">
                  <a:moveTo>
                    <a:pt x="0" y="1"/>
                  </a:moveTo>
                  <a:lnTo>
                    <a:pt x="0" y="326"/>
                  </a:lnTo>
                  <a:lnTo>
                    <a:pt x="3659" y="326"/>
                  </a:lnTo>
                  <a:cubicBezTo>
                    <a:pt x="3768" y="326"/>
                    <a:pt x="3859" y="239"/>
                    <a:pt x="3859" y="131"/>
                  </a:cubicBezTo>
                  <a:lnTo>
                    <a:pt x="38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0" name="Google Shape;2760;p41"/>
            <p:cNvSpPr/>
            <p:nvPr/>
          </p:nvSpPr>
          <p:spPr>
            <a:xfrm>
              <a:off x="6604890" y="1624709"/>
              <a:ext cx="190216" cy="190216"/>
            </a:xfrm>
            <a:custGeom>
              <a:avLst/>
              <a:gdLst/>
              <a:ahLst/>
              <a:cxnLst/>
              <a:rect l="l" t="t" r="r" b="b"/>
              <a:pathLst>
                <a:path w="1250" h="1250" extrusionOk="0">
                  <a:moveTo>
                    <a:pt x="625" y="1"/>
                  </a:moveTo>
                  <a:cubicBezTo>
                    <a:pt x="278" y="1"/>
                    <a:pt x="1" y="278"/>
                    <a:pt x="1" y="625"/>
                  </a:cubicBezTo>
                  <a:cubicBezTo>
                    <a:pt x="1" y="967"/>
                    <a:pt x="278" y="1249"/>
                    <a:pt x="625" y="1249"/>
                  </a:cubicBezTo>
                  <a:cubicBezTo>
                    <a:pt x="967" y="1249"/>
                    <a:pt x="1249" y="967"/>
                    <a:pt x="1249" y="625"/>
                  </a:cubicBezTo>
                  <a:cubicBezTo>
                    <a:pt x="1249" y="278"/>
                    <a:pt x="967" y="1"/>
                    <a:pt x="62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1" name="Google Shape;2761;p41"/>
            <p:cNvSpPr/>
            <p:nvPr/>
          </p:nvSpPr>
          <p:spPr>
            <a:xfrm>
              <a:off x="6648412" y="1666252"/>
              <a:ext cx="103173" cy="103173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2" name="Google Shape;2762;p41"/>
            <p:cNvSpPr/>
            <p:nvPr/>
          </p:nvSpPr>
          <p:spPr>
            <a:xfrm>
              <a:off x="6193264" y="1624709"/>
              <a:ext cx="190063" cy="190216"/>
            </a:xfrm>
            <a:custGeom>
              <a:avLst/>
              <a:gdLst/>
              <a:ahLst/>
              <a:cxnLst/>
              <a:rect l="l" t="t" r="r" b="b"/>
              <a:pathLst>
                <a:path w="1249" h="1250" extrusionOk="0">
                  <a:moveTo>
                    <a:pt x="624" y="1"/>
                  </a:moveTo>
                  <a:cubicBezTo>
                    <a:pt x="282" y="1"/>
                    <a:pt x="0" y="278"/>
                    <a:pt x="0" y="625"/>
                  </a:cubicBezTo>
                  <a:cubicBezTo>
                    <a:pt x="0" y="967"/>
                    <a:pt x="282" y="1249"/>
                    <a:pt x="624" y="1249"/>
                  </a:cubicBezTo>
                  <a:cubicBezTo>
                    <a:pt x="971" y="1249"/>
                    <a:pt x="1249" y="967"/>
                    <a:pt x="1249" y="625"/>
                  </a:cubicBezTo>
                  <a:cubicBezTo>
                    <a:pt x="1249" y="278"/>
                    <a:pt x="971" y="1"/>
                    <a:pt x="62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3" name="Google Shape;2763;p41"/>
            <p:cNvSpPr/>
            <p:nvPr/>
          </p:nvSpPr>
          <p:spPr>
            <a:xfrm>
              <a:off x="6237394" y="1666252"/>
              <a:ext cx="103021" cy="103173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4" name="Google Shape;2764;p41"/>
            <p:cNvSpPr/>
            <p:nvPr/>
          </p:nvSpPr>
          <p:spPr>
            <a:xfrm>
              <a:off x="6360197" y="1387167"/>
              <a:ext cx="53565" cy="110325"/>
            </a:xfrm>
            <a:custGeom>
              <a:avLst/>
              <a:gdLst/>
              <a:ahLst/>
              <a:cxnLst/>
              <a:rect l="l" t="t" r="r" b="b"/>
              <a:pathLst>
                <a:path w="352" h="725" extrusionOk="0">
                  <a:moveTo>
                    <a:pt x="178" y="100"/>
                  </a:moveTo>
                  <a:cubicBezTo>
                    <a:pt x="195" y="100"/>
                    <a:pt x="208" y="109"/>
                    <a:pt x="221" y="118"/>
                  </a:cubicBezTo>
                  <a:cubicBezTo>
                    <a:pt x="230" y="127"/>
                    <a:pt x="234" y="148"/>
                    <a:pt x="234" y="174"/>
                  </a:cubicBezTo>
                  <a:lnTo>
                    <a:pt x="234" y="551"/>
                  </a:lnTo>
                  <a:cubicBezTo>
                    <a:pt x="234" y="577"/>
                    <a:pt x="230" y="595"/>
                    <a:pt x="221" y="608"/>
                  </a:cubicBezTo>
                  <a:cubicBezTo>
                    <a:pt x="208" y="616"/>
                    <a:pt x="195" y="621"/>
                    <a:pt x="178" y="621"/>
                  </a:cubicBezTo>
                  <a:lnTo>
                    <a:pt x="113" y="621"/>
                  </a:lnTo>
                  <a:lnTo>
                    <a:pt x="113" y="100"/>
                  </a:lnTo>
                  <a:close/>
                  <a:moveTo>
                    <a:pt x="0" y="1"/>
                  </a:moveTo>
                  <a:lnTo>
                    <a:pt x="0" y="725"/>
                  </a:lnTo>
                  <a:lnTo>
                    <a:pt x="178" y="725"/>
                  </a:lnTo>
                  <a:cubicBezTo>
                    <a:pt x="238" y="725"/>
                    <a:pt x="278" y="712"/>
                    <a:pt x="308" y="681"/>
                  </a:cubicBezTo>
                  <a:cubicBezTo>
                    <a:pt x="334" y="651"/>
                    <a:pt x="351" y="603"/>
                    <a:pt x="351" y="547"/>
                  </a:cubicBezTo>
                  <a:lnTo>
                    <a:pt x="351" y="179"/>
                  </a:lnTo>
                  <a:cubicBezTo>
                    <a:pt x="351" y="118"/>
                    <a:pt x="334" y="74"/>
                    <a:pt x="308" y="44"/>
                  </a:cubicBezTo>
                  <a:cubicBezTo>
                    <a:pt x="278" y="14"/>
                    <a:pt x="238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5" name="Google Shape;2765;p41"/>
            <p:cNvSpPr/>
            <p:nvPr/>
          </p:nvSpPr>
          <p:spPr>
            <a:xfrm>
              <a:off x="6424110" y="1387167"/>
              <a:ext cx="47630" cy="110325"/>
            </a:xfrm>
            <a:custGeom>
              <a:avLst/>
              <a:gdLst/>
              <a:ahLst/>
              <a:cxnLst/>
              <a:rect l="l" t="t" r="r" b="b"/>
              <a:pathLst>
                <a:path w="313" h="725" extrusionOk="0">
                  <a:moveTo>
                    <a:pt x="1" y="1"/>
                  </a:moveTo>
                  <a:lnTo>
                    <a:pt x="1" y="725"/>
                  </a:lnTo>
                  <a:lnTo>
                    <a:pt x="313" y="725"/>
                  </a:lnTo>
                  <a:lnTo>
                    <a:pt x="313" y="621"/>
                  </a:lnTo>
                  <a:lnTo>
                    <a:pt x="118" y="621"/>
                  </a:lnTo>
                  <a:lnTo>
                    <a:pt x="118" y="408"/>
                  </a:lnTo>
                  <a:lnTo>
                    <a:pt x="274" y="408"/>
                  </a:lnTo>
                  <a:lnTo>
                    <a:pt x="274" y="304"/>
                  </a:lnTo>
                  <a:lnTo>
                    <a:pt x="118" y="304"/>
                  </a:lnTo>
                  <a:lnTo>
                    <a:pt x="118" y="100"/>
                  </a:lnTo>
                  <a:lnTo>
                    <a:pt x="313" y="10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6" name="Google Shape;2766;p41"/>
            <p:cNvSpPr/>
            <p:nvPr/>
          </p:nvSpPr>
          <p:spPr>
            <a:xfrm>
              <a:off x="6482239" y="1387167"/>
              <a:ext cx="46260" cy="110325"/>
            </a:xfrm>
            <a:custGeom>
              <a:avLst/>
              <a:gdLst/>
              <a:ahLst/>
              <a:cxnLst/>
              <a:rect l="l" t="t" r="r" b="b"/>
              <a:pathLst>
                <a:path w="304" h="725" extrusionOk="0">
                  <a:moveTo>
                    <a:pt x="0" y="1"/>
                  </a:moveTo>
                  <a:lnTo>
                    <a:pt x="0" y="725"/>
                  </a:lnTo>
                  <a:lnTo>
                    <a:pt x="304" y="725"/>
                  </a:lnTo>
                  <a:lnTo>
                    <a:pt x="304" y="621"/>
                  </a:lnTo>
                  <a:lnTo>
                    <a:pt x="117" y="62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7" name="Google Shape;2767;p41"/>
            <p:cNvSpPr/>
            <p:nvPr/>
          </p:nvSpPr>
          <p:spPr>
            <a:xfrm>
              <a:off x="6536261" y="1387167"/>
              <a:ext cx="17348" cy="110325"/>
            </a:xfrm>
            <a:custGeom>
              <a:avLst/>
              <a:gdLst/>
              <a:ahLst/>
              <a:cxnLst/>
              <a:rect l="l" t="t" r="r" b="b"/>
              <a:pathLst>
                <a:path w="114" h="725" extrusionOk="0">
                  <a:moveTo>
                    <a:pt x="1" y="1"/>
                  </a:moveTo>
                  <a:lnTo>
                    <a:pt x="1" y="725"/>
                  </a:lnTo>
                  <a:lnTo>
                    <a:pt x="113" y="725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8" name="Google Shape;2768;p41"/>
            <p:cNvSpPr/>
            <p:nvPr/>
          </p:nvSpPr>
          <p:spPr>
            <a:xfrm>
              <a:off x="6561369" y="1387167"/>
              <a:ext cx="60108" cy="110325"/>
            </a:xfrm>
            <a:custGeom>
              <a:avLst/>
              <a:gdLst/>
              <a:ahLst/>
              <a:cxnLst/>
              <a:rect l="l" t="t" r="r" b="b"/>
              <a:pathLst>
                <a:path w="395" h="725" extrusionOk="0">
                  <a:moveTo>
                    <a:pt x="0" y="1"/>
                  </a:moveTo>
                  <a:lnTo>
                    <a:pt x="113" y="725"/>
                  </a:lnTo>
                  <a:lnTo>
                    <a:pt x="282" y="725"/>
                  </a:lnTo>
                  <a:lnTo>
                    <a:pt x="395" y="1"/>
                  </a:lnTo>
                  <a:lnTo>
                    <a:pt x="291" y="1"/>
                  </a:lnTo>
                  <a:lnTo>
                    <a:pt x="204" y="59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69" name="Google Shape;2769;p41"/>
            <p:cNvSpPr/>
            <p:nvPr/>
          </p:nvSpPr>
          <p:spPr>
            <a:xfrm>
              <a:off x="6629390" y="1387167"/>
              <a:ext cx="47630" cy="110325"/>
            </a:xfrm>
            <a:custGeom>
              <a:avLst/>
              <a:gdLst/>
              <a:ahLst/>
              <a:cxnLst/>
              <a:rect l="l" t="t" r="r" b="b"/>
              <a:pathLst>
                <a:path w="313" h="725" extrusionOk="0">
                  <a:moveTo>
                    <a:pt x="0" y="1"/>
                  </a:moveTo>
                  <a:lnTo>
                    <a:pt x="0" y="725"/>
                  </a:lnTo>
                  <a:lnTo>
                    <a:pt x="312" y="725"/>
                  </a:lnTo>
                  <a:lnTo>
                    <a:pt x="312" y="621"/>
                  </a:lnTo>
                  <a:lnTo>
                    <a:pt x="117" y="621"/>
                  </a:lnTo>
                  <a:lnTo>
                    <a:pt x="117" y="408"/>
                  </a:lnTo>
                  <a:lnTo>
                    <a:pt x="273" y="408"/>
                  </a:lnTo>
                  <a:lnTo>
                    <a:pt x="273" y="304"/>
                  </a:lnTo>
                  <a:lnTo>
                    <a:pt x="117" y="304"/>
                  </a:lnTo>
                  <a:lnTo>
                    <a:pt x="117" y="100"/>
                  </a:lnTo>
                  <a:lnTo>
                    <a:pt x="312" y="10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70" name="Google Shape;2770;p41"/>
            <p:cNvSpPr/>
            <p:nvPr/>
          </p:nvSpPr>
          <p:spPr>
            <a:xfrm>
              <a:off x="6687368" y="1387167"/>
              <a:ext cx="54326" cy="110325"/>
            </a:xfrm>
            <a:custGeom>
              <a:avLst/>
              <a:gdLst/>
              <a:ahLst/>
              <a:cxnLst/>
              <a:rect l="l" t="t" r="r" b="b"/>
              <a:pathLst>
                <a:path w="357" h="725" extrusionOk="0">
                  <a:moveTo>
                    <a:pt x="170" y="100"/>
                  </a:moveTo>
                  <a:cubicBezTo>
                    <a:pt x="191" y="100"/>
                    <a:pt x="204" y="109"/>
                    <a:pt x="217" y="122"/>
                  </a:cubicBezTo>
                  <a:cubicBezTo>
                    <a:pt x="226" y="131"/>
                    <a:pt x="230" y="153"/>
                    <a:pt x="230" y="179"/>
                  </a:cubicBezTo>
                  <a:lnTo>
                    <a:pt x="230" y="248"/>
                  </a:lnTo>
                  <a:cubicBezTo>
                    <a:pt x="230" y="278"/>
                    <a:pt x="222" y="300"/>
                    <a:pt x="213" y="309"/>
                  </a:cubicBezTo>
                  <a:cubicBezTo>
                    <a:pt x="200" y="322"/>
                    <a:pt x="183" y="326"/>
                    <a:pt x="161" y="326"/>
                  </a:cubicBezTo>
                  <a:lnTo>
                    <a:pt x="118" y="326"/>
                  </a:lnTo>
                  <a:lnTo>
                    <a:pt x="118" y="100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118" y="725"/>
                  </a:lnTo>
                  <a:lnTo>
                    <a:pt x="118" y="430"/>
                  </a:lnTo>
                  <a:lnTo>
                    <a:pt x="157" y="430"/>
                  </a:lnTo>
                  <a:cubicBezTo>
                    <a:pt x="183" y="430"/>
                    <a:pt x="200" y="434"/>
                    <a:pt x="213" y="452"/>
                  </a:cubicBezTo>
                  <a:cubicBezTo>
                    <a:pt x="226" y="465"/>
                    <a:pt x="230" y="486"/>
                    <a:pt x="230" y="521"/>
                  </a:cubicBezTo>
                  <a:lnTo>
                    <a:pt x="230" y="638"/>
                  </a:lnTo>
                  <a:cubicBezTo>
                    <a:pt x="230" y="651"/>
                    <a:pt x="230" y="664"/>
                    <a:pt x="230" y="673"/>
                  </a:cubicBezTo>
                  <a:cubicBezTo>
                    <a:pt x="230" y="681"/>
                    <a:pt x="230" y="690"/>
                    <a:pt x="235" y="694"/>
                  </a:cubicBezTo>
                  <a:cubicBezTo>
                    <a:pt x="235" y="703"/>
                    <a:pt x="235" y="707"/>
                    <a:pt x="235" y="712"/>
                  </a:cubicBezTo>
                  <a:cubicBezTo>
                    <a:pt x="239" y="716"/>
                    <a:pt x="239" y="720"/>
                    <a:pt x="239" y="725"/>
                  </a:cubicBezTo>
                  <a:lnTo>
                    <a:pt x="356" y="725"/>
                  </a:lnTo>
                  <a:cubicBezTo>
                    <a:pt x="352" y="712"/>
                    <a:pt x="347" y="699"/>
                    <a:pt x="347" y="686"/>
                  </a:cubicBezTo>
                  <a:cubicBezTo>
                    <a:pt x="347" y="673"/>
                    <a:pt x="343" y="655"/>
                    <a:pt x="343" y="638"/>
                  </a:cubicBezTo>
                  <a:lnTo>
                    <a:pt x="343" y="525"/>
                  </a:lnTo>
                  <a:cubicBezTo>
                    <a:pt x="343" y="486"/>
                    <a:pt x="339" y="456"/>
                    <a:pt x="330" y="430"/>
                  </a:cubicBezTo>
                  <a:cubicBezTo>
                    <a:pt x="317" y="400"/>
                    <a:pt x="300" y="382"/>
                    <a:pt x="269" y="369"/>
                  </a:cubicBezTo>
                  <a:cubicBezTo>
                    <a:pt x="317" y="348"/>
                    <a:pt x="343" y="296"/>
                    <a:pt x="343" y="222"/>
                  </a:cubicBezTo>
                  <a:lnTo>
                    <a:pt x="343" y="166"/>
                  </a:lnTo>
                  <a:cubicBezTo>
                    <a:pt x="343" y="109"/>
                    <a:pt x="330" y="66"/>
                    <a:pt x="304" y="40"/>
                  </a:cubicBezTo>
                  <a:cubicBezTo>
                    <a:pt x="278" y="14"/>
                    <a:pt x="23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  <p:sp>
          <p:nvSpPr>
            <p:cNvPr id="2771" name="Google Shape;2771;p41"/>
            <p:cNvSpPr/>
            <p:nvPr/>
          </p:nvSpPr>
          <p:spPr>
            <a:xfrm>
              <a:off x="6744128" y="1387167"/>
              <a:ext cx="60869" cy="110325"/>
            </a:xfrm>
            <a:custGeom>
              <a:avLst/>
              <a:gdLst/>
              <a:ahLst/>
              <a:cxnLst/>
              <a:rect l="l" t="t" r="r" b="b"/>
              <a:pathLst>
                <a:path w="400" h="725" extrusionOk="0">
                  <a:moveTo>
                    <a:pt x="0" y="1"/>
                  </a:moveTo>
                  <a:lnTo>
                    <a:pt x="144" y="486"/>
                  </a:lnTo>
                  <a:lnTo>
                    <a:pt x="144" y="725"/>
                  </a:lnTo>
                  <a:lnTo>
                    <a:pt x="256" y="725"/>
                  </a:lnTo>
                  <a:lnTo>
                    <a:pt x="256" y="486"/>
                  </a:lnTo>
                  <a:lnTo>
                    <a:pt x="399" y="1"/>
                  </a:lnTo>
                  <a:lnTo>
                    <a:pt x="291" y="1"/>
                  </a:lnTo>
                  <a:lnTo>
                    <a:pt x="204" y="33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빙그레체"/>
                <a:ea typeface="빙그레체"/>
              </a:endParaRPr>
            </a:p>
          </p:txBody>
        </p:sp>
      </p:grpSp>
      <p:grpSp>
        <p:nvGrpSpPr>
          <p:cNvPr id="2772" name="Google Shape;2772;p41"/>
          <p:cNvGrpSpPr/>
          <p:nvPr/>
        </p:nvGrpSpPr>
        <p:grpSpPr>
          <a:xfrm>
            <a:off x="6976624" y="3156886"/>
            <a:ext cx="1965599" cy="1177720"/>
            <a:chOff x="9096077" y="3633625"/>
            <a:chExt cx="2580544" cy="1177720"/>
          </a:xfrm>
        </p:grpSpPr>
        <p:sp>
          <p:nvSpPr>
            <p:cNvPr id="2773" name="Google Shape;2773;p41"/>
            <p:cNvSpPr txBox="1"/>
            <p:nvPr/>
          </p:nvSpPr>
          <p:spPr>
            <a:xfrm>
              <a:off x="9246149" y="3633625"/>
              <a:ext cx="2222742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회원가입</a:t>
              </a:r>
              <a:r>
                <a:rPr lang="en-US" altLang="ko-KR" sz="18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/</a:t>
              </a:r>
              <a:r>
                <a:rPr lang="ko-KR" altLang="en-US" sz="18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탈퇴</a:t>
              </a:r>
            </a:p>
          </p:txBody>
        </p:sp>
        <p:sp>
          <p:nvSpPr>
            <p:cNvPr id="2774" name="Google Shape;2774;p41"/>
            <p:cNvSpPr txBox="1"/>
            <p:nvPr/>
          </p:nvSpPr>
          <p:spPr>
            <a:xfrm>
              <a:off x="9096077" y="3968412"/>
              <a:ext cx="2580544" cy="8429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자신의 정보를 사용자가 스스로 관리 할 수 있도록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회원가입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 회원 탈퇴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,</a:t>
              </a: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 정보수정이 구현되어 있습니다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2775" name="Google Shape;2775;p41"/>
          <p:cNvGrpSpPr/>
          <p:nvPr/>
        </p:nvGrpSpPr>
        <p:grpSpPr>
          <a:xfrm>
            <a:off x="7178400" y="1836793"/>
            <a:ext cx="1508403" cy="1296125"/>
            <a:chOff x="9246136" y="2497253"/>
            <a:chExt cx="1980312" cy="1296125"/>
          </a:xfrm>
        </p:grpSpPr>
        <p:sp>
          <p:nvSpPr>
            <p:cNvPr id="2776" name="Google Shape;2776;p41"/>
            <p:cNvSpPr txBox="1"/>
            <p:nvPr/>
          </p:nvSpPr>
          <p:spPr>
            <a:xfrm>
              <a:off x="9246148" y="2497253"/>
              <a:ext cx="1980300" cy="348600"/>
            </a:xfrm>
            <a:prstGeom prst="rect">
              <a:avLst/>
            </a:prstGeom>
            <a:solidFill>
              <a:srgbClr val="FAF3DB">
                <a:alpha val="83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배송조회</a:t>
              </a:r>
            </a:p>
          </p:txBody>
        </p:sp>
        <p:sp>
          <p:nvSpPr>
            <p:cNvPr id="2777" name="Google Shape;2777;p41"/>
            <p:cNvSpPr txBox="1"/>
            <p:nvPr/>
          </p:nvSpPr>
          <p:spPr>
            <a:xfrm>
              <a:off x="9246136" y="2804654"/>
              <a:ext cx="1980300" cy="9887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  <a:defRPr/>
              </a:pPr>
              <a:r>
                <a:rPr lang="ko-KR" altLang="en-US" sz="1200" b="1">
                  <a:latin typeface="빙그레체"/>
                  <a:ea typeface="빙그레체"/>
                  <a:cs typeface="Roboto"/>
                  <a:sym typeface="Roboto"/>
                </a:rPr>
                <a:t>구매한 상품의 배송 조회번호를 받고 번호를 통해 배송을 조회할 수 있습니다</a:t>
              </a:r>
              <a:r>
                <a:rPr lang="en-US" altLang="ko-KR" sz="1200" b="1"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</a:p>
          </p:txBody>
        </p:sp>
      </p:grpSp>
      <p:grpSp>
        <p:nvGrpSpPr>
          <p:cNvPr id="2778" name="Google Shape;2778;p41"/>
          <p:cNvGrpSpPr/>
          <p:nvPr/>
        </p:nvGrpSpPr>
        <p:grpSpPr>
          <a:xfrm>
            <a:off x="3569958" y="925944"/>
            <a:ext cx="2004081" cy="1033507"/>
            <a:chOff x="8920772" y="2487728"/>
            <a:chExt cx="2631065" cy="1033507"/>
          </a:xfrm>
        </p:grpSpPr>
        <p:sp>
          <p:nvSpPr>
            <p:cNvPr id="2779" name="Google Shape;2779;p41"/>
            <p:cNvSpPr txBox="1"/>
            <p:nvPr/>
          </p:nvSpPr>
          <p:spPr>
            <a:xfrm>
              <a:off x="9246148" y="2487728"/>
              <a:ext cx="1980300" cy="348600"/>
            </a:xfrm>
            <a:prstGeom prst="rect">
              <a:avLst/>
            </a:prstGeom>
            <a:solidFill>
              <a:srgbClr val="FAF3DB">
                <a:alpha val="83000"/>
              </a:srgbClr>
            </a:solidFill>
            <a:ln>
              <a:solidFill>
                <a:schemeClr val="dk1"/>
              </a:solidFill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8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쿠폰 시스템</a:t>
              </a:r>
            </a:p>
          </p:txBody>
        </p:sp>
        <p:sp>
          <p:nvSpPr>
            <p:cNvPr id="2780" name="Google Shape;2780;p41"/>
            <p:cNvSpPr txBox="1"/>
            <p:nvPr/>
          </p:nvSpPr>
          <p:spPr>
            <a:xfrm>
              <a:off x="8920772" y="2794935"/>
              <a:ext cx="2631065" cy="726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회원가입을 유도하기 위해 회원가입 시 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30%</a:t>
              </a:r>
              <a:r>
                <a:rPr lang="ko-KR" altLang="en-US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쿠폰을 발행하였습니다</a:t>
              </a:r>
              <a:r>
                <a:rPr lang="en-US" altLang="ko-KR" sz="1200" b="1">
                  <a:solidFill>
                    <a:srgbClr val="000000"/>
                  </a:solidFill>
                  <a:latin typeface="빙그레체"/>
                  <a:ea typeface="빙그레체"/>
                  <a:cs typeface="Roboto"/>
                  <a:sym typeface="Roboto"/>
                </a:rPr>
                <a:t>.</a:t>
              </a:r>
              <a:endParaRPr kumimoji="0" lang="en" sz="1200" b="0" i="0" u="none" strike="noStrike" kern="0" cap="none" spc="0" normalizeH="0" baseline="0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endParaRPr>
            </a:p>
          </p:txBody>
        </p:sp>
      </p:grpSp>
      <p:sp>
        <p:nvSpPr>
          <p:cNvPr id="2783" name="Google Shape;867;p23"/>
          <p:cNvSpPr txBox="1"/>
          <p:nvPr/>
        </p:nvSpPr>
        <p:spPr>
          <a:xfrm>
            <a:off x="3594291" y="4437951"/>
            <a:ext cx="2164968" cy="63887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카테고리는 상의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하의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아우터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악세사리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신발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,</a:t>
            </a:r>
            <a:r>
              <a:rPr lang="ko-KR" altLang="en-US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 원피스로 구성했습니다</a:t>
            </a:r>
            <a:r>
              <a:rPr lang="en-US" altLang="ko-KR" sz="1200" b="1">
                <a:solidFill>
                  <a:srgbClr val="000000"/>
                </a:solidFill>
                <a:latin typeface="빙그레체"/>
                <a:ea typeface="빙그레체"/>
                <a:cs typeface="Roboto"/>
                <a:sym typeface="Roboto"/>
              </a:rPr>
              <a:t>.</a:t>
            </a:r>
          </a:p>
        </p:txBody>
      </p:sp>
      <p:pic>
        <p:nvPicPr>
          <p:cNvPr id="2784" name="그림 278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172" y="3272907"/>
            <a:ext cx="668305" cy="687744"/>
          </a:xfrm>
          <a:prstGeom prst="rect">
            <a:avLst/>
          </a:prstGeom>
        </p:spPr>
      </p:pic>
      <p:sp>
        <p:nvSpPr>
          <p:cNvPr id="2785" name="Google Shape;861;p23"/>
          <p:cNvSpPr txBox="1"/>
          <p:nvPr/>
        </p:nvSpPr>
        <p:spPr>
          <a:xfrm>
            <a:off x="457199" y="204737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ctr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Fira Sans Extra Condensed"/>
              <a:buNone/>
              <a:defRPr/>
            </a:pPr>
            <a:r>
              <a:rPr kumimoji="0" lang="ko-KR" altLang="en-US" sz="2400" b="1" i="0" u="none" strike="noStrike" kern="0" cap="none" spc="0" normalizeH="0" baseline="0">
                <a:solidFill>
                  <a:schemeClr val="dk1"/>
                </a:solidFill>
                <a:latin typeface="빙그레체"/>
                <a:ea typeface="빙그레체"/>
              </a:rPr>
              <a:t>프로그램 기능 설명</a:t>
            </a:r>
          </a:p>
        </p:txBody>
      </p:sp>
      <p:sp>
        <p:nvSpPr>
          <p:cNvPr id="2788" name="Google Shape;2773;p41"/>
          <p:cNvSpPr txBox="1"/>
          <p:nvPr/>
        </p:nvSpPr>
        <p:spPr>
          <a:xfrm>
            <a:off x="7090934" y="3137836"/>
            <a:ext cx="1693062" cy="348600"/>
          </a:xfrm>
          <a:prstGeom prst="rect">
            <a:avLst/>
          </a:prstGeom>
          <a:solidFill>
            <a:srgbClr val="FAF3DB">
              <a:alpha val="83000"/>
            </a:srgbClr>
          </a:solidFill>
          <a:ln>
            <a:solidFill>
              <a:schemeClr val="dk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>
                <a:latin typeface="빙그레체"/>
                <a:ea typeface="빙그레체"/>
                <a:cs typeface="Fira Sans Extra Condensed"/>
                <a:sym typeface="Fira Sans Extra Condensed"/>
              </a:rPr>
              <a:t>회원가입</a:t>
            </a:r>
            <a:r>
              <a:rPr lang="en-US" altLang="ko-KR" sz="1800" b="1">
                <a:latin typeface="빙그레체"/>
                <a:ea typeface="빙그레체"/>
                <a:cs typeface="Fira Sans Extra Condensed"/>
                <a:sym typeface="Fira Sans Extra Condensed"/>
              </a:rPr>
              <a:t>/</a:t>
            </a:r>
            <a:r>
              <a:rPr lang="ko-KR" altLang="en-US" sz="1800" b="1">
                <a:latin typeface="빙그레체"/>
                <a:ea typeface="빙그레체"/>
                <a:cs typeface="Fira Sans Extra Condensed"/>
                <a:sym typeface="Fira Sans Extra Condensed"/>
              </a:rPr>
              <a:t>탈퇴</a:t>
            </a:r>
          </a:p>
        </p:txBody>
      </p:sp>
      <p:sp>
        <p:nvSpPr>
          <p:cNvPr id="2789" name="Google Shape;2773;p41"/>
          <p:cNvSpPr txBox="1"/>
          <p:nvPr/>
        </p:nvSpPr>
        <p:spPr>
          <a:xfrm>
            <a:off x="3794312" y="4097723"/>
            <a:ext cx="1693062" cy="348600"/>
          </a:xfrm>
          <a:prstGeom prst="rect">
            <a:avLst/>
          </a:prstGeom>
          <a:solidFill>
            <a:srgbClr val="FAF3DB">
              <a:alpha val="83000"/>
            </a:srgbClr>
          </a:solidFill>
          <a:ln>
            <a:solidFill>
              <a:schemeClr val="dk1"/>
            </a:solidFill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ko-KR" altLang="en-US" sz="1800" b="1">
                <a:latin typeface="빙그레체"/>
                <a:ea typeface="빙그레체"/>
                <a:cs typeface="Fira Sans Extra Condensed"/>
                <a:sym typeface="Fira Sans Extra Condensed"/>
              </a:rPr>
              <a:t>카테고리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1594;p32"/>
          <p:cNvGrpSpPr/>
          <p:nvPr/>
        </p:nvGrpSpPr>
        <p:grpSpPr>
          <a:xfrm>
            <a:off x="6311214" y="3161339"/>
            <a:ext cx="2733808" cy="1963110"/>
            <a:chOff x="2889812" y="2393703"/>
            <a:chExt cx="3364376" cy="2336700"/>
          </a:xfrm>
        </p:grpSpPr>
        <p:sp>
          <p:nvSpPr>
            <p:cNvPr id="426" name="Google Shape;1595;p32"/>
            <p:cNvSpPr/>
            <p:nvPr/>
          </p:nvSpPr>
          <p:spPr>
            <a:xfrm>
              <a:off x="3345381" y="2403579"/>
              <a:ext cx="2220661" cy="2220661"/>
            </a:xfrm>
            <a:custGeom>
              <a:avLst/>
              <a:gdLst/>
              <a:ahLst/>
              <a:cxnLst/>
              <a:rect l="l" t="t" r="r" b="b"/>
              <a:pathLst>
                <a:path w="22486" h="22486" extrusionOk="0">
                  <a:moveTo>
                    <a:pt x="11243" y="0"/>
                  </a:moveTo>
                  <a:cubicBezTo>
                    <a:pt x="5035" y="0"/>
                    <a:pt x="1" y="5034"/>
                    <a:pt x="1" y="11243"/>
                  </a:cubicBezTo>
                  <a:cubicBezTo>
                    <a:pt x="1" y="17451"/>
                    <a:pt x="5035" y="22485"/>
                    <a:pt x="11243" y="22485"/>
                  </a:cubicBezTo>
                  <a:cubicBezTo>
                    <a:pt x="17452" y="22485"/>
                    <a:pt x="22486" y="17451"/>
                    <a:pt x="22486" y="11243"/>
                  </a:cubicBezTo>
                  <a:cubicBezTo>
                    <a:pt x="22486" y="5034"/>
                    <a:pt x="17452" y="0"/>
                    <a:pt x="112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7" name="Google Shape;1596;p32"/>
            <p:cNvSpPr/>
            <p:nvPr/>
          </p:nvSpPr>
          <p:spPr>
            <a:xfrm>
              <a:off x="4556743" y="2393703"/>
              <a:ext cx="1488868" cy="1488868"/>
            </a:xfrm>
            <a:custGeom>
              <a:avLst/>
              <a:gdLst/>
              <a:ahLst/>
              <a:cxnLst/>
              <a:rect l="l" t="t" r="r" b="b"/>
              <a:pathLst>
                <a:path w="15076" h="15076" extrusionOk="0">
                  <a:moveTo>
                    <a:pt x="7536" y="0"/>
                  </a:moveTo>
                  <a:cubicBezTo>
                    <a:pt x="3374" y="0"/>
                    <a:pt x="1" y="3374"/>
                    <a:pt x="1" y="7540"/>
                  </a:cubicBezTo>
                  <a:cubicBezTo>
                    <a:pt x="1" y="11702"/>
                    <a:pt x="3374" y="15076"/>
                    <a:pt x="7536" y="15076"/>
                  </a:cubicBezTo>
                  <a:cubicBezTo>
                    <a:pt x="11703" y="15076"/>
                    <a:pt x="15076" y="11702"/>
                    <a:pt x="15076" y="7540"/>
                  </a:cubicBezTo>
                  <a:cubicBezTo>
                    <a:pt x="15076" y="3374"/>
                    <a:pt x="11703" y="0"/>
                    <a:pt x="7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8" name="Google Shape;1597;p32"/>
            <p:cNvSpPr/>
            <p:nvPr/>
          </p:nvSpPr>
          <p:spPr>
            <a:xfrm>
              <a:off x="4573433" y="3283014"/>
              <a:ext cx="1300538" cy="1300933"/>
            </a:xfrm>
            <a:custGeom>
              <a:avLst/>
              <a:gdLst/>
              <a:ahLst/>
              <a:cxnLst/>
              <a:rect l="l" t="t" r="r" b="b"/>
              <a:pathLst>
                <a:path w="13169" h="13173" extrusionOk="0">
                  <a:moveTo>
                    <a:pt x="6582" y="1"/>
                  </a:moveTo>
                  <a:cubicBezTo>
                    <a:pt x="2949" y="1"/>
                    <a:pt x="1" y="2949"/>
                    <a:pt x="1" y="6587"/>
                  </a:cubicBezTo>
                  <a:cubicBezTo>
                    <a:pt x="1" y="10224"/>
                    <a:pt x="2949" y="13172"/>
                    <a:pt x="6582" y="13172"/>
                  </a:cubicBezTo>
                  <a:cubicBezTo>
                    <a:pt x="10220" y="13172"/>
                    <a:pt x="13168" y="10224"/>
                    <a:pt x="13168" y="6587"/>
                  </a:cubicBezTo>
                  <a:cubicBezTo>
                    <a:pt x="13168" y="2949"/>
                    <a:pt x="10220" y="1"/>
                    <a:pt x="6582" y="1"/>
                  </a:cubicBezTo>
                  <a:close/>
                </a:path>
              </a:pathLst>
            </a:custGeom>
            <a:solidFill>
              <a:srgbClr val="EBF5F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29" name="Google Shape;1598;p32"/>
            <p:cNvSpPr/>
            <p:nvPr/>
          </p:nvSpPr>
          <p:spPr>
            <a:xfrm>
              <a:off x="4931430" y="2890848"/>
              <a:ext cx="1322758" cy="1322758"/>
            </a:xfrm>
            <a:custGeom>
              <a:avLst/>
              <a:gdLst/>
              <a:ahLst/>
              <a:cxnLst/>
              <a:rect l="l" t="t" r="r" b="b"/>
              <a:pathLst>
                <a:path w="13394" h="13394" extrusionOk="0">
                  <a:moveTo>
                    <a:pt x="6695" y="0"/>
                  </a:moveTo>
                  <a:cubicBezTo>
                    <a:pt x="2996" y="0"/>
                    <a:pt x="0" y="2996"/>
                    <a:pt x="0" y="6694"/>
                  </a:cubicBezTo>
                  <a:cubicBezTo>
                    <a:pt x="0" y="10393"/>
                    <a:pt x="2996" y="13393"/>
                    <a:pt x="6695" y="13393"/>
                  </a:cubicBezTo>
                  <a:cubicBezTo>
                    <a:pt x="10393" y="13393"/>
                    <a:pt x="13393" y="10393"/>
                    <a:pt x="13393" y="6694"/>
                  </a:cubicBezTo>
                  <a:cubicBezTo>
                    <a:pt x="13393" y="2996"/>
                    <a:pt x="10393" y="0"/>
                    <a:pt x="6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0" name="Google Shape;1599;p32"/>
            <p:cNvSpPr/>
            <p:nvPr/>
          </p:nvSpPr>
          <p:spPr>
            <a:xfrm>
              <a:off x="3906720" y="2944770"/>
              <a:ext cx="1749687" cy="1081296"/>
            </a:xfrm>
            <a:custGeom>
              <a:avLst/>
              <a:gdLst/>
              <a:ahLst/>
              <a:cxnLst/>
              <a:rect l="l" t="t" r="r" b="b"/>
              <a:pathLst>
                <a:path w="17717" h="10949" extrusionOk="0">
                  <a:moveTo>
                    <a:pt x="1015" y="0"/>
                  </a:moveTo>
                  <a:cubicBezTo>
                    <a:pt x="452" y="0"/>
                    <a:pt x="1" y="456"/>
                    <a:pt x="1" y="1019"/>
                  </a:cubicBezTo>
                  <a:lnTo>
                    <a:pt x="1" y="10948"/>
                  </a:lnTo>
                  <a:lnTo>
                    <a:pt x="17717" y="10948"/>
                  </a:lnTo>
                  <a:lnTo>
                    <a:pt x="17717" y="1019"/>
                  </a:lnTo>
                  <a:cubicBezTo>
                    <a:pt x="17717" y="456"/>
                    <a:pt x="17261" y="0"/>
                    <a:pt x="16702" y="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1" name="Google Shape;1600;p32"/>
            <p:cNvSpPr/>
            <p:nvPr/>
          </p:nvSpPr>
          <p:spPr>
            <a:xfrm>
              <a:off x="3849836" y="2944770"/>
              <a:ext cx="1750082" cy="1081296"/>
            </a:xfrm>
            <a:custGeom>
              <a:avLst/>
              <a:gdLst/>
              <a:ahLst/>
              <a:cxnLst/>
              <a:rect l="l" t="t" r="r" b="b"/>
              <a:pathLst>
                <a:path w="17721" h="10949" extrusionOk="0">
                  <a:moveTo>
                    <a:pt x="1015" y="0"/>
                  </a:moveTo>
                  <a:cubicBezTo>
                    <a:pt x="456" y="0"/>
                    <a:pt x="0" y="456"/>
                    <a:pt x="0" y="1019"/>
                  </a:cubicBezTo>
                  <a:lnTo>
                    <a:pt x="0" y="10948"/>
                  </a:lnTo>
                  <a:lnTo>
                    <a:pt x="17720" y="10948"/>
                  </a:lnTo>
                  <a:lnTo>
                    <a:pt x="17720" y="1019"/>
                  </a:lnTo>
                  <a:cubicBezTo>
                    <a:pt x="17720" y="456"/>
                    <a:pt x="17265" y="0"/>
                    <a:pt x="16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2" name="Google Shape;1601;p32"/>
            <p:cNvSpPr/>
            <p:nvPr/>
          </p:nvSpPr>
          <p:spPr>
            <a:xfrm>
              <a:off x="3891808" y="2986742"/>
              <a:ext cx="1666138" cy="997747"/>
            </a:xfrm>
            <a:custGeom>
              <a:avLst/>
              <a:gdLst/>
              <a:ahLst/>
              <a:cxnLst/>
              <a:rect l="l" t="t" r="r" b="b"/>
              <a:pathLst>
                <a:path w="16871" h="10103" extrusionOk="0">
                  <a:moveTo>
                    <a:pt x="590" y="0"/>
                  </a:moveTo>
                  <a:cubicBezTo>
                    <a:pt x="265" y="0"/>
                    <a:pt x="0" y="269"/>
                    <a:pt x="0" y="594"/>
                  </a:cubicBezTo>
                  <a:lnTo>
                    <a:pt x="0" y="10102"/>
                  </a:lnTo>
                  <a:lnTo>
                    <a:pt x="16870" y="10102"/>
                  </a:lnTo>
                  <a:lnTo>
                    <a:pt x="16870" y="594"/>
                  </a:lnTo>
                  <a:cubicBezTo>
                    <a:pt x="16870" y="269"/>
                    <a:pt x="16602" y="0"/>
                    <a:pt x="162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3" name="Google Shape;1602;p32"/>
            <p:cNvSpPr/>
            <p:nvPr/>
          </p:nvSpPr>
          <p:spPr>
            <a:xfrm>
              <a:off x="5756057" y="3331801"/>
              <a:ext cx="448458" cy="583756"/>
            </a:xfrm>
            <a:custGeom>
              <a:avLst/>
              <a:gdLst/>
              <a:ahLst/>
              <a:cxnLst/>
              <a:rect l="l" t="t" r="r" b="b"/>
              <a:pathLst>
                <a:path w="4541" h="5911" extrusionOk="0">
                  <a:moveTo>
                    <a:pt x="4250" y="5910"/>
                  </a:moveTo>
                  <a:lnTo>
                    <a:pt x="291" y="5910"/>
                  </a:lnTo>
                  <a:cubicBezTo>
                    <a:pt x="131" y="5910"/>
                    <a:pt x="1" y="5780"/>
                    <a:pt x="1" y="5620"/>
                  </a:cubicBezTo>
                  <a:lnTo>
                    <a:pt x="1" y="291"/>
                  </a:lnTo>
                  <a:cubicBezTo>
                    <a:pt x="1" y="131"/>
                    <a:pt x="131" y="1"/>
                    <a:pt x="291" y="1"/>
                  </a:cubicBezTo>
                  <a:lnTo>
                    <a:pt x="4250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0"/>
                  </a:lnTo>
                  <a:cubicBezTo>
                    <a:pt x="4540" y="5780"/>
                    <a:pt x="4410" y="5910"/>
                    <a:pt x="4250" y="591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4" name="Google Shape;1603;p32"/>
            <p:cNvSpPr/>
            <p:nvPr/>
          </p:nvSpPr>
          <p:spPr>
            <a:xfrm>
              <a:off x="5819854" y="3388389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1"/>
                  </a:moveTo>
                  <a:cubicBezTo>
                    <a:pt x="382" y="299"/>
                    <a:pt x="296" y="386"/>
                    <a:pt x="192" y="386"/>
                  </a:cubicBezTo>
                  <a:cubicBezTo>
                    <a:pt x="83" y="386"/>
                    <a:pt x="1" y="299"/>
                    <a:pt x="1" y="191"/>
                  </a:cubicBezTo>
                  <a:cubicBezTo>
                    <a:pt x="1" y="87"/>
                    <a:pt x="83" y="0"/>
                    <a:pt x="192" y="0"/>
                  </a:cubicBezTo>
                  <a:cubicBezTo>
                    <a:pt x="296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5" name="Google Shape;1604;p32"/>
            <p:cNvSpPr/>
            <p:nvPr/>
          </p:nvSpPr>
          <p:spPr>
            <a:xfrm>
              <a:off x="5884541" y="3396487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0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0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6" name="Google Shape;1605;p32"/>
            <p:cNvSpPr/>
            <p:nvPr/>
          </p:nvSpPr>
          <p:spPr>
            <a:xfrm>
              <a:off x="5819854" y="3460284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6"/>
                    <a:pt x="192" y="386"/>
                  </a:cubicBezTo>
                  <a:cubicBezTo>
                    <a:pt x="83" y="386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7" name="Google Shape;1606;p32"/>
            <p:cNvSpPr/>
            <p:nvPr/>
          </p:nvSpPr>
          <p:spPr>
            <a:xfrm>
              <a:off x="5884541" y="3468382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4"/>
                    <a:pt x="2615" y="101"/>
                  </a:cubicBezTo>
                  <a:cubicBezTo>
                    <a:pt x="2615" y="157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8" name="Google Shape;1607;p32"/>
            <p:cNvSpPr/>
            <p:nvPr/>
          </p:nvSpPr>
          <p:spPr>
            <a:xfrm>
              <a:off x="5819854" y="3530105"/>
              <a:ext cx="37824" cy="37725"/>
            </a:xfrm>
            <a:custGeom>
              <a:avLst/>
              <a:gdLst/>
              <a:ahLst/>
              <a:cxnLst/>
              <a:rect l="l" t="t" r="r" b="b"/>
              <a:pathLst>
                <a:path w="383" h="382" extrusionOk="0">
                  <a:moveTo>
                    <a:pt x="382" y="191"/>
                  </a:moveTo>
                  <a:cubicBezTo>
                    <a:pt x="382" y="295"/>
                    <a:pt x="296" y="382"/>
                    <a:pt x="192" y="382"/>
                  </a:cubicBezTo>
                  <a:cubicBezTo>
                    <a:pt x="83" y="382"/>
                    <a:pt x="1" y="295"/>
                    <a:pt x="1" y="191"/>
                  </a:cubicBez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39" name="Google Shape;1608;p32"/>
            <p:cNvSpPr/>
            <p:nvPr/>
          </p:nvSpPr>
          <p:spPr>
            <a:xfrm>
              <a:off x="5884541" y="3537809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0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8"/>
                    <a:pt x="2615" y="100"/>
                  </a:cubicBezTo>
                  <a:cubicBezTo>
                    <a:pt x="2615" y="156"/>
                    <a:pt x="2567" y="204"/>
                    <a:pt x="2511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0" name="Google Shape;1609;p32"/>
            <p:cNvSpPr/>
            <p:nvPr/>
          </p:nvSpPr>
          <p:spPr>
            <a:xfrm>
              <a:off x="5819854" y="3602001"/>
              <a:ext cx="37824" cy="37824"/>
            </a:xfrm>
            <a:custGeom>
              <a:avLst/>
              <a:gdLst/>
              <a:ahLst/>
              <a:cxnLst/>
              <a:rect l="l" t="t" r="r" b="b"/>
              <a:pathLst>
                <a:path w="383" h="383" extrusionOk="0">
                  <a:moveTo>
                    <a:pt x="382" y="191"/>
                  </a:moveTo>
                  <a:cubicBezTo>
                    <a:pt x="382" y="296"/>
                    <a:pt x="296" y="382"/>
                    <a:pt x="192" y="382"/>
                  </a:cubicBezTo>
                  <a:cubicBezTo>
                    <a:pt x="83" y="382"/>
                    <a:pt x="1" y="296"/>
                    <a:pt x="1" y="191"/>
                  </a:cubicBezTo>
                  <a:cubicBezTo>
                    <a:pt x="1" y="83"/>
                    <a:pt x="83" y="1"/>
                    <a:pt x="192" y="1"/>
                  </a:cubicBezTo>
                  <a:cubicBezTo>
                    <a:pt x="296" y="1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1" name="Google Shape;1610;p32"/>
            <p:cNvSpPr/>
            <p:nvPr/>
          </p:nvSpPr>
          <p:spPr>
            <a:xfrm>
              <a:off x="5884541" y="3609704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0" y="205"/>
                  </a:lnTo>
                  <a:cubicBezTo>
                    <a:pt x="44" y="205"/>
                    <a:pt x="1" y="157"/>
                    <a:pt x="1" y="100"/>
                  </a:cubicBezTo>
                  <a:cubicBezTo>
                    <a:pt x="1" y="48"/>
                    <a:pt x="44" y="1"/>
                    <a:pt x="100" y="1"/>
                  </a:cubicBezTo>
                  <a:lnTo>
                    <a:pt x="2511" y="1"/>
                  </a:lnTo>
                  <a:cubicBezTo>
                    <a:pt x="2567" y="1"/>
                    <a:pt x="2615" y="48"/>
                    <a:pt x="2615" y="100"/>
                  </a:cubicBezTo>
                  <a:cubicBezTo>
                    <a:pt x="2615" y="157"/>
                    <a:pt x="2567" y="205"/>
                    <a:pt x="2511" y="20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2" name="Google Shape;1611;p32"/>
            <p:cNvSpPr/>
            <p:nvPr/>
          </p:nvSpPr>
          <p:spPr>
            <a:xfrm>
              <a:off x="5819854" y="3677353"/>
              <a:ext cx="37824" cy="38219"/>
            </a:xfrm>
            <a:custGeom>
              <a:avLst/>
              <a:gdLst/>
              <a:ahLst/>
              <a:cxnLst/>
              <a:rect l="l" t="t" r="r" b="b"/>
              <a:pathLst>
                <a:path w="383" h="387" extrusionOk="0">
                  <a:moveTo>
                    <a:pt x="382" y="196"/>
                  </a:moveTo>
                  <a:cubicBezTo>
                    <a:pt x="382" y="300"/>
                    <a:pt x="296" y="387"/>
                    <a:pt x="192" y="387"/>
                  </a:cubicBezTo>
                  <a:cubicBezTo>
                    <a:pt x="83" y="387"/>
                    <a:pt x="1" y="300"/>
                    <a:pt x="1" y="196"/>
                  </a:cubicBezTo>
                  <a:cubicBezTo>
                    <a:pt x="1" y="87"/>
                    <a:pt x="83" y="1"/>
                    <a:pt x="192" y="1"/>
                  </a:cubicBezTo>
                  <a:cubicBezTo>
                    <a:pt x="296" y="1"/>
                    <a:pt x="382" y="87"/>
                    <a:pt x="382" y="19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3" name="Google Shape;1612;p32"/>
            <p:cNvSpPr/>
            <p:nvPr/>
          </p:nvSpPr>
          <p:spPr>
            <a:xfrm>
              <a:off x="5884541" y="3685550"/>
              <a:ext cx="258350" cy="19751"/>
            </a:xfrm>
            <a:custGeom>
              <a:avLst/>
              <a:gdLst/>
              <a:ahLst/>
              <a:cxnLst/>
              <a:rect l="l" t="t" r="r" b="b"/>
              <a:pathLst>
                <a:path w="2616" h="200" extrusionOk="0">
                  <a:moveTo>
                    <a:pt x="2511" y="200"/>
                  </a:moveTo>
                  <a:lnTo>
                    <a:pt x="100" y="200"/>
                  </a:lnTo>
                  <a:cubicBezTo>
                    <a:pt x="44" y="200"/>
                    <a:pt x="1" y="156"/>
                    <a:pt x="1" y="100"/>
                  </a:cubicBezTo>
                  <a:cubicBezTo>
                    <a:pt x="1" y="44"/>
                    <a:pt x="44" y="0"/>
                    <a:pt x="100" y="0"/>
                  </a:cubicBezTo>
                  <a:lnTo>
                    <a:pt x="2511" y="0"/>
                  </a:lnTo>
                  <a:cubicBezTo>
                    <a:pt x="2567" y="0"/>
                    <a:pt x="2615" y="44"/>
                    <a:pt x="2615" y="100"/>
                  </a:cubicBezTo>
                  <a:cubicBezTo>
                    <a:pt x="2615" y="156"/>
                    <a:pt x="2567" y="200"/>
                    <a:pt x="2511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4" name="Google Shape;1613;p32"/>
            <p:cNvSpPr/>
            <p:nvPr/>
          </p:nvSpPr>
          <p:spPr>
            <a:xfrm>
              <a:off x="5844741" y="3790825"/>
              <a:ext cx="273262" cy="57971"/>
            </a:xfrm>
            <a:custGeom>
              <a:avLst/>
              <a:gdLst/>
              <a:ahLst/>
              <a:cxnLst/>
              <a:rect l="l" t="t" r="r" b="b"/>
              <a:pathLst>
                <a:path w="2767" h="587" extrusionOk="0">
                  <a:moveTo>
                    <a:pt x="2472" y="586"/>
                  </a:moveTo>
                  <a:lnTo>
                    <a:pt x="295" y="586"/>
                  </a:lnTo>
                  <a:cubicBezTo>
                    <a:pt x="130" y="586"/>
                    <a:pt x="0" y="456"/>
                    <a:pt x="0" y="296"/>
                  </a:cubicBezTo>
                  <a:cubicBezTo>
                    <a:pt x="0" y="131"/>
                    <a:pt x="130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6"/>
                  </a:cubicBezTo>
                  <a:cubicBezTo>
                    <a:pt x="2767" y="456"/>
                    <a:pt x="2632" y="586"/>
                    <a:pt x="2472" y="58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5" name="Google Shape;1614;p32"/>
            <p:cNvSpPr/>
            <p:nvPr/>
          </p:nvSpPr>
          <p:spPr>
            <a:xfrm>
              <a:off x="5736009" y="3304840"/>
              <a:ext cx="448359" cy="583756"/>
            </a:xfrm>
            <a:custGeom>
              <a:avLst/>
              <a:gdLst/>
              <a:ahLst/>
              <a:cxnLst/>
              <a:rect l="l" t="t" r="r" b="b"/>
              <a:pathLst>
                <a:path w="4540" h="5911" extrusionOk="0">
                  <a:moveTo>
                    <a:pt x="4249" y="5910"/>
                  </a:moveTo>
                  <a:lnTo>
                    <a:pt x="291" y="5910"/>
                  </a:lnTo>
                  <a:cubicBezTo>
                    <a:pt x="130" y="5910"/>
                    <a:pt x="0" y="5780"/>
                    <a:pt x="0" y="5624"/>
                  </a:cubicBezTo>
                  <a:lnTo>
                    <a:pt x="0" y="291"/>
                  </a:lnTo>
                  <a:cubicBezTo>
                    <a:pt x="0" y="131"/>
                    <a:pt x="130" y="1"/>
                    <a:pt x="291" y="1"/>
                  </a:cubicBezTo>
                  <a:lnTo>
                    <a:pt x="4249" y="1"/>
                  </a:lnTo>
                  <a:cubicBezTo>
                    <a:pt x="4410" y="1"/>
                    <a:pt x="4540" y="131"/>
                    <a:pt x="4540" y="291"/>
                  </a:cubicBezTo>
                  <a:lnTo>
                    <a:pt x="4540" y="5624"/>
                  </a:lnTo>
                  <a:cubicBezTo>
                    <a:pt x="4540" y="5780"/>
                    <a:pt x="4410" y="5910"/>
                    <a:pt x="4249" y="59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6" name="Google Shape;1615;p32"/>
            <p:cNvSpPr/>
            <p:nvPr/>
          </p:nvSpPr>
          <p:spPr>
            <a:xfrm>
              <a:off x="5799807" y="3361823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3"/>
                    <a:pt x="83" y="0"/>
                    <a:pt x="191" y="0"/>
                  </a:cubicBezTo>
                  <a:cubicBezTo>
                    <a:pt x="295" y="0"/>
                    <a:pt x="382" y="83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7" name="Google Shape;1616;p32"/>
            <p:cNvSpPr/>
            <p:nvPr/>
          </p:nvSpPr>
          <p:spPr>
            <a:xfrm>
              <a:off x="5864394" y="3369526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0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0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8" name="Google Shape;1617;p32"/>
            <p:cNvSpPr/>
            <p:nvPr/>
          </p:nvSpPr>
          <p:spPr>
            <a:xfrm>
              <a:off x="5799807" y="3433718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2"/>
                    <a:pt x="191" y="382"/>
                  </a:cubicBezTo>
                  <a:cubicBezTo>
                    <a:pt x="83" y="382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49" name="Google Shape;1618;p32"/>
            <p:cNvSpPr/>
            <p:nvPr/>
          </p:nvSpPr>
          <p:spPr>
            <a:xfrm>
              <a:off x="5864394" y="3441421"/>
              <a:ext cx="258350" cy="20245"/>
            </a:xfrm>
            <a:custGeom>
              <a:avLst/>
              <a:gdLst/>
              <a:ahLst/>
              <a:cxnLst/>
              <a:rect l="l" t="t" r="r" b="b"/>
              <a:pathLst>
                <a:path w="2616" h="205" extrusionOk="0">
                  <a:moveTo>
                    <a:pt x="2511" y="205"/>
                  </a:moveTo>
                  <a:lnTo>
                    <a:pt x="101" y="205"/>
                  </a:lnTo>
                  <a:cubicBezTo>
                    <a:pt x="44" y="205"/>
                    <a:pt x="1" y="157"/>
                    <a:pt x="1" y="105"/>
                  </a:cubicBezTo>
                  <a:cubicBezTo>
                    <a:pt x="1" y="49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9"/>
                    <a:pt x="2615" y="105"/>
                  </a:cubicBezTo>
                  <a:cubicBezTo>
                    <a:pt x="2615" y="157"/>
                    <a:pt x="2568" y="205"/>
                    <a:pt x="2511" y="205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0" name="Google Shape;1619;p32"/>
            <p:cNvSpPr/>
            <p:nvPr/>
          </p:nvSpPr>
          <p:spPr>
            <a:xfrm>
              <a:off x="5799807" y="3503145"/>
              <a:ext cx="37725" cy="37725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382" y="191"/>
                  </a:moveTo>
                  <a:cubicBezTo>
                    <a:pt x="382" y="295"/>
                    <a:pt x="295" y="382"/>
                    <a:pt x="191" y="382"/>
                  </a:cubicBezTo>
                  <a:cubicBezTo>
                    <a:pt x="83" y="382"/>
                    <a:pt x="0" y="295"/>
                    <a:pt x="0" y="191"/>
                  </a:cubicBezTo>
                  <a:cubicBezTo>
                    <a:pt x="0" y="87"/>
                    <a:pt x="83" y="0"/>
                    <a:pt x="191" y="0"/>
                  </a:cubicBezTo>
                  <a:cubicBezTo>
                    <a:pt x="295" y="0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1" name="Google Shape;1620;p32"/>
            <p:cNvSpPr/>
            <p:nvPr/>
          </p:nvSpPr>
          <p:spPr>
            <a:xfrm>
              <a:off x="5864394" y="3510848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61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61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2" name="Google Shape;1621;p32"/>
            <p:cNvSpPr/>
            <p:nvPr/>
          </p:nvSpPr>
          <p:spPr>
            <a:xfrm>
              <a:off x="5799807" y="3575040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1"/>
                  </a:moveTo>
                  <a:cubicBezTo>
                    <a:pt x="382" y="300"/>
                    <a:pt x="295" y="382"/>
                    <a:pt x="191" y="382"/>
                  </a:cubicBezTo>
                  <a:cubicBezTo>
                    <a:pt x="83" y="382"/>
                    <a:pt x="0" y="300"/>
                    <a:pt x="0" y="191"/>
                  </a:cubicBezTo>
                  <a:cubicBezTo>
                    <a:pt x="0" y="87"/>
                    <a:pt x="83" y="1"/>
                    <a:pt x="191" y="1"/>
                  </a:cubicBezTo>
                  <a:cubicBezTo>
                    <a:pt x="295" y="1"/>
                    <a:pt x="382" y="87"/>
                    <a:pt x="382" y="191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3" name="Google Shape;1622;p32"/>
            <p:cNvSpPr/>
            <p:nvPr/>
          </p:nvSpPr>
          <p:spPr>
            <a:xfrm>
              <a:off x="5864394" y="3583138"/>
              <a:ext cx="258350" cy="19850"/>
            </a:xfrm>
            <a:custGeom>
              <a:avLst/>
              <a:gdLst/>
              <a:ahLst/>
              <a:cxnLst/>
              <a:rect l="l" t="t" r="r" b="b"/>
              <a:pathLst>
                <a:path w="2616" h="201" extrusionOk="0">
                  <a:moveTo>
                    <a:pt x="2511" y="200"/>
                  </a:moveTo>
                  <a:lnTo>
                    <a:pt x="101" y="200"/>
                  </a:lnTo>
                  <a:cubicBezTo>
                    <a:pt x="44" y="200"/>
                    <a:pt x="1" y="157"/>
                    <a:pt x="1" y="101"/>
                  </a:cubicBezTo>
                  <a:cubicBezTo>
                    <a:pt x="1" y="44"/>
                    <a:pt x="44" y="1"/>
                    <a:pt x="101" y="1"/>
                  </a:cubicBezTo>
                  <a:lnTo>
                    <a:pt x="2511" y="1"/>
                  </a:lnTo>
                  <a:cubicBezTo>
                    <a:pt x="2568" y="1"/>
                    <a:pt x="2615" y="44"/>
                    <a:pt x="2615" y="101"/>
                  </a:cubicBezTo>
                  <a:cubicBezTo>
                    <a:pt x="2615" y="157"/>
                    <a:pt x="2568" y="200"/>
                    <a:pt x="2511" y="200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4" name="Google Shape;1623;p32"/>
            <p:cNvSpPr/>
            <p:nvPr/>
          </p:nvSpPr>
          <p:spPr>
            <a:xfrm>
              <a:off x="5799807" y="3650787"/>
              <a:ext cx="37725" cy="37824"/>
            </a:xfrm>
            <a:custGeom>
              <a:avLst/>
              <a:gdLst/>
              <a:ahLst/>
              <a:cxnLst/>
              <a:rect l="l" t="t" r="r" b="b"/>
              <a:pathLst>
                <a:path w="382" h="383" extrusionOk="0">
                  <a:moveTo>
                    <a:pt x="382" y="192"/>
                  </a:moveTo>
                  <a:cubicBezTo>
                    <a:pt x="382" y="296"/>
                    <a:pt x="295" y="383"/>
                    <a:pt x="191" y="383"/>
                  </a:cubicBezTo>
                  <a:cubicBezTo>
                    <a:pt x="83" y="383"/>
                    <a:pt x="0" y="296"/>
                    <a:pt x="0" y="192"/>
                  </a:cubicBezTo>
                  <a:cubicBezTo>
                    <a:pt x="0" y="83"/>
                    <a:pt x="83" y="1"/>
                    <a:pt x="191" y="1"/>
                  </a:cubicBezTo>
                  <a:cubicBezTo>
                    <a:pt x="295" y="1"/>
                    <a:pt x="382" y="83"/>
                    <a:pt x="382" y="192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5" name="Google Shape;1624;p32"/>
            <p:cNvSpPr/>
            <p:nvPr/>
          </p:nvSpPr>
          <p:spPr>
            <a:xfrm>
              <a:off x="5864394" y="3658589"/>
              <a:ext cx="258350" cy="20147"/>
            </a:xfrm>
            <a:custGeom>
              <a:avLst/>
              <a:gdLst/>
              <a:ahLst/>
              <a:cxnLst/>
              <a:rect l="l" t="t" r="r" b="b"/>
              <a:pathLst>
                <a:path w="2616" h="204" extrusionOk="0">
                  <a:moveTo>
                    <a:pt x="2511" y="204"/>
                  </a:moveTo>
                  <a:lnTo>
                    <a:pt x="101" y="204"/>
                  </a:lnTo>
                  <a:cubicBezTo>
                    <a:pt x="44" y="204"/>
                    <a:pt x="1" y="156"/>
                    <a:pt x="1" y="104"/>
                  </a:cubicBezTo>
                  <a:cubicBezTo>
                    <a:pt x="1" y="48"/>
                    <a:pt x="44" y="0"/>
                    <a:pt x="101" y="0"/>
                  </a:cubicBezTo>
                  <a:lnTo>
                    <a:pt x="2511" y="0"/>
                  </a:lnTo>
                  <a:cubicBezTo>
                    <a:pt x="2568" y="0"/>
                    <a:pt x="2615" y="48"/>
                    <a:pt x="2615" y="104"/>
                  </a:cubicBezTo>
                  <a:cubicBezTo>
                    <a:pt x="2615" y="156"/>
                    <a:pt x="2568" y="204"/>
                    <a:pt x="2511" y="204"/>
                  </a:cubicBezTo>
                  <a:close/>
                </a:path>
              </a:pathLst>
            </a:custGeom>
            <a:solidFill>
              <a:srgbClr val="C9DAE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6" name="Google Shape;1625;p32"/>
            <p:cNvSpPr/>
            <p:nvPr/>
          </p:nvSpPr>
          <p:spPr>
            <a:xfrm>
              <a:off x="5824595" y="3764259"/>
              <a:ext cx="273262" cy="57477"/>
            </a:xfrm>
            <a:custGeom>
              <a:avLst/>
              <a:gdLst/>
              <a:ahLst/>
              <a:cxnLst/>
              <a:rect l="l" t="t" r="r" b="b"/>
              <a:pathLst>
                <a:path w="2767" h="582" extrusionOk="0">
                  <a:moveTo>
                    <a:pt x="2472" y="582"/>
                  </a:moveTo>
                  <a:lnTo>
                    <a:pt x="295" y="582"/>
                  </a:lnTo>
                  <a:cubicBezTo>
                    <a:pt x="131" y="582"/>
                    <a:pt x="1" y="452"/>
                    <a:pt x="1" y="291"/>
                  </a:cubicBezTo>
                  <a:cubicBezTo>
                    <a:pt x="1" y="131"/>
                    <a:pt x="131" y="1"/>
                    <a:pt x="295" y="1"/>
                  </a:cubicBezTo>
                  <a:lnTo>
                    <a:pt x="2472" y="1"/>
                  </a:lnTo>
                  <a:cubicBezTo>
                    <a:pt x="2632" y="1"/>
                    <a:pt x="2767" y="131"/>
                    <a:pt x="2767" y="291"/>
                  </a:cubicBezTo>
                  <a:cubicBezTo>
                    <a:pt x="2767" y="452"/>
                    <a:pt x="2632" y="582"/>
                    <a:pt x="2472" y="5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7" name="Google Shape;1626;p32"/>
            <p:cNvSpPr/>
            <p:nvPr/>
          </p:nvSpPr>
          <p:spPr>
            <a:xfrm>
              <a:off x="397132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8" name="Google Shape;1627;p32"/>
            <p:cNvSpPr/>
            <p:nvPr/>
          </p:nvSpPr>
          <p:spPr>
            <a:xfrm>
              <a:off x="4497200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1628;p32"/>
            <p:cNvSpPr/>
            <p:nvPr/>
          </p:nvSpPr>
          <p:spPr>
            <a:xfrm>
              <a:off x="5023875" y="3254938"/>
              <a:ext cx="426300" cy="426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1629;p32"/>
            <p:cNvSpPr/>
            <p:nvPr/>
          </p:nvSpPr>
          <p:spPr>
            <a:xfrm>
              <a:off x="2889812" y="4570120"/>
              <a:ext cx="3364372" cy="160283"/>
            </a:xfrm>
            <a:custGeom>
              <a:avLst/>
              <a:gdLst/>
              <a:ahLst/>
              <a:cxnLst/>
              <a:rect l="l" t="t" r="r" b="b"/>
              <a:pathLst>
                <a:path w="34067" h="1623" extrusionOk="0">
                  <a:moveTo>
                    <a:pt x="17031" y="1"/>
                  </a:moveTo>
                  <a:cubicBezTo>
                    <a:pt x="7627" y="1"/>
                    <a:pt x="1" y="365"/>
                    <a:pt x="1" y="812"/>
                  </a:cubicBezTo>
                  <a:cubicBezTo>
                    <a:pt x="1" y="1258"/>
                    <a:pt x="7627" y="1622"/>
                    <a:pt x="17031" y="1622"/>
                  </a:cubicBezTo>
                  <a:cubicBezTo>
                    <a:pt x="26440" y="1622"/>
                    <a:pt x="34066" y="1258"/>
                    <a:pt x="34066" y="812"/>
                  </a:cubicBezTo>
                  <a:cubicBezTo>
                    <a:pt x="34066" y="365"/>
                    <a:pt x="26440" y="1"/>
                    <a:pt x="17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1630;p32"/>
            <p:cNvSpPr/>
            <p:nvPr/>
          </p:nvSpPr>
          <p:spPr>
            <a:xfrm>
              <a:off x="3049108" y="2949510"/>
              <a:ext cx="746409" cy="745915"/>
            </a:xfrm>
            <a:custGeom>
              <a:avLst/>
              <a:gdLst/>
              <a:ahLst/>
              <a:cxnLst/>
              <a:rect l="l" t="t" r="r" b="b"/>
              <a:pathLst>
                <a:path w="7558" h="7553" extrusionOk="0">
                  <a:moveTo>
                    <a:pt x="3781" y="0"/>
                  </a:moveTo>
                  <a:cubicBezTo>
                    <a:pt x="1696" y="0"/>
                    <a:pt x="0" y="1691"/>
                    <a:pt x="0" y="3776"/>
                  </a:cubicBezTo>
                  <a:cubicBezTo>
                    <a:pt x="0" y="5862"/>
                    <a:pt x="1696" y="7553"/>
                    <a:pt x="3781" y="7553"/>
                  </a:cubicBezTo>
                  <a:cubicBezTo>
                    <a:pt x="5867" y="7553"/>
                    <a:pt x="7558" y="5862"/>
                    <a:pt x="7558" y="3776"/>
                  </a:cubicBezTo>
                  <a:cubicBezTo>
                    <a:pt x="7558" y="1691"/>
                    <a:pt x="5867" y="0"/>
                    <a:pt x="3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1631;p32"/>
            <p:cNvSpPr/>
            <p:nvPr/>
          </p:nvSpPr>
          <p:spPr>
            <a:xfrm>
              <a:off x="4349550" y="4208767"/>
              <a:ext cx="630764" cy="408165"/>
            </a:xfrm>
            <a:custGeom>
              <a:avLst/>
              <a:gdLst/>
              <a:ahLst/>
              <a:cxnLst/>
              <a:rect l="l" t="t" r="r" b="b"/>
              <a:pathLst>
                <a:path w="6387" h="4133" extrusionOk="0">
                  <a:moveTo>
                    <a:pt x="4700" y="0"/>
                  </a:moveTo>
                  <a:lnTo>
                    <a:pt x="4566" y="646"/>
                  </a:lnTo>
                  <a:lnTo>
                    <a:pt x="4097" y="2918"/>
                  </a:lnTo>
                  <a:lnTo>
                    <a:pt x="0" y="3686"/>
                  </a:lnTo>
                  <a:lnTo>
                    <a:pt x="0" y="4132"/>
                  </a:lnTo>
                  <a:lnTo>
                    <a:pt x="5498" y="4132"/>
                  </a:lnTo>
                  <a:lnTo>
                    <a:pt x="5641" y="3963"/>
                  </a:lnTo>
                  <a:cubicBezTo>
                    <a:pt x="6122" y="3387"/>
                    <a:pt x="6387" y="2663"/>
                    <a:pt x="6387" y="1908"/>
                  </a:cubicBezTo>
                  <a:lnTo>
                    <a:pt x="6387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1632;p32"/>
            <p:cNvSpPr/>
            <p:nvPr/>
          </p:nvSpPr>
          <p:spPr>
            <a:xfrm>
              <a:off x="4349550" y="4208767"/>
              <a:ext cx="591854" cy="364020"/>
            </a:xfrm>
            <a:custGeom>
              <a:avLst/>
              <a:gdLst/>
              <a:ahLst/>
              <a:cxnLst/>
              <a:rect l="l" t="t" r="r" b="b"/>
              <a:pathLst>
                <a:path w="5993" h="3686" extrusionOk="0">
                  <a:moveTo>
                    <a:pt x="2667" y="0"/>
                  </a:moveTo>
                  <a:lnTo>
                    <a:pt x="2667" y="1449"/>
                  </a:lnTo>
                  <a:cubicBezTo>
                    <a:pt x="2667" y="2433"/>
                    <a:pt x="1968" y="3283"/>
                    <a:pt x="1002" y="3482"/>
                  </a:cubicBezTo>
                  <a:lnTo>
                    <a:pt x="0" y="3686"/>
                  </a:lnTo>
                  <a:lnTo>
                    <a:pt x="5268" y="3686"/>
                  </a:lnTo>
                  <a:cubicBezTo>
                    <a:pt x="5498" y="3460"/>
                    <a:pt x="5680" y="3191"/>
                    <a:pt x="5806" y="2897"/>
                  </a:cubicBezTo>
                  <a:cubicBezTo>
                    <a:pt x="5927" y="2602"/>
                    <a:pt x="5992" y="2285"/>
                    <a:pt x="5992" y="1960"/>
                  </a:cubicBezTo>
                  <a:lnTo>
                    <a:pt x="5992" y="0"/>
                  </a:lnTo>
                  <a:close/>
                </a:path>
              </a:pathLst>
            </a:custGeom>
            <a:solidFill>
              <a:srgbClr val="DAE7E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1633;p32"/>
            <p:cNvSpPr/>
            <p:nvPr/>
          </p:nvSpPr>
          <p:spPr>
            <a:xfrm>
              <a:off x="3906720" y="4025967"/>
              <a:ext cx="1749687" cy="182899"/>
            </a:xfrm>
            <a:custGeom>
              <a:avLst/>
              <a:gdLst/>
              <a:ahLst/>
              <a:cxnLst/>
              <a:rect l="l" t="t" r="r" b="b"/>
              <a:pathLst>
                <a:path w="17717" h="1852" extrusionOk="0">
                  <a:moveTo>
                    <a:pt x="1" y="0"/>
                  </a:moveTo>
                  <a:lnTo>
                    <a:pt x="1" y="1487"/>
                  </a:lnTo>
                  <a:cubicBezTo>
                    <a:pt x="1" y="1687"/>
                    <a:pt x="161" y="1851"/>
                    <a:pt x="365" y="1851"/>
                  </a:cubicBezTo>
                  <a:lnTo>
                    <a:pt x="17352" y="1851"/>
                  </a:lnTo>
                  <a:cubicBezTo>
                    <a:pt x="17552" y="1851"/>
                    <a:pt x="17717" y="1687"/>
                    <a:pt x="17717" y="1487"/>
                  </a:cubicBezTo>
                  <a:lnTo>
                    <a:pt x="17717" y="0"/>
                  </a:lnTo>
                  <a:close/>
                </a:path>
              </a:pathLst>
            </a:custGeom>
            <a:solidFill>
              <a:srgbClr val="243379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1634;p32"/>
            <p:cNvSpPr/>
            <p:nvPr/>
          </p:nvSpPr>
          <p:spPr>
            <a:xfrm>
              <a:off x="3849836" y="4025967"/>
              <a:ext cx="1750082" cy="182899"/>
            </a:xfrm>
            <a:custGeom>
              <a:avLst/>
              <a:gdLst/>
              <a:ahLst/>
              <a:cxnLst/>
              <a:rect l="l" t="t" r="r" b="b"/>
              <a:pathLst>
                <a:path w="17721" h="1852" extrusionOk="0">
                  <a:moveTo>
                    <a:pt x="0" y="0"/>
                  </a:moveTo>
                  <a:lnTo>
                    <a:pt x="0" y="1487"/>
                  </a:lnTo>
                  <a:cubicBezTo>
                    <a:pt x="0" y="1687"/>
                    <a:pt x="165" y="1851"/>
                    <a:pt x="364" y="1851"/>
                  </a:cubicBezTo>
                  <a:lnTo>
                    <a:pt x="17352" y="1851"/>
                  </a:lnTo>
                  <a:cubicBezTo>
                    <a:pt x="17556" y="1851"/>
                    <a:pt x="17720" y="1687"/>
                    <a:pt x="17720" y="1487"/>
                  </a:cubicBezTo>
                  <a:lnTo>
                    <a:pt x="1772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1635;p32"/>
            <p:cNvSpPr/>
            <p:nvPr/>
          </p:nvSpPr>
          <p:spPr>
            <a:xfrm>
              <a:off x="4612838" y="4208767"/>
              <a:ext cx="367477" cy="63896"/>
            </a:xfrm>
            <a:custGeom>
              <a:avLst/>
              <a:gdLst/>
              <a:ahLst/>
              <a:cxnLst/>
              <a:rect l="l" t="t" r="r" b="b"/>
              <a:pathLst>
                <a:path w="3721" h="647" extrusionOk="0">
                  <a:moveTo>
                    <a:pt x="3721" y="646"/>
                  </a:moveTo>
                  <a:lnTo>
                    <a:pt x="1" y="646"/>
                  </a:lnTo>
                  <a:lnTo>
                    <a:pt x="1" y="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BCD2D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7" name="Google Shape;1636;p32"/>
            <p:cNvSpPr/>
            <p:nvPr/>
          </p:nvSpPr>
          <p:spPr>
            <a:xfrm>
              <a:off x="4453147" y="3799812"/>
              <a:ext cx="557980" cy="102016"/>
            </a:xfrm>
            <a:custGeom>
              <a:avLst/>
              <a:gdLst/>
              <a:ahLst/>
              <a:cxnLst/>
              <a:rect l="l" t="t" r="r" b="b"/>
              <a:pathLst>
                <a:path w="5650" h="1033" extrusionOk="0">
                  <a:moveTo>
                    <a:pt x="5134" y="1033"/>
                  </a:moveTo>
                  <a:lnTo>
                    <a:pt x="516" y="1033"/>
                  </a:lnTo>
                  <a:cubicBezTo>
                    <a:pt x="234" y="1033"/>
                    <a:pt x="0" y="799"/>
                    <a:pt x="0" y="517"/>
                  </a:cubicBezTo>
                  <a:cubicBezTo>
                    <a:pt x="0" y="231"/>
                    <a:pt x="234" y="1"/>
                    <a:pt x="516" y="1"/>
                  </a:cubicBezTo>
                  <a:lnTo>
                    <a:pt x="5134" y="1"/>
                  </a:lnTo>
                  <a:cubicBezTo>
                    <a:pt x="5420" y="1"/>
                    <a:pt x="5650" y="231"/>
                    <a:pt x="5650" y="517"/>
                  </a:cubicBezTo>
                  <a:cubicBezTo>
                    <a:pt x="5650" y="799"/>
                    <a:pt x="5420" y="1033"/>
                    <a:pt x="5134" y="1033"/>
                  </a:cubicBezTo>
                  <a:close/>
                </a:path>
              </a:pathLst>
            </a:custGeom>
            <a:solidFill>
              <a:srgbClr val="FFB7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8" name="Google Shape;1637;p32"/>
            <p:cNvSpPr/>
            <p:nvPr/>
          </p:nvSpPr>
          <p:spPr>
            <a:xfrm>
              <a:off x="3969234" y="3038491"/>
              <a:ext cx="223686" cy="60045"/>
            </a:xfrm>
            <a:custGeom>
              <a:avLst/>
              <a:gdLst/>
              <a:ahLst/>
              <a:cxnLst/>
              <a:rect l="l" t="t" r="r" b="b"/>
              <a:pathLst>
                <a:path w="2265" h="608" extrusionOk="0">
                  <a:moveTo>
                    <a:pt x="1961" y="608"/>
                  </a:moveTo>
                  <a:lnTo>
                    <a:pt x="304" y="608"/>
                  </a:lnTo>
                  <a:cubicBezTo>
                    <a:pt x="135" y="608"/>
                    <a:pt x="1" y="469"/>
                    <a:pt x="1" y="304"/>
                  </a:cubicBezTo>
                  <a:cubicBezTo>
                    <a:pt x="1" y="135"/>
                    <a:pt x="135" y="1"/>
                    <a:pt x="304" y="1"/>
                  </a:cubicBezTo>
                  <a:lnTo>
                    <a:pt x="1961" y="1"/>
                  </a:lnTo>
                  <a:cubicBezTo>
                    <a:pt x="2130" y="1"/>
                    <a:pt x="2264" y="135"/>
                    <a:pt x="2264" y="304"/>
                  </a:cubicBezTo>
                  <a:cubicBezTo>
                    <a:pt x="2264" y="469"/>
                    <a:pt x="2130" y="608"/>
                    <a:pt x="1961" y="6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9" name="Google Shape;1638;p32"/>
            <p:cNvSpPr/>
            <p:nvPr/>
          </p:nvSpPr>
          <p:spPr>
            <a:xfrm>
              <a:off x="4869706" y="3054786"/>
              <a:ext cx="161172" cy="30121"/>
            </a:xfrm>
            <a:custGeom>
              <a:avLst/>
              <a:gdLst/>
              <a:ahLst/>
              <a:cxnLst/>
              <a:rect l="l" t="t" r="r" b="b"/>
              <a:pathLst>
                <a:path w="1632" h="305" extrusionOk="0">
                  <a:moveTo>
                    <a:pt x="1479" y="304"/>
                  </a:moveTo>
                  <a:lnTo>
                    <a:pt x="153" y="304"/>
                  </a:lnTo>
                  <a:cubicBezTo>
                    <a:pt x="66" y="304"/>
                    <a:pt x="1" y="239"/>
                    <a:pt x="1" y="152"/>
                  </a:cubicBezTo>
                  <a:cubicBezTo>
                    <a:pt x="1" y="70"/>
                    <a:pt x="66" y="1"/>
                    <a:pt x="153" y="1"/>
                  </a:cubicBezTo>
                  <a:lnTo>
                    <a:pt x="1479" y="1"/>
                  </a:lnTo>
                  <a:cubicBezTo>
                    <a:pt x="1566" y="1"/>
                    <a:pt x="1631" y="70"/>
                    <a:pt x="1631" y="152"/>
                  </a:cubicBezTo>
                  <a:cubicBezTo>
                    <a:pt x="1631" y="239"/>
                    <a:pt x="1566" y="304"/>
                    <a:pt x="1479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0" name="Google Shape;1639;p32"/>
            <p:cNvSpPr/>
            <p:nvPr/>
          </p:nvSpPr>
          <p:spPr>
            <a:xfrm>
              <a:off x="5093689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3" y="304"/>
                  </a:moveTo>
                  <a:lnTo>
                    <a:pt x="152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2" y="1"/>
                  </a:cubicBezTo>
                  <a:lnTo>
                    <a:pt x="1483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3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1640;p32"/>
            <p:cNvSpPr/>
            <p:nvPr/>
          </p:nvSpPr>
          <p:spPr>
            <a:xfrm>
              <a:off x="5319745" y="3054786"/>
              <a:ext cx="161567" cy="30121"/>
            </a:xfrm>
            <a:custGeom>
              <a:avLst/>
              <a:gdLst/>
              <a:ahLst/>
              <a:cxnLst/>
              <a:rect l="l" t="t" r="r" b="b"/>
              <a:pathLst>
                <a:path w="1636" h="305" extrusionOk="0">
                  <a:moveTo>
                    <a:pt x="1484" y="304"/>
                  </a:moveTo>
                  <a:lnTo>
                    <a:pt x="153" y="304"/>
                  </a:lnTo>
                  <a:cubicBezTo>
                    <a:pt x="70" y="304"/>
                    <a:pt x="1" y="239"/>
                    <a:pt x="1" y="152"/>
                  </a:cubicBezTo>
                  <a:cubicBezTo>
                    <a:pt x="1" y="70"/>
                    <a:pt x="70" y="1"/>
                    <a:pt x="153" y="1"/>
                  </a:cubicBezTo>
                  <a:lnTo>
                    <a:pt x="1484" y="1"/>
                  </a:lnTo>
                  <a:cubicBezTo>
                    <a:pt x="1566" y="1"/>
                    <a:pt x="1635" y="70"/>
                    <a:pt x="1635" y="152"/>
                  </a:cubicBezTo>
                  <a:cubicBezTo>
                    <a:pt x="1635" y="239"/>
                    <a:pt x="1566" y="304"/>
                    <a:pt x="1484" y="3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2" name="Google Shape;1641;p32"/>
            <p:cNvSpPr/>
            <p:nvPr/>
          </p:nvSpPr>
          <p:spPr>
            <a:xfrm>
              <a:off x="5505212" y="2851839"/>
              <a:ext cx="229117" cy="199194"/>
            </a:xfrm>
            <a:custGeom>
              <a:avLst/>
              <a:gdLst/>
              <a:ahLst/>
              <a:cxnLst/>
              <a:rect l="l" t="t" r="r" b="b"/>
              <a:pathLst>
                <a:path w="2320" h="2017" extrusionOk="0">
                  <a:moveTo>
                    <a:pt x="2034" y="1475"/>
                  </a:moveTo>
                  <a:cubicBezTo>
                    <a:pt x="2034" y="1267"/>
                    <a:pt x="1956" y="1163"/>
                    <a:pt x="1830" y="1163"/>
                  </a:cubicBezTo>
                  <a:cubicBezTo>
                    <a:pt x="1708" y="1163"/>
                    <a:pt x="1622" y="1262"/>
                    <a:pt x="1622" y="1475"/>
                  </a:cubicBezTo>
                  <a:cubicBezTo>
                    <a:pt x="1622" y="1687"/>
                    <a:pt x="1708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1"/>
                    <a:pt x="1544" y="928"/>
                    <a:pt x="1830" y="928"/>
                  </a:cubicBezTo>
                  <a:cubicBezTo>
                    <a:pt x="2116" y="928"/>
                    <a:pt x="2320" y="1141"/>
                    <a:pt x="2320" y="1475"/>
                  </a:cubicBezTo>
                  <a:cubicBezTo>
                    <a:pt x="2320" y="1809"/>
                    <a:pt x="2116" y="2017"/>
                    <a:pt x="1830" y="2017"/>
                  </a:cubicBezTo>
                  <a:cubicBezTo>
                    <a:pt x="1544" y="2017"/>
                    <a:pt x="1340" y="1809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3"/>
                  </a:moveTo>
                  <a:cubicBezTo>
                    <a:pt x="698" y="334"/>
                    <a:pt x="616" y="230"/>
                    <a:pt x="490" y="230"/>
                  </a:cubicBezTo>
                  <a:cubicBezTo>
                    <a:pt x="369" y="230"/>
                    <a:pt x="286" y="334"/>
                    <a:pt x="286" y="543"/>
                  </a:cubicBezTo>
                  <a:cubicBezTo>
                    <a:pt x="286" y="751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3"/>
                  </a:cubicBezTo>
                  <a:close/>
                  <a:moveTo>
                    <a:pt x="0" y="543"/>
                  </a:moveTo>
                  <a:cubicBezTo>
                    <a:pt x="0" y="213"/>
                    <a:pt x="204" y="1"/>
                    <a:pt x="490" y="1"/>
                  </a:cubicBezTo>
                  <a:cubicBezTo>
                    <a:pt x="776" y="1"/>
                    <a:pt x="980" y="209"/>
                    <a:pt x="980" y="543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3" name="Google Shape;1642;p32"/>
            <p:cNvSpPr/>
            <p:nvPr/>
          </p:nvSpPr>
          <p:spPr>
            <a:xfrm>
              <a:off x="5361717" y="2689087"/>
              <a:ext cx="475814" cy="471172"/>
            </a:xfrm>
            <a:custGeom>
              <a:avLst/>
              <a:gdLst/>
              <a:ahLst/>
              <a:cxnLst/>
              <a:rect l="l" t="t" r="r" b="b"/>
              <a:pathLst>
                <a:path w="4818" h="4771" extrusionOk="0">
                  <a:moveTo>
                    <a:pt x="4818" y="2386"/>
                  </a:moveTo>
                  <a:cubicBezTo>
                    <a:pt x="4818" y="2555"/>
                    <a:pt x="4462" y="2685"/>
                    <a:pt x="4427" y="2845"/>
                  </a:cubicBezTo>
                  <a:cubicBezTo>
                    <a:pt x="4388" y="3010"/>
                    <a:pt x="4653" y="3283"/>
                    <a:pt x="4579" y="3431"/>
                  </a:cubicBezTo>
                  <a:cubicBezTo>
                    <a:pt x="4506" y="3582"/>
                    <a:pt x="4133" y="3543"/>
                    <a:pt x="4029" y="3673"/>
                  </a:cubicBezTo>
                  <a:cubicBezTo>
                    <a:pt x="3925" y="3808"/>
                    <a:pt x="4042" y="4163"/>
                    <a:pt x="3912" y="4267"/>
                  </a:cubicBezTo>
                  <a:cubicBezTo>
                    <a:pt x="3781" y="4371"/>
                    <a:pt x="3461" y="4176"/>
                    <a:pt x="3309" y="4250"/>
                  </a:cubicBezTo>
                  <a:cubicBezTo>
                    <a:pt x="3157" y="4324"/>
                    <a:pt x="3109" y="4697"/>
                    <a:pt x="2945" y="4736"/>
                  </a:cubicBezTo>
                  <a:cubicBezTo>
                    <a:pt x="2784" y="4770"/>
                    <a:pt x="2580" y="4454"/>
                    <a:pt x="2411" y="4454"/>
                  </a:cubicBezTo>
                  <a:cubicBezTo>
                    <a:pt x="2238" y="4454"/>
                    <a:pt x="2034" y="4770"/>
                    <a:pt x="1874" y="4736"/>
                  </a:cubicBezTo>
                  <a:cubicBezTo>
                    <a:pt x="1709" y="4697"/>
                    <a:pt x="1661" y="4324"/>
                    <a:pt x="1510" y="4250"/>
                  </a:cubicBezTo>
                  <a:cubicBezTo>
                    <a:pt x="1358" y="4176"/>
                    <a:pt x="1037" y="4371"/>
                    <a:pt x="907" y="4267"/>
                  </a:cubicBezTo>
                  <a:cubicBezTo>
                    <a:pt x="777" y="4163"/>
                    <a:pt x="898" y="3808"/>
                    <a:pt x="790" y="3673"/>
                  </a:cubicBezTo>
                  <a:cubicBezTo>
                    <a:pt x="686" y="3543"/>
                    <a:pt x="313" y="3582"/>
                    <a:pt x="239" y="3431"/>
                  </a:cubicBezTo>
                  <a:cubicBezTo>
                    <a:pt x="165" y="3283"/>
                    <a:pt x="430" y="3010"/>
                    <a:pt x="391" y="2845"/>
                  </a:cubicBezTo>
                  <a:cubicBezTo>
                    <a:pt x="356" y="2685"/>
                    <a:pt x="1" y="2555"/>
                    <a:pt x="1" y="2386"/>
                  </a:cubicBezTo>
                  <a:cubicBezTo>
                    <a:pt x="1" y="2212"/>
                    <a:pt x="356" y="2086"/>
                    <a:pt x="391" y="1926"/>
                  </a:cubicBezTo>
                  <a:cubicBezTo>
                    <a:pt x="430" y="1761"/>
                    <a:pt x="165" y="1488"/>
                    <a:pt x="239" y="1341"/>
                  </a:cubicBezTo>
                  <a:cubicBezTo>
                    <a:pt x="313" y="1189"/>
                    <a:pt x="686" y="1224"/>
                    <a:pt x="790" y="1094"/>
                  </a:cubicBezTo>
                  <a:cubicBezTo>
                    <a:pt x="898" y="964"/>
                    <a:pt x="777" y="608"/>
                    <a:pt x="907" y="504"/>
                  </a:cubicBezTo>
                  <a:cubicBezTo>
                    <a:pt x="1037" y="400"/>
                    <a:pt x="1358" y="595"/>
                    <a:pt x="1510" y="521"/>
                  </a:cubicBezTo>
                  <a:cubicBezTo>
                    <a:pt x="1661" y="448"/>
                    <a:pt x="1709" y="75"/>
                    <a:pt x="1874" y="36"/>
                  </a:cubicBezTo>
                  <a:cubicBezTo>
                    <a:pt x="2034" y="1"/>
                    <a:pt x="2238" y="317"/>
                    <a:pt x="2411" y="317"/>
                  </a:cubicBezTo>
                  <a:cubicBezTo>
                    <a:pt x="2580" y="317"/>
                    <a:pt x="2784" y="1"/>
                    <a:pt x="2945" y="36"/>
                  </a:cubicBezTo>
                  <a:cubicBezTo>
                    <a:pt x="3109" y="75"/>
                    <a:pt x="3157" y="448"/>
                    <a:pt x="3309" y="521"/>
                  </a:cubicBezTo>
                  <a:cubicBezTo>
                    <a:pt x="3461" y="595"/>
                    <a:pt x="3781" y="400"/>
                    <a:pt x="3912" y="504"/>
                  </a:cubicBezTo>
                  <a:cubicBezTo>
                    <a:pt x="4042" y="608"/>
                    <a:pt x="3925" y="964"/>
                    <a:pt x="4029" y="1094"/>
                  </a:cubicBezTo>
                  <a:cubicBezTo>
                    <a:pt x="4133" y="1228"/>
                    <a:pt x="4506" y="1189"/>
                    <a:pt x="4579" y="1341"/>
                  </a:cubicBezTo>
                  <a:cubicBezTo>
                    <a:pt x="4653" y="1488"/>
                    <a:pt x="4388" y="1761"/>
                    <a:pt x="4427" y="1926"/>
                  </a:cubicBezTo>
                  <a:cubicBezTo>
                    <a:pt x="4462" y="2086"/>
                    <a:pt x="4818" y="2212"/>
                    <a:pt x="4818" y="23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4" name="Google Shape;1643;p32"/>
            <p:cNvSpPr/>
            <p:nvPr/>
          </p:nvSpPr>
          <p:spPr>
            <a:xfrm>
              <a:off x="5485066" y="2824878"/>
              <a:ext cx="229117" cy="199589"/>
            </a:xfrm>
            <a:custGeom>
              <a:avLst/>
              <a:gdLst/>
              <a:ahLst/>
              <a:cxnLst/>
              <a:rect l="l" t="t" r="r" b="b"/>
              <a:pathLst>
                <a:path w="2320" h="2021" extrusionOk="0">
                  <a:moveTo>
                    <a:pt x="2034" y="1475"/>
                  </a:moveTo>
                  <a:cubicBezTo>
                    <a:pt x="2034" y="1266"/>
                    <a:pt x="1956" y="1162"/>
                    <a:pt x="1830" y="1162"/>
                  </a:cubicBezTo>
                  <a:cubicBezTo>
                    <a:pt x="1709" y="1162"/>
                    <a:pt x="1622" y="1262"/>
                    <a:pt x="1622" y="1475"/>
                  </a:cubicBezTo>
                  <a:cubicBezTo>
                    <a:pt x="1622" y="1687"/>
                    <a:pt x="1709" y="1787"/>
                    <a:pt x="1830" y="1787"/>
                  </a:cubicBezTo>
                  <a:cubicBezTo>
                    <a:pt x="1956" y="1787"/>
                    <a:pt x="2034" y="1683"/>
                    <a:pt x="2034" y="1475"/>
                  </a:cubicBezTo>
                  <a:close/>
                  <a:moveTo>
                    <a:pt x="1340" y="1475"/>
                  </a:moveTo>
                  <a:cubicBezTo>
                    <a:pt x="1340" y="1145"/>
                    <a:pt x="1544" y="933"/>
                    <a:pt x="1830" y="933"/>
                  </a:cubicBezTo>
                  <a:cubicBezTo>
                    <a:pt x="2116" y="933"/>
                    <a:pt x="2320" y="1145"/>
                    <a:pt x="2320" y="1475"/>
                  </a:cubicBezTo>
                  <a:cubicBezTo>
                    <a:pt x="2320" y="1808"/>
                    <a:pt x="2116" y="2021"/>
                    <a:pt x="1830" y="2021"/>
                  </a:cubicBezTo>
                  <a:cubicBezTo>
                    <a:pt x="1544" y="2021"/>
                    <a:pt x="1340" y="1808"/>
                    <a:pt x="1340" y="1475"/>
                  </a:cubicBezTo>
                  <a:close/>
                  <a:moveTo>
                    <a:pt x="1665" y="22"/>
                  </a:moveTo>
                  <a:lnTo>
                    <a:pt x="2003" y="22"/>
                  </a:lnTo>
                  <a:lnTo>
                    <a:pt x="655" y="1995"/>
                  </a:lnTo>
                  <a:lnTo>
                    <a:pt x="321" y="1995"/>
                  </a:lnTo>
                  <a:close/>
                  <a:moveTo>
                    <a:pt x="698" y="547"/>
                  </a:moveTo>
                  <a:cubicBezTo>
                    <a:pt x="698" y="334"/>
                    <a:pt x="616" y="235"/>
                    <a:pt x="490" y="235"/>
                  </a:cubicBezTo>
                  <a:cubicBezTo>
                    <a:pt x="369" y="235"/>
                    <a:pt x="287" y="339"/>
                    <a:pt x="287" y="547"/>
                  </a:cubicBezTo>
                  <a:cubicBezTo>
                    <a:pt x="287" y="755"/>
                    <a:pt x="369" y="859"/>
                    <a:pt x="490" y="859"/>
                  </a:cubicBezTo>
                  <a:cubicBezTo>
                    <a:pt x="616" y="859"/>
                    <a:pt x="698" y="755"/>
                    <a:pt x="698" y="547"/>
                  </a:cubicBezTo>
                  <a:close/>
                  <a:moveTo>
                    <a:pt x="0" y="547"/>
                  </a:moveTo>
                  <a:cubicBezTo>
                    <a:pt x="0" y="213"/>
                    <a:pt x="204" y="0"/>
                    <a:pt x="490" y="0"/>
                  </a:cubicBezTo>
                  <a:cubicBezTo>
                    <a:pt x="776" y="0"/>
                    <a:pt x="980" y="209"/>
                    <a:pt x="980" y="547"/>
                  </a:cubicBezTo>
                  <a:cubicBezTo>
                    <a:pt x="980" y="881"/>
                    <a:pt x="776" y="1089"/>
                    <a:pt x="490" y="1089"/>
                  </a:cubicBezTo>
                  <a:cubicBezTo>
                    <a:pt x="204" y="1089"/>
                    <a:pt x="0" y="876"/>
                    <a:pt x="0" y="5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1644;p32"/>
            <p:cNvSpPr/>
            <p:nvPr/>
          </p:nvSpPr>
          <p:spPr>
            <a:xfrm>
              <a:off x="3539341" y="2793177"/>
              <a:ext cx="440755" cy="440656"/>
            </a:xfrm>
            <a:custGeom>
              <a:avLst/>
              <a:gdLst/>
              <a:ahLst/>
              <a:cxnLst/>
              <a:rect l="l" t="t" r="r" b="b"/>
              <a:pathLst>
                <a:path w="4463" h="4462" extrusionOk="0">
                  <a:moveTo>
                    <a:pt x="4462" y="2233"/>
                  </a:moveTo>
                  <a:cubicBezTo>
                    <a:pt x="4462" y="3439"/>
                    <a:pt x="3500" y="4423"/>
                    <a:pt x="2303" y="4462"/>
                  </a:cubicBezTo>
                  <a:cubicBezTo>
                    <a:pt x="2277" y="4462"/>
                    <a:pt x="2255" y="4462"/>
                    <a:pt x="2229" y="4462"/>
                  </a:cubicBezTo>
                  <a:cubicBezTo>
                    <a:pt x="998" y="4462"/>
                    <a:pt x="1" y="3465"/>
                    <a:pt x="1" y="2233"/>
                  </a:cubicBezTo>
                  <a:cubicBezTo>
                    <a:pt x="1" y="1002"/>
                    <a:pt x="998" y="1"/>
                    <a:pt x="2229" y="1"/>
                  </a:cubicBezTo>
                  <a:cubicBezTo>
                    <a:pt x="2255" y="1"/>
                    <a:pt x="2277" y="1"/>
                    <a:pt x="2303" y="5"/>
                  </a:cubicBezTo>
                  <a:cubicBezTo>
                    <a:pt x="3500" y="44"/>
                    <a:pt x="4462" y="1024"/>
                    <a:pt x="4462" y="223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6" name="Google Shape;1645;p32"/>
            <p:cNvSpPr/>
            <p:nvPr/>
          </p:nvSpPr>
          <p:spPr>
            <a:xfrm>
              <a:off x="3553464" y="2793572"/>
              <a:ext cx="426632" cy="440261"/>
            </a:xfrm>
            <a:custGeom>
              <a:avLst/>
              <a:gdLst/>
              <a:ahLst/>
              <a:cxnLst/>
              <a:rect l="l" t="t" r="r" b="b"/>
              <a:pathLst>
                <a:path w="4320" h="4458" extrusionOk="0">
                  <a:moveTo>
                    <a:pt x="4319" y="2229"/>
                  </a:moveTo>
                  <a:cubicBezTo>
                    <a:pt x="4319" y="3435"/>
                    <a:pt x="3357" y="4419"/>
                    <a:pt x="2160" y="4458"/>
                  </a:cubicBezTo>
                  <a:cubicBezTo>
                    <a:pt x="959" y="4419"/>
                    <a:pt x="1" y="3435"/>
                    <a:pt x="1" y="2229"/>
                  </a:cubicBezTo>
                  <a:cubicBezTo>
                    <a:pt x="1" y="1020"/>
                    <a:pt x="959" y="36"/>
                    <a:pt x="2160" y="1"/>
                  </a:cubicBezTo>
                  <a:cubicBezTo>
                    <a:pt x="3357" y="40"/>
                    <a:pt x="4319" y="1020"/>
                    <a:pt x="4319" y="2229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7" name="Google Shape;1646;p32"/>
            <p:cNvSpPr/>
            <p:nvPr/>
          </p:nvSpPr>
          <p:spPr>
            <a:xfrm>
              <a:off x="3750880" y="2845815"/>
              <a:ext cx="29232" cy="167591"/>
            </a:xfrm>
            <a:custGeom>
              <a:avLst/>
              <a:gdLst/>
              <a:ahLst/>
              <a:cxnLst/>
              <a:rect l="l" t="t" r="r" b="b"/>
              <a:pathLst>
                <a:path w="296" h="1697" extrusionOk="0">
                  <a:moveTo>
                    <a:pt x="126" y="23"/>
                  </a:moveTo>
                  <a:lnTo>
                    <a:pt x="1" y="1674"/>
                  </a:lnTo>
                  <a:cubicBezTo>
                    <a:pt x="1" y="1687"/>
                    <a:pt x="9" y="1696"/>
                    <a:pt x="18" y="1696"/>
                  </a:cubicBezTo>
                  <a:lnTo>
                    <a:pt x="278" y="1696"/>
                  </a:lnTo>
                  <a:cubicBezTo>
                    <a:pt x="287" y="1696"/>
                    <a:pt x="296" y="1687"/>
                    <a:pt x="296" y="1674"/>
                  </a:cubicBezTo>
                  <a:lnTo>
                    <a:pt x="165" y="23"/>
                  </a:lnTo>
                  <a:cubicBezTo>
                    <a:pt x="165" y="1"/>
                    <a:pt x="131" y="1"/>
                    <a:pt x="126" y="2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8" name="Google Shape;1647;p32"/>
            <p:cNvSpPr/>
            <p:nvPr/>
          </p:nvSpPr>
          <p:spPr>
            <a:xfrm>
              <a:off x="3765497" y="2998692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26"/>
                  </a:moveTo>
                  <a:lnTo>
                    <a:pt x="26" y="1"/>
                  </a:lnTo>
                  <a:cubicBezTo>
                    <a:pt x="13" y="1"/>
                    <a:pt x="0" y="9"/>
                    <a:pt x="0" y="22"/>
                  </a:cubicBezTo>
                  <a:lnTo>
                    <a:pt x="0" y="274"/>
                  </a:lnTo>
                  <a:cubicBezTo>
                    <a:pt x="0" y="287"/>
                    <a:pt x="13" y="300"/>
                    <a:pt x="26" y="296"/>
                  </a:cubicBezTo>
                  <a:lnTo>
                    <a:pt x="1162" y="170"/>
                  </a:lnTo>
                  <a:cubicBezTo>
                    <a:pt x="1188" y="170"/>
                    <a:pt x="1188" y="131"/>
                    <a:pt x="1162" y="126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9" name="Google Shape;1648;p32"/>
            <p:cNvSpPr/>
            <p:nvPr/>
          </p:nvSpPr>
          <p:spPr>
            <a:xfrm>
              <a:off x="3750485" y="2998692"/>
              <a:ext cx="30022" cy="29627"/>
            </a:xfrm>
            <a:custGeom>
              <a:avLst/>
              <a:gdLst/>
              <a:ahLst/>
              <a:cxnLst/>
              <a:rect l="l" t="t" r="r" b="b"/>
              <a:pathLst>
                <a:path w="304" h="300" extrusionOk="0">
                  <a:moveTo>
                    <a:pt x="304" y="148"/>
                  </a:moveTo>
                  <a:cubicBezTo>
                    <a:pt x="304" y="230"/>
                    <a:pt x="235" y="300"/>
                    <a:pt x="152" y="300"/>
                  </a:cubicBezTo>
                  <a:cubicBezTo>
                    <a:pt x="70" y="300"/>
                    <a:pt x="0" y="230"/>
                    <a:pt x="0" y="148"/>
                  </a:cubicBezTo>
                  <a:cubicBezTo>
                    <a:pt x="0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1649;p32"/>
            <p:cNvSpPr/>
            <p:nvPr/>
          </p:nvSpPr>
          <p:spPr>
            <a:xfrm>
              <a:off x="3762040" y="2813719"/>
              <a:ext cx="6913" cy="20245"/>
            </a:xfrm>
            <a:custGeom>
              <a:avLst/>
              <a:gdLst/>
              <a:ahLst/>
              <a:cxnLst/>
              <a:rect l="l" t="t" r="r" b="b"/>
              <a:pathLst>
                <a:path w="70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0" y="196"/>
                    <a:pt x="0" y="187"/>
                  </a:cubicBezTo>
                  <a:lnTo>
                    <a:pt x="0" y="18"/>
                  </a:lnTo>
                  <a:cubicBezTo>
                    <a:pt x="0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1650;p32"/>
            <p:cNvSpPr/>
            <p:nvPr/>
          </p:nvSpPr>
          <p:spPr>
            <a:xfrm>
              <a:off x="3662690" y="2839890"/>
              <a:ext cx="15505" cy="20147"/>
            </a:xfrm>
            <a:custGeom>
              <a:avLst/>
              <a:gdLst/>
              <a:ahLst/>
              <a:cxnLst/>
              <a:rect l="l" t="t" r="r" b="b"/>
              <a:pathLst>
                <a:path w="157" h="204" extrusionOk="0">
                  <a:moveTo>
                    <a:pt x="144" y="182"/>
                  </a:moveTo>
                  <a:lnTo>
                    <a:pt x="118" y="200"/>
                  </a:lnTo>
                  <a:cubicBezTo>
                    <a:pt x="109" y="204"/>
                    <a:pt x="96" y="200"/>
                    <a:pt x="92" y="191"/>
                  </a:cubicBezTo>
                  <a:lnTo>
                    <a:pt x="9" y="43"/>
                  </a:lnTo>
                  <a:cubicBezTo>
                    <a:pt x="1" y="35"/>
                    <a:pt x="5" y="26"/>
                    <a:pt x="14" y="22"/>
                  </a:cubicBezTo>
                  <a:lnTo>
                    <a:pt x="40" y="4"/>
                  </a:lnTo>
                  <a:cubicBezTo>
                    <a:pt x="48" y="0"/>
                    <a:pt x="61" y="4"/>
                    <a:pt x="66" y="13"/>
                  </a:cubicBezTo>
                  <a:lnTo>
                    <a:pt x="152" y="156"/>
                  </a:lnTo>
                  <a:cubicBezTo>
                    <a:pt x="157" y="165"/>
                    <a:pt x="152" y="178"/>
                    <a:pt x="144" y="18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1651;p32"/>
            <p:cNvSpPr/>
            <p:nvPr/>
          </p:nvSpPr>
          <p:spPr>
            <a:xfrm>
              <a:off x="3591189" y="2912180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200" y="118"/>
                  </a:moveTo>
                  <a:lnTo>
                    <a:pt x="183" y="144"/>
                  </a:lnTo>
                  <a:cubicBezTo>
                    <a:pt x="178" y="153"/>
                    <a:pt x="165" y="157"/>
                    <a:pt x="157" y="153"/>
                  </a:cubicBezTo>
                  <a:lnTo>
                    <a:pt x="14" y="66"/>
                  </a:lnTo>
                  <a:cubicBezTo>
                    <a:pt x="5" y="62"/>
                    <a:pt x="1" y="49"/>
                    <a:pt x="5" y="40"/>
                  </a:cubicBezTo>
                  <a:lnTo>
                    <a:pt x="22" y="14"/>
                  </a:lnTo>
                  <a:cubicBezTo>
                    <a:pt x="27" y="5"/>
                    <a:pt x="40" y="1"/>
                    <a:pt x="48" y="10"/>
                  </a:cubicBezTo>
                  <a:lnTo>
                    <a:pt x="191" y="92"/>
                  </a:lnTo>
                  <a:cubicBezTo>
                    <a:pt x="200" y="96"/>
                    <a:pt x="204" y="109"/>
                    <a:pt x="200" y="1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3" name="Google Shape;1652;p32"/>
            <p:cNvSpPr/>
            <p:nvPr/>
          </p:nvSpPr>
          <p:spPr>
            <a:xfrm>
              <a:off x="3566401" y="3012024"/>
              <a:ext cx="20147" cy="6518"/>
            </a:xfrm>
            <a:custGeom>
              <a:avLst/>
              <a:gdLst/>
              <a:ahLst/>
              <a:cxnLst/>
              <a:rect l="l" t="t" r="r" b="b"/>
              <a:pathLst>
                <a:path w="204" h="66" extrusionOk="0">
                  <a:moveTo>
                    <a:pt x="204" y="17"/>
                  </a:moveTo>
                  <a:lnTo>
                    <a:pt x="204" y="48"/>
                  </a:lnTo>
                  <a:cubicBezTo>
                    <a:pt x="204" y="61"/>
                    <a:pt x="195" y="65"/>
                    <a:pt x="186" y="65"/>
                  </a:cubicBezTo>
                  <a:lnTo>
                    <a:pt x="17" y="65"/>
                  </a:lnTo>
                  <a:cubicBezTo>
                    <a:pt x="9" y="65"/>
                    <a:pt x="0" y="61"/>
                    <a:pt x="0" y="48"/>
                  </a:cubicBezTo>
                  <a:lnTo>
                    <a:pt x="0" y="17"/>
                  </a:lnTo>
                  <a:cubicBezTo>
                    <a:pt x="0" y="9"/>
                    <a:pt x="9" y="0"/>
                    <a:pt x="17" y="0"/>
                  </a:cubicBezTo>
                  <a:lnTo>
                    <a:pt x="186" y="0"/>
                  </a:lnTo>
                  <a:cubicBezTo>
                    <a:pt x="195" y="0"/>
                    <a:pt x="204" y="9"/>
                    <a:pt x="204" y="17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4" name="Google Shape;1653;p32"/>
            <p:cNvSpPr/>
            <p:nvPr/>
          </p:nvSpPr>
          <p:spPr>
            <a:xfrm>
              <a:off x="3592473" y="3102782"/>
              <a:ext cx="20245" cy="15110"/>
            </a:xfrm>
            <a:custGeom>
              <a:avLst/>
              <a:gdLst/>
              <a:ahLst/>
              <a:cxnLst/>
              <a:rect l="l" t="t" r="r" b="b"/>
              <a:pathLst>
                <a:path w="205" h="153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8" y="148"/>
                  </a:lnTo>
                  <a:cubicBezTo>
                    <a:pt x="35" y="152"/>
                    <a:pt x="27" y="148"/>
                    <a:pt x="22" y="139"/>
                  </a:cubicBezTo>
                  <a:lnTo>
                    <a:pt x="5" y="113"/>
                  </a:lnTo>
                  <a:cubicBezTo>
                    <a:pt x="1" y="104"/>
                    <a:pt x="5" y="96"/>
                    <a:pt x="14" y="87"/>
                  </a:cubicBezTo>
                  <a:lnTo>
                    <a:pt x="157" y="5"/>
                  </a:lnTo>
                  <a:cubicBezTo>
                    <a:pt x="165" y="0"/>
                    <a:pt x="178" y="5"/>
                    <a:pt x="183" y="1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5" name="Google Shape;1654;p32"/>
            <p:cNvSpPr/>
            <p:nvPr/>
          </p:nvSpPr>
          <p:spPr>
            <a:xfrm>
              <a:off x="3664863" y="3169542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7" y="5"/>
                  </a:moveTo>
                  <a:lnTo>
                    <a:pt x="143" y="18"/>
                  </a:lnTo>
                  <a:cubicBezTo>
                    <a:pt x="152" y="27"/>
                    <a:pt x="156" y="35"/>
                    <a:pt x="152" y="44"/>
                  </a:cubicBezTo>
                  <a:lnTo>
                    <a:pt x="65" y="191"/>
                  </a:lnTo>
                  <a:cubicBezTo>
                    <a:pt x="61" y="200"/>
                    <a:pt x="48" y="204"/>
                    <a:pt x="39" y="196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1" y="9"/>
                  </a:lnTo>
                  <a:cubicBezTo>
                    <a:pt x="96" y="1"/>
                    <a:pt x="109" y="1"/>
                    <a:pt x="117" y="5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6" name="Google Shape;1655;p32"/>
            <p:cNvSpPr/>
            <p:nvPr/>
          </p:nvSpPr>
          <p:spPr>
            <a:xfrm>
              <a:off x="3764608" y="3194429"/>
              <a:ext cx="6913" cy="20147"/>
            </a:xfrm>
            <a:custGeom>
              <a:avLst/>
              <a:gdLst/>
              <a:ahLst/>
              <a:cxnLst/>
              <a:rect l="l" t="t" r="r" b="b"/>
              <a:pathLst>
                <a:path w="70" h="204" extrusionOk="0">
                  <a:moveTo>
                    <a:pt x="18" y="0"/>
                  </a:moveTo>
                  <a:lnTo>
                    <a:pt x="48" y="0"/>
                  </a:lnTo>
                  <a:cubicBezTo>
                    <a:pt x="61" y="0"/>
                    <a:pt x="70" y="9"/>
                    <a:pt x="70" y="17"/>
                  </a:cubicBezTo>
                  <a:lnTo>
                    <a:pt x="70" y="187"/>
                  </a:lnTo>
                  <a:cubicBezTo>
                    <a:pt x="70" y="195"/>
                    <a:pt x="61" y="204"/>
                    <a:pt x="48" y="204"/>
                  </a:cubicBezTo>
                  <a:lnTo>
                    <a:pt x="18" y="204"/>
                  </a:lnTo>
                  <a:cubicBezTo>
                    <a:pt x="9" y="204"/>
                    <a:pt x="0" y="195"/>
                    <a:pt x="0" y="187"/>
                  </a:cubicBezTo>
                  <a:lnTo>
                    <a:pt x="0" y="17"/>
                  </a:lnTo>
                  <a:cubicBezTo>
                    <a:pt x="0" y="4"/>
                    <a:pt x="9" y="0"/>
                    <a:pt x="18" y="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7" name="Google Shape;1656;p32"/>
            <p:cNvSpPr/>
            <p:nvPr/>
          </p:nvSpPr>
          <p:spPr>
            <a:xfrm>
              <a:off x="3855366" y="3168258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18"/>
                  </a:moveTo>
                  <a:lnTo>
                    <a:pt x="40" y="5"/>
                  </a:lnTo>
                  <a:cubicBezTo>
                    <a:pt x="48" y="1"/>
                    <a:pt x="57" y="5"/>
                    <a:pt x="66" y="14"/>
                  </a:cubicBezTo>
                  <a:lnTo>
                    <a:pt x="148" y="157"/>
                  </a:lnTo>
                  <a:cubicBezTo>
                    <a:pt x="152" y="165"/>
                    <a:pt x="148" y="178"/>
                    <a:pt x="139" y="183"/>
                  </a:cubicBezTo>
                  <a:lnTo>
                    <a:pt x="113" y="200"/>
                  </a:lnTo>
                  <a:cubicBezTo>
                    <a:pt x="105" y="204"/>
                    <a:pt x="96" y="200"/>
                    <a:pt x="87" y="191"/>
                  </a:cubicBezTo>
                  <a:lnTo>
                    <a:pt x="5" y="44"/>
                  </a:lnTo>
                  <a:cubicBezTo>
                    <a:pt x="1" y="35"/>
                    <a:pt x="5" y="27"/>
                    <a:pt x="14" y="1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8" name="Google Shape;1657;p32"/>
            <p:cNvSpPr/>
            <p:nvPr/>
          </p:nvSpPr>
          <p:spPr>
            <a:xfrm>
              <a:off x="3922225" y="3100609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4" y="40"/>
                  </a:moveTo>
                  <a:lnTo>
                    <a:pt x="17" y="14"/>
                  </a:lnTo>
                  <a:cubicBezTo>
                    <a:pt x="26" y="5"/>
                    <a:pt x="35" y="1"/>
                    <a:pt x="43" y="5"/>
                  </a:cubicBezTo>
                  <a:lnTo>
                    <a:pt x="191" y="87"/>
                  </a:lnTo>
                  <a:cubicBezTo>
                    <a:pt x="199" y="96"/>
                    <a:pt x="204" y="105"/>
                    <a:pt x="195" y="113"/>
                  </a:cubicBezTo>
                  <a:lnTo>
                    <a:pt x="182" y="139"/>
                  </a:lnTo>
                  <a:cubicBezTo>
                    <a:pt x="178" y="152"/>
                    <a:pt x="165" y="152"/>
                    <a:pt x="156" y="148"/>
                  </a:cubicBezTo>
                  <a:lnTo>
                    <a:pt x="13" y="66"/>
                  </a:lnTo>
                  <a:cubicBezTo>
                    <a:pt x="0" y="57"/>
                    <a:pt x="0" y="48"/>
                    <a:pt x="4" y="4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9" name="Google Shape;1658;p32"/>
            <p:cNvSpPr/>
            <p:nvPr/>
          </p:nvSpPr>
          <p:spPr>
            <a:xfrm>
              <a:off x="3947013" y="3009456"/>
              <a:ext cx="20245" cy="6913"/>
            </a:xfrm>
            <a:custGeom>
              <a:avLst/>
              <a:gdLst/>
              <a:ahLst/>
              <a:cxnLst/>
              <a:rect l="l" t="t" r="r" b="b"/>
              <a:pathLst>
                <a:path w="205" h="70" extrusionOk="0">
                  <a:moveTo>
                    <a:pt x="0" y="48"/>
                  </a:moveTo>
                  <a:lnTo>
                    <a:pt x="0" y="17"/>
                  </a:lnTo>
                  <a:cubicBezTo>
                    <a:pt x="0" y="9"/>
                    <a:pt x="9" y="0"/>
                    <a:pt x="18" y="0"/>
                  </a:cubicBezTo>
                  <a:lnTo>
                    <a:pt x="187" y="0"/>
                  </a:lnTo>
                  <a:cubicBezTo>
                    <a:pt x="196" y="0"/>
                    <a:pt x="204" y="9"/>
                    <a:pt x="204" y="17"/>
                  </a:cubicBezTo>
                  <a:lnTo>
                    <a:pt x="204" y="48"/>
                  </a:lnTo>
                  <a:cubicBezTo>
                    <a:pt x="204" y="61"/>
                    <a:pt x="196" y="69"/>
                    <a:pt x="187" y="69"/>
                  </a:cubicBezTo>
                  <a:lnTo>
                    <a:pt x="18" y="69"/>
                  </a:lnTo>
                  <a:cubicBezTo>
                    <a:pt x="9" y="69"/>
                    <a:pt x="0" y="61"/>
                    <a:pt x="0" y="48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0" name="Google Shape;1659;p32"/>
            <p:cNvSpPr/>
            <p:nvPr/>
          </p:nvSpPr>
          <p:spPr>
            <a:xfrm>
              <a:off x="3920941" y="2910106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22" y="143"/>
                  </a:moveTo>
                  <a:lnTo>
                    <a:pt x="4" y="117"/>
                  </a:lnTo>
                  <a:cubicBezTo>
                    <a:pt x="0" y="109"/>
                    <a:pt x="4" y="96"/>
                    <a:pt x="13" y="91"/>
                  </a:cubicBezTo>
                  <a:lnTo>
                    <a:pt x="156" y="9"/>
                  </a:lnTo>
                  <a:cubicBezTo>
                    <a:pt x="165" y="0"/>
                    <a:pt x="178" y="5"/>
                    <a:pt x="182" y="13"/>
                  </a:cubicBezTo>
                  <a:lnTo>
                    <a:pt x="199" y="39"/>
                  </a:lnTo>
                  <a:cubicBezTo>
                    <a:pt x="204" y="48"/>
                    <a:pt x="199" y="61"/>
                    <a:pt x="191" y="65"/>
                  </a:cubicBezTo>
                  <a:lnTo>
                    <a:pt x="43" y="152"/>
                  </a:lnTo>
                  <a:cubicBezTo>
                    <a:pt x="35" y="156"/>
                    <a:pt x="26" y="152"/>
                    <a:pt x="22" y="143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1" name="Google Shape;1660;p32"/>
            <p:cNvSpPr/>
            <p:nvPr/>
          </p:nvSpPr>
          <p:spPr>
            <a:xfrm>
              <a:off x="3853193" y="2838606"/>
              <a:ext cx="15110" cy="20147"/>
            </a:xfrm>
            <a:custGeom>
              <a:avLst/>
              <a:gdLst/>
              <a:ahLst/>
              <a:cxnLst/>
              <a:rect l="l" t="t" r="r" b="b"/>
              <a:pathLst>
                <a:path w="153" h="204" extrusionOk="0">
                  <a:moveTo>
                    <a:pt x="40" y="200"/>
                  </a:moveTo>
                  <a:lnTo>
                    <a:pt x="14" y="182"/>
                  </a:lnTo>
                  <a:cubicBezTo>
                    <a:pt x="5" y="178"/>
                    <a:pt x="1" y="165"/>
                    <a:pt x="5" y="156"/>
                  </a:cubicBezTo>
                  <a:lnTo>
                    <a:pt x="88" y="13"/>
                  </a:lnTo>
                  <a:cubicBezTo>
                    <a:pt x="96" y="4"/>
                    <a:pt x="105" y="0"/>
                    <a:pt x="114" y="4"/>
                  </a:cubicBezTo>
                  <a:lnTo>
                    <a:pt x="140" y="22"/>
                  </a:lnTo>
                  <a:cubicBezTo>
                    <a:pt x="153" y="26"/>
                    <a:pt x="153" y="39"/>
                    <a:pt x="148" y="48"/>
                  </a:cubicBezTo>
                  <a:lnTo>
                    <a:pt x="66" y="191"/>
                  </a:lnTo>
                  <a:cubicBezTo>
                    <a:pt x="62" y="200"/>
                    <a:pt x="49" y="204"/>
                    <a:pt x="40" y="200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2" name="Google Shape;1661;p32"/>
            <p:cNvSpPr/>
            <p:nvPr/>
          </p:nvSpPr>
          <p:spPr>
            <a:xfrm>
              <a:off x="3481963" y="2729380"/>
              <a:ext cx="514823" cy="515218"/>
            </a:xfrm>
            <a:custGeom>
              <a:avLst/>
              <a:gdLst/>
              <a:ahLst/>
              <a:cxnLst/>
              <a:rect l="l" t="t" r="r" b="b"/>
              <a:pathLst>
                <a:path w="5213" h="5217" extrusionOk="0">
                  <a:moveTo>
                    <a:pt x="5212" y="2606"/>
                  </a:moveTo>
                  <a:cubicBezTo>
                    <a:pt x="5212" y="4046"/>
                    <a:pt x="4046" y="5216"/>
                    <a:pt x="2607" y="5216"/>
                  </a:cubicBezTo>
                  <a:cubicBezTo>
                    <a:pt x="1167" y="5216"/>
                    <a:pt x="1" y="4046"/>
                    <a:pt x="1" y="2606"/>
                  </a:cubicBezTo>
                  <a:cubicBezTo>
                    <a:pt x="1" y="1167"/>
                    <a:pt x="1167" y="1"/>
                    <a:pt x="2607" y="1"/>
                  </a:cubicBezTo>
                  <a:cubicBezTo>
                    <a:pt x="4046" y="1"/>
                    <a:pt x="5212" y="1167"/>
                    <a:pt x="5212" y="260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3" name="Google Shape;1662;p32"/>
            <p:cNvSpPr/>
            <p:nvPr/>
          </p:nvSpPr>
          <p:spPr>
            <a:xfrm>
              <a:off x="3519294" y="2766612"/>
              <a:ext cx="440656" cy="440755"/>
            </a:xfrm>
            <a:custGeom>
              <a:avLst/>
              <a:gdLst/>
              <a:ahLst/>
              <a:cxnLst/>
              <a:rect l="l" t="t" r="r" b="b"/>
              <a:pathLst>
                <a:path w="4462" h="4463" extrusionOk="0">
                  <a:moveTo>
                    <a:pt x="4462" y="2229"/>
                  </a:moveTo>
                  <a:cubicBezTo>
                    <a:pt x="4462" y="3439"/>
                    <a:pt x="3499" y="4419"/>
                    <a:pt x="2302" y="4458"/>
                  </a:cubicBezTo>
                  <a:cubicBezTo>
                    <a:pt x="2276" y="4462"/>
                    <a:pt x="2255" y="4462"/>
                    <a:pt x="2229" y="4462"/>
                  </a:cubicBezTo>
                  <a:cubicBezTo>
                    <a:pt x="997" y="4462"/>
                    <a:pt x="0" y="3461"/>
                    <a:pt x="0" y="2229"/>
                  </a:cubicBezTo>
                  <a:cubicBezTo>
                    <a:pt x="0" y="998"/>
                    <a:pt x="997" y="1"/>
                    <a:pt x="2229" y="1"/>
                  </a:cubicBezTo>
                  <a:cubicBezTo>
                    <a:pt x="2255" y="1"/>
                    <a:pt x="2276" y="1"/>
                    <a:pt x="2302" y="1"/>
                  </a:cubicBezTo>
                  <a:cubicBezTo>
                    <a:pt x="3499" y="40"/>
                    <a:pt x="4462" y="1024"/>
                    <a:pt x="4462" y="2229"/>
                  </a:cubicBezTo>
                  <a:close/>
                </a:path>
              </a:pathLst>
            </a:custGeom>
            <a:solidFill>
              <a:srgbClr val="617EDB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4" name="Google Shape;1663;p32"/>
            <p:cNvSpPr/>
            <p:nvPr/>
          </p:nvSpPr>
          <p:spPr>
            <a:xfrm>
              <a:off x="3533416" y="2766612"/>
              <a:ext cx="426534" cy="440261"/>
            </a:xfrm>
            <a:custGeom>
              <a:avLst/>
              <a:gdLst/>
              <a:ahLst/>
              <a:cxnLst/>
              <a:rect l="l" t="t" r="r" b="b"/>
              <a:pathLst>
                <a:path w="4319" h="4458" extrusionOk="0">
                  <a:moveTo>
                    <a:pt x="4319" y="2229"/>
                  </a:moveTo>
                  <a:cubicBezTo>
                    <a:pt x="4319" y="3439"/>
                    <a:pt x="3356" y="4419"/>
                    <a:pt x="2159" y="4458"/>
                  </a:cubicBezTo>
                  <a:cubicBezTo>
                    <a:pt x="958" y="4423"/>
                    <a:pt x="0" y="3439"/>
                    <a:pt x="0" y="2229"/>
                  </a:cubicBezTo>
                  <a:cubicBezTo>
                    <a:pt x="0" y="1024"/>
                    <a:pt x="958" y="40"/>
                    <a:pt x="2159" y="1"/>
                  </a:cubicBezTo>
                  <a:cubicBezTo>
                    <a:pt x="3356" y="40"/>
                    <a:pt x="4319" y="1024"/>
                    <a:pt x="4319" y="2229"/>
                  </a:cubicBezTo>
                  <a:close/>
                </a:path>
              </a:pathLst>
            </a:custGeom>
            <a:solidFill>
              <a:srgbClr val="B6C7FC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5" name="Google Shape;1664;p32"/>
            <p:cNvSpPr/>
            <p:nvPr/>
          </p:nvSpPr>
          <p:spPr>
            <a:xfrm>
              <a:off x="3730734" y="2818854"/>
              <a:ext cx="29232" cy="167987"/>
            </a:xfrm>
            <a:custGeom>
              <a:avLst/>
              <a:gdLst/>
              <a:ahLst/>
              <a:cxnLst/>
              <a:rect l="l" t="t" r="r" b="b"/>
              <a:pathLst>
                <a:path w="296" h="1701" extrusionOk="0">
                  <a:moveTo>
                    <a:pt x="127" y="22"/>
                  </a:moveTo>
                  <a:lnTo>
                    <a:pt x="1" y="1679"/>
                  </a:lnTo>
                  <a:cubicBezTo>
                    <a:pt x="1" y="1687"/>
                    <a:pt x="10" y="1700"/>
                    <a:pt x="18" y="1700"/>
                  </a:cubicBezTo>
                  <a:lnTo>
                    <a:pt x="278" y="1700"/>
                  </a:lnTo>
                  <a:cubicBezTo>
                    <a:pt x="287" y="1700"/>
                    <a:pt x="296" y="1687"/>
                    <a:pt x="296" y="1679"/>
                  </a:cubicBezTo>
                  <a:lnTo>
                    <a:pt x="166" y="22"/>
                  </a:lnTo>
                  <a:cubicBezTo>
                    <a:pt x="166" y="1"/>
                    <a:pt x="131" y="1"/>
                    <a:pt x="127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6" name="Google Shape;1665;p32"/>
            <p:cNvSpPr/>
            <p:nvPr/>
          </p:nvSpPr>
          <p:spPr>
            <a:xfrm>
              <a:off x="3745350" y="2971731"/>
              <a:ext cx="117423" cy="29627"/>
            </a:xfrm>
            <a:custGeom>
              <a:avLst/>
              <a:gdLst/>
              <a:ahLst/>
              <a:cxnLst/>
              <a:rect l="l" t="t" r="r" b="b"/>
              <a:pathLst>
                <a:path w="1189" h="300" extrusionOk="0">
                  <a:moveTo>
                    <a:pt x="1162" y="131"/>
                  </a:moveTo>
                  <a:lnTo>
                    <a:pt x="26" y="5"/>
                  </a:lnTo>
                  <a:cubicBezTo>
                    <a:pt x="13" y="1"/>
                    <a:pt x="0" y="14"/>
                    <a:pt x="0" y="27"/>
                  </a:cubicBezTo>
                  <a:lnTo>
                    <a:pt x="0" y="278"/>
                  </a:lnTo>
                  <a:cubicBezTo>
                    <a:pt x="0" y="291"/>
                    <a:pt x="13" y="300"/>
                    <a:pt x="26" y="300"/>
                  </a:cubicBezTo>
                  <a:lnTo>
                    <a:pt x="1162" y="174"/>
                  </a:lnTo>
                  <a:cubicBezTo>
                    <a:pt x="1188" y="170"/>
                    <a:pt x="1188" y="131"/>
                    <a:pt x="1162" y="1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7" name="Google Shape;1666;p32"/>
            <p:cNvSpPr/>
            <p:nvPr/>
          </p:nvSpPr>
          <p:spPr>
            <a:xfrm>
              <a:off x="3730339" y="2971731"/>
              <a:ext cx="30121" cy="29627"/>
            </a:xfrm>
            <a:custGeom>
              <a:avLst/>
              <a:gdLst/>
              <a:ahLst/>
              <a:cxnLst/>
              <a:rect l="l" t="t" r="r" b="b"/>
              <a:pathLst>
                <a:path w="305" h="300" extrusionOk="0">
                  <a:moveTo>
                    <a:pt x="304" y="152"/>
                  </a:moveTo>
                  <a:cubicBezTo>
                    <a:pt x="304" y="235"/>
                    <a:pt x="235" y="300"/>
                    <a:pt x="152" y="300"/>
                  </a:cubicBezTo>
                  <a:cubicBezTo>
                    <a:pt x="70" y="300"/>
                    <a:pt x="1" y="235"/>
                    <a:pt x="1" y="152"/>
                  </a:cubicBezTo>
                  <a:cubicBezTo>
                    <a:pt x="1" y="66"/>
                    <a:pt x="70" y="1"/>
                    <a:pt x="152" y="1"/>
                  </a:cubicBezTo>
                  <a:cubicBezTo>
                    <a:pt x="235" y="1"/>
                    <a:pt x="304" y="66"/>
                    <a:pt x="304" y="15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8" name="Google Shape;1667;p32"/>
            <p:cNvSpPr/>
            <p:nvPr/>
          </p:nvSpPr>
          <p:spPr>
            <a:xfrm>
              <a:off x="3741894" y="2786758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48" y="204"/>
                  </a:moveTo>
                  <a:lnTo>
                    <a:pt x="22" y="204"/>
                  </a:lnTo>
                  <a:cubicBezTo>
                    <a:pt x="9" y="204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9"/>
                    <a:pt x="9" y="1"/>
                    <a:pt x="22" y="1"/>
                  </a:cubicBezTo>
                  <a:lnTo>
                    <a:pt x="48" y="1"/>
                  </a:lnTo>
                  <a:cubicBezTo>
                    <a:pt x="61" y="1"/>
                    <a:pt x="70" y="9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4"/>
                    <a:pt x="48" y="204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9" name="Google Shape;1668;p32"/>
            <p:cNvSpPr/>
            <p:nvPr/>
          </p:nvSpPr>
          <p:spPr>
            <a:xfrm>
              <a:off x="3642543" y="2812830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44" y="183"/>
                  </a:moveTo>
                  <a:lnTo>
                    <a:pt x="118" y="200"/>
                  </a:lnTo>
                  <a:cubicBezTo>
                    <a:pt x="109" y="205"/>
                    <a:pt x="96" y="200"/>
                    <a:pt x="92" y="192"/>
                  </a:cubicBezTo>
                  <a:lnTo>
                    <a:pt x="9" y="49"/>
                  </a:lnTo>
                  <a:cubicBezTo>
                    <a:pt x="1" y="40"/>
                    <a:pt x="5" y="27"/>
                    <a:pt x="14" y="23"/>
                  </a:cubicBezTo>
                  <a:lnTo>
                    <a:pt x="40" y="5"/>
                  </a:lnTo>
                  <a:cubicBezTo>
                    <a:pt x="48" y="1"/>
                    <a:pt x="61" y="5"/>
                    <a:pt x="66" y="14"/>
                  </a:cubicBezTo>
                  <a:lnTo>
                    <a:pt x="153" y="157"/>
                  </a:lnTo>
                  <a:cubicBezTo>
                    <a:pt x="157" y="170"/>
                    <a:pt x="153" y="179"/>
                    <a:pt x="144" y="18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0" name="Google Shape;1669;p32"/>
            <p:cNvSpPr/>
            <p:nvPr/>
          </p:nvSpPr>
          <p:spPr>
            <a:xfrm>
              <a:off x="3571043" y="2885713"/>
              <a:ext cx="20245" cy="15011"/>
            </a:xfrm>
            <a:custGeom>
              <a:avLst/>
              <a:gdLst/>
              <a:ahLst/>
              <a:cxnLst/>
              <a:rect l="l" t="t" r="r" b="b"/>
              <a:pathLst>
                <a:path w="205" h="152" extrusionOk="0">
                  <a:moveTo>
                    <a:pt x="200" y="113"/>
                  </a:moveTo>
                  <a:lnTo>
                    <a:pt x="183" y="139"/>
                  </a:lnTo>
                  <a:cubicBezTo>
                    <a:pt x="178" y="147"/>
                    <a:pt x="165" y="152"/>
                    <a:pt x="157" y="147"/>
                  </a:cubicBezTo>
                  <a:lnTo>
                    <a:pt x="14" y="65"/>
                  </a:lnTo>
                  <a:cubicBezTo>
                    <a:pt x="5" y="56"/>
                    <a:pt x="1" y="48"/>
                    <a:pt x="5" y="39"/>
                  </a:cubicBezTo>
                  <a:lnTo>
                    <a:pt x="22" y="13"/>
                  </a:lnTo>
                  <a:cubicBezTo>
                    <a:pt x="27" y="0"/>
                    <a:pt x="40" y="0"/>
                    <a:pt x="48" y="4"/>
                  </a:cubicBezTo>
                  <a:lnTo>
                    <a:pt x="191" y="87"/>
                  </a:lnTo>
                  <a:cubicBezTo>
                    <a:pt x="200" y="91"/>
                    <a:pt x="205" y="104"/>
                    <a:pt x="200" y="1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1" name="Google Shape;1670;p32"/>
            <p:cNvSpPr/>
            <p:nvPr/>
          </p:nvSpPr>
          <p:spPr>
            <a:xfrm>
              <a:off x="3546255" y="2984964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204" y="23"/>
                  </a:moveTo>
                  <a:lnTo>
                    <a:pt x="204" y="49"/>
                  </a:lnTo>
                  <a:cubicBezTo>
                    <a:pt x="204" y="62"/>
                    <a:pt x="195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0" y="62"/>
                    <a:pt x="0" y="49"/>
                  </a:cubicBezTo>
                  <a:lnTo>
                    <a:pt x="0" y="23"/>
                  </a:lnTo>
                  <a:cubicBezTo>
                    <a:pt x="0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5" y="1"/>
                    <a:pt x="204" y="10"/>
                    <a:pt x="204" y="2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2" name="Google Shape;1671;p32"/>
            <p:cNvSpPr/>
            <p:nvPr/>
          </p:nvSpPr>
          <p:spPr>
            <a:xfrm>
              <a:off x="3572327" y="3075821"/>
              <a:ext cx="20245" cy="15505"/>
            </a:xfrm>
            <a:custGeom>
              <a:avLst/>
              <a:gdLst/>
              <a:ahLst/>
              <a:cxnLst/>
              <a:rect l="l" t="t" r="r" b="b"/>
              <a:pathLst>
                <a:path w="205" h="157" extrusionOk="0">
                  <a:moveTo>
                    <a:pt x="183" y="13"/>
                  </a:moveTo>
                  <a:lnTo>
                    <a:pt x="200" y="39"/>
                  </a:lnTo>
                  <a:cubicBezTo>
                    <a:pt x="205" y="48"/>
                    <a:pt x="200" y="61"/>
                    <a:pt x="192" y="65"/>
                  </a:cubicBezTo>
                  <a:lnTo>
                    <a:pt x="48" y="148"/>
                  </a:lnTo>
                  <a:cubicBezTo>
                    <a:pt x="35" y="156"/>
                    <a:pt x="27" y="152"/>
                    <a:pt x="22" y="143"/>
                  </a:cubicBezTo>
                  <a:lnTo>
                    <a:pt x="5" y="117"/>
                  </a:lnTo>
                  <a:cubicBezTo>
                    <a:pt x="1" y="109"/>
                    <a:pt x="5" y="96"/>
                    <a:pt x="14" y="91"/>
                  </a:cubicBezTo>
                  <a:lnTo>
                    <a:pt x="157" y="4"/>
                  </a:lnTo>
                  <a:cubicBezTo>
                    <a:pt x="165" y="0"/>
                    <a:pt x="178" y="4"/>
                    <a:pt x="183" y="1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3" name="Google Shape;1672;p32"/>
            <p:cNvSpPr/>
            <p:nvPr/>
          </p:nvSpPr>
          <p:spPr>
            <a:xfrm>
              <a:off x="3644716" y="3142581"/>
              <a:ext cx="15505" cy="20245"/>
            </a:xfrm>
            <a:custGeom>
              <a:avLst/>
              <a:gdLst/>
              <a:ahLst/>
              <a:cxnLst/>
              <a:rect l="l" t="t" r="r" b="b"/>
              <a:pathLst>
                <a:path w="157" h="205" extrusionOk="0">
                  <a:moveTo>
                    <a:pt x="118" y="5"/>
                  </a:moveTo>
                  <a:lnTo>
                    <a:pt x="144" y="22"/>
                  </a:lnTo>
                  <a:cubicBezTo>
                    <a:pt x="152" y="27"/>
                    <a:pt x="157" y="40"/>
                    <a:pt x="152" y="48"/>
                  </a:cubicBezTo>
                  <a:lnTo>
                    <a:pt x="66" y="191"/>
                  </a:lnTo>
                  <a:cubicBezTo>
                    <a:pt x="61" y="200"/>
                    <a:pt x="48" y="204"/>
                    <a:pt x="39" y="200"/>
                  </a:cubicBezTo>
                  <a:lnTo>
                    <a:pt x="13" y="183"/>
                  </a:lnTo>
                  <a:cubicBezTo>
                    <a:pt x="5" y="178"/>
                    <a:pt x="0" y="165"/>
                    <a:pt x="9" y="157"/>
                  </a:cubicBezTo>
                  <a:lnTo>
                    <a:pt x="92" y="13"/>
                  </a:lnTo>
                  <a:cubicBezTo>
                    <a:pt x="96" y="5"/>
                    <a:pt x="109" y="0"/>
                    <a:pt x="118" y="5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4" name="Google Shape;1673;p32"/>
            <p:cNvSpPr/>
            <p:nvPr/>
          </p:nvSpPr>
          <p:spPr>
            <a:xfrm>
              <a:off x="3744461" y="3167369"/>
              <a:ext cx="7012" cy="20245"/>
            </a:xfrm>
            <a:custGeom>
              <a:avLst/>
              <a:gdLst/>
              <a:ahLst/>
              <a:cxnLst/>
              <a:rect l="l" t="t" r="r" b="b"/>
              <a:pathLst>
                <a:path w="71" h="205" extrusionOk="0">
                  <a:moveTo>
                    <a:pt x="18" y="1"/>
                  </a:moveTo>
                  <a:lnTo>
                    <a:pt x="48" y="1"/>
                  </a:lnTo>
                  <a:cubicBezTo>
                    <a:pt x="61" y="1"/>
                    <a:pt x="70" y="10"/>
                    <a:pt x="70" y="18"/>
                  </a:cubicBezTo>
                  <a:lnTo>
                    <a:pt x="70" y="187"/>
                  </a:lnTo>
                  <a:cubicBezTo>
                    <a:pt x="70" y="196"/>
                    <a:pt x="61" y="205"/>
                    <a:pt x="48" y="205"/>
                  </a:cubicBezTo>
                  <a:lnTo>
                    <a:pt x="18" y="205"/>
                  </a:lnTo>
                  <a:cubicBezTo>
                    <a:pt x="9" y="205"/>
                    <a:pt x="1" y="196"/>
                    <a:pt x="1" y="187"/>
                  </a:cubicBezTo>
                  <a:lnTo>
                    <a:pt x="1" y="18"/>
                  </a:lnTo>
                  <a:cubicBezTo>
                    <a:pt x="1" y="10"/>
                    <a:pt x="9" y="1"/>
                    <a:pt x="18" y="1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5" name="Google Shape;1674;p32"/>
            <p:cNvSpPr/>
            <p:nvPr/>
          </p:nvSpPr>
          <p:spPr>
            <a:xfrm>
              <a:off x="3835220" y="3141297"/>
              <a:ext cx="15110" cy="20245"/>
            </a:xfrm>
            <a:custGeom>
              <a:avLst/>
              <a:gdLst/>
              <a:ahLst/>
              <a:cxnLst/>
              <a:rect l="l" t="t" r="r" b="b"/>
              <a:pathLst>
                <a:path w="153" h="205" extrusionOk="0">
                  <a:moveTo>
                    <a:pt x="14" y="22"/>
                  </a:moveTo>
                  <a:lnTo>
                    <a:pt x="40" y="5"/>
                  </a:lnTo>
                  <a:cubicBezTo>
                    <a:pt x="49" y="0"/>
                    <a:pt x="57" y="5"/>
                    <a:pt x="66" y="13"/>
                  </a:cubicBezTo>
                  <a:lnTo>
                    <a:pt x="148" y="157"/>
                  </a:lnTo>
                  <a:cubicBezTo>
                    <a:pt x="153" y="170"/>
                    <a:pt x="153" y="178"/>
                    <a:pt x="140" y="183"/>
                  </a:cubicBezTo>
                  <a:lnTo>
                    <a:pt x="114" y="200"/>
                  </a:lnTo>
                  <a:cubicBezTo>
                    <a:pt x="105" y="204"/>
                    <a:pt x="96" y="200"/>
                    <a:pt x="88" y="191"/>
                  </a:cubicBezTo>
                  <a:lnTo>
                    <a:pt x="5" y="48"/>
                  </a:lnTo>
                  <a:cubicBezTo>
                    <a:pt x="1" y="40"/>
                    <a:pt x="5" y="26"/>
                    <a:pt x="14" y="22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6" name="Google Shape;1675;p32"/>
            <p:cNvSpPr/>
            <p:nvPr/>
          </p:nvSpPr>
          <p:spPr>
            <a:xfrm>
              <a:off x="3902079" y="3073649"/>
              <a:ext cx="20147" cy="15505"/>
            </a:xfrm>
            <a:custGeom>
              <a:avLst/>
              <a:gdLst/>
              <a:ahLst/>
              <a:cxnLst/>
              <a:rect l="l" t="t" r="r" b="b"/>
              <a:pathLst>
                <a:path w="204" h="157" extrusionOk="0">
                  <a:moveTo>
                    <a:pt x="5" y="39"/>
                  </a:moveTo>
                  <a:lnTo>
                    <a:pt x="18" y="13"/>
                  </a:lnTo>
                  <a:cubicBezTo>
                    <a:pt x="26" y="5"/>
                    <a:pt x="35" y="0"/>
                    <a:pt x="44" y="5"/>
                  </a:cubicBezTo>
                  <a:lnTo>
                    <a:pt x="191" y="91"/>
                  </a:lnTo>
                  <a:cubicBezTo>
                    <a:pt x="200" y="96"/>
                    <a:pt x="204" y="109"/>
                    <a:pt x="195" y="118"/>
                  </a:cubicBezTo>
                  <a:lnTo>
                    <a:pt x="182" y="144"/>
                  </a:lnTo>
                  <a:cubicBezTo>
                    <a:pt x="178" y="152"/>
                    <a:pt x="165" y="157"/>
                    <a:pt x="156" y="148"/>
                  </a:cubicBezTo>
                  <a:lnTo>
                    <a:pt x="13" y="65"/>
                  </a:lnTo>
                  <a:cubicBezTo>
                    <a:pt x="0" y="61"/>
                    <a:pt x="0" y="48"/>
                    <a:pt x="5" y="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7" name="Google Shape;1676;p32"/>
            <p:cNvSpPr/>
            <p:nvPr/>
          </p:nvSpPr>
          <p:spPr>
            <a:xfrm>
              <a:off x="3926867" y="2982397"/>
              <a:ext cx="20245" cy="7012"/>
            </a:xfrm>
            <a:custGeom>
              <a:avLst/>
              <a:gdLst/>
              <a:ahLst/>
              <a:cxnLst/>
              <a:rect l="l" t="t" r="r" b="b"/>
              <a:pathLst>
                <a:path w="205" h="71" extrusionOk="0">
                  <a:moveTo>
                    <a:pt x="1" y="53"/>
                  </a:moveTo>
                  <a:lnTo>
                    <a:pt x="1" y="23"/>
                  </a:lnTo>
                  <a:cubicBezTo>
                    <a:pt x="1" y="10"/>
                    <a:pt x="9" y="1"/>
                    <a:pt x="18" y="1"/>
                  </a:cubicBezTo>
                  <a:lnTo>
                    <a:pt x="187" y="1"/>
                  </a:lnTo>
                  <a:cubicBezTo>
                    <a:pt x="196" y="1"/>
                    <a:pt x="204" y="10"/>
                    <a:pt x="204" y="23"/>
                  </a:cubicBezTo>
                  <a:lnTo>
                    <a:pt x="204" y="53"/>
                  </a:lnTo>
                  <a:cubicBezTo>
                    <a:pt x="204" y="62"/>
                    <a:pt x="196" y="70"/>
                    <a:pt x="187" y="70"/>
                  </a:cubicBezTo>
                  <a:lnTo>
                    <a:pt x="18" y="70"/>
                  </a:lnTo>
                  <a:cubicBezTo>
                    <a:pt x="9" y="70"/>
                    <a:pt x="1" y="62"/>
                    <a:pt x="1" y="53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8" name="Google Shape;1677;p32"/>
            <p:cNvSpPr/>
            <p:nvPr/>
          </p:nvSpPr>
          <p:spPr>
            <a:xfrm>
              <a:off x="3900795" y="2883540"/>
              <a:ext cx="20147" cy="15110"/>
            </a:xfrm>
            <a:custGeom>
              <a:avLst/>
              <a:gdLst/>
              <a:ahLst/>
              <a:cxnLst/>
              <a:rect l="l" t="t" r="r" b="b"/>
              <a:pathLst>
                <a:path w="204" h="153" extrusionOk="0">
                  <a:moveTo>
                    <a:pt x="22" y="139"/>
                  </a:moveTo>
                  <a:lnTo>
                    <a:pt x="5" y="113"/>
                  </a:lnTo>
                  <a:cubicBezTo>
                    <a:pt x="0" y="104"/>
                    <a:pt x="5" y="96"/>
                    <a:pt x="13" y="87"/>
                  </a:cubicBezTo>
                  <a:lnTo>
                    <a:pt x="156" y="5"/>
                  </a:lnTo>
                  <a:cubicBezTo>
                    <a:pt x="165" y="0"/>
                    <a:pt x="178" y="0"/>
                    <a:pt x="182" y="13"/>
                  </a:cubicBezTo>
                  <a:lnTo>
                    <a:pt x="200" y="39"/>
                  </a:lnTo>
                  <a:cubicBezTo>
                    <a:pt x="204" y="48"/>
                    <a:pt x="200" y="57"/>
                    <a:pt x="191" y="65"/>
                  </a:cubicBezTo>
                  <a:lnTo>
                    <a:pt x="44" y="148"/>
                  </a:lnTo>
                  <a:cubicBezTo>
                    <a:pt x="35" y="152"/>
                    <a:pt x="26" y="148"/>
                    <a:pt x="22" y="139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09" name="Google Shape;1678;p32"/>
            <p:cNvSpPr/>
            <p:nvPr/>
          </p:nvSpPr>
          <p:spPr>
            <a:xfrm>
              <a:off x="3833146" y="2811546"/>
              <a:ext cx="15011" cy="20245"/>
            </a:xfrm>
            <a:custGeom>
              <a:avLst/>
              <a:gdLst/>
              <a:ahLst/>
              <a:cxnLst/>
              <a:rect l="l" t="t" r="r" b="b"/>
              <a:pathLst>
                <a:path w="152" h="205" extrusionOk="0">
                  <a:moveTo>
                    <a:pt x="39" y="200"/>
                  </a:moveTo>
                  <a:lnTo>
                    <a:pt x="13" y="187"/>
                  </a:lnTo>
                  <a:cubicBezTo>
                    <a:pt x="5" y="179"/>
                    <a:pt x="0" y="170"/>
                    <a:pt x="5" y="161"/>
                  </a:cubicBezTo>
                  <a:lnTo>
                    <a:pt x="87" y="14"/>
                  </a:lnTo>
                  <a:cubicBezTo>
                    <a:pt x="96" y="5"/>
                    <a:pt x="104" y="1"/>
                    <a:pt x="113" y="10"/>
                  </a:cubicBezTo>
                  <a:lnTo>
                    <a:pt x="139" y="23"/>
                  </a:lnTo>
                  <a:cubicBezTo>
                    <a:pt x="152" y="27"/>
                    <a:pt x="152" y="40"/>
                    <a:pt x="148" y="49"/>
                  </a:cubicBezTo>
                  <a:lnTo>
                    <a:pt x="65" y="192"/>
                  </a:lnTo>
                  <a:cubicBezTo>
                    <a:pt x="61" y="205"/>
                    <a:pt x="48" y="205"/>
                    <a:pt x="39" y="200"/>
                  </a:cubicBezTo>
                  <a:close/>
                </a:path>
              </a:pathLst>
            </a:custGeom>
            <a:solidFill>
              <a:srgbClr val="788EEA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0" name="Google Shape;1679;p32"/>
            <p:cNvSpPr/>
            <p:nvPr/>
          </p:nvSpPr>
          <p:spPr>
            <a:xfrm>
              <a:off x="5453760" y="4290538"/>
              <a:ext cx="402634" cy="354243"/>
            </a:xfrm>
            <a:custGeom>
              <a:avLst/>
              <a:gdLst/>
              <a:ahLst/>
              <a:cxnLst/>
              <a:rect l="l" t="t" r="r" b="b"/>
              <a:pathLst>
                <a:path w="4077" h="3587" extrusionOk="0">
                  <a:moveTo>
                    <a:pt x="4076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4076" y="3586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1" name="Google Shape;1680;p32"/>
            <p:cNvSpPr/>
            <p:nvPr/>
          </p:nvSpPr>
          <p:spPr>
            <a:xfrm>
              <a:off x="5212692" y="4290538"/>
              <a:ext cx="349503" cy="354243"/>
            </a:xfrm>
            <a:custGeom>
              <a:avLst/>
              <a:gdLst/>
              <a:ahLst/>
              <a:cxnLst/>
              <a:rect l="l" t="t" r="r" b="b"/>
              <a:pathLst>
                <a:path w="3539" h="3587" extrusionOk="0">
                  <a:moveTo>
                    <a:pt x="3539" y="1"/>
                  </a:moveTo>
                  <a:lnTo>
                    <a:pt x="1" y="1"/>
                  </a:lnTo>
                  <a:lnTo>
                    <a:pt x="1" y="3586"/>
                  </a:lnTo>
                  <a:lnTo>
                    <a:pt x="3539" y="3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2" name="Google Shape;1681;p32"/>
            <p:cNvSpPr/>
            <p:nvPr/>
          </p:nvSpPr>
          <p:spPr>
            <a:xfrm>
              <a:off x="5163511" y="4290538"/>
              <a:ext cx="398684" cy="56193"/>
            </a:xfrm>
            <a:custGeom>
              <a:avLst/>
              <a:gdLst/>
              <a:ahLst/>
              <a:cxnLst/>
              <a:rect l="l" t="t" r="r" b="b"/>
              <a:pathLst>
                <a:path w="4037" h="569" extrusionOk="0">
                  <a:moveTo>
                    <a:pt x="499" y="1"/>
                  </a:moveTo>
                  <a:lnTo>
                    <a:pt x="0" y="568"/>
                  </a:lnTo>
                  <a:lnTo>
                    <a:pt x="3655" y="56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3" name="Google Shape;1682;p32"/>
            <p:cNvSpPr/>
            <p:nvPr/>
          </p:nvSpPr>
          <p:spPr>
            <a:xfrm>
              <a:off x="5562097" y="4290538"/>
              <a:ext cx="323431" cy="56193"/>
            </a:xfrm>
            <a:custGeom>
              <a:avLst/>
              <a:gdLst/>
              <a:ahLst/>
              <a:cxnLst/>
              <a:rect l="l" t="t" r="r" b="b"/>
              <a:pathLst>
                <a:path w="3275" h="569" extrusionOk="0">
                  <a:moveTo>
                    <a:pt x="1" y="1"/>
                  </a:moveTo>
                  <a:lnTo>
                    <a:pt x="330" y="568"/>
                  </a:lnTo>
                  <a:lnTo>
                    <a:pt x="3274" y="568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F9757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4" name="Google Shape;1683;p32"/>
            <p:cNvSpPr/>
            <p:nvPr/>
          </p:nvSpPr>
          <p:spPr>
            <a:xfrm>
              <a:off x="5243603" y="4589378"/>
              <a:ext cx="159790" cy="26665"/>
            </a:xfrm>
            <a:custGeom>
              <a:avLst/>
              <a:gdLst/>
              <a:ahLst/>
              <a:cxnLst/>
              <a:rect l="l" t="t" r="r" b="b"/>
              <a:pathLst>
                <a:path w="1618" h="270" extrusionOk="0">
                  <a:moveTo>
                    <a:pt x="1617" y="270"/>
                  </a:moveTo>
                  <a:lnTo>
                    <a:pt x="0" y="270"/>
                  </a:lnTo>
                  <a:lnTo>
                    <a:pt x="0" y="1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5" name="Google Shape;1684;p32"/>
            <p:cNvSpPr/>
            <p:nvPr/>
          </p:nvSpPr>
          <p:spPr>
            <a:xfrm>
              <a:off x="5716751" y="4428798"/>
              <a:ext cx="223587" cy="215983"/>
            </a:xfrm>
            <a:custGeom>
              <a:avLst/>
              <a:gdLst/>
              <a:ahLst/>
              <a:cxnLst/>
              <a:rect l="l" t="t" r="r" b="b"/>
              <a:pathLst>
                <a:path w="2264" h="2187" extrusionOk="0">
                  <a:moveTo>
                    <a:pt x="2263" y="1"/>
                  </a:moveTo>
                  <a:lnTo>
                    <a:pt x="13" y="1"/>
                  </a:lnTo>
                  <a:lnTo>
                    <a:pt x="0" y="2186"/>
                  </a:lnTo>
                  <a:lnTo>
                    <a:pt x="2250" y="21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6" name="Google Shape;1685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2186"/>
                  </a:moveTo>
                  <a:lnTo>
                    <a:pt x="0" y="2186"/>
                  </a:lnTo>
                  <a:lnTo>
                    <a:pt x="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rgbClr val="FFA98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7" name="Google Shape;1686;p32"/>
            <p:cNvSpPr/>
            <p:nvPr/>
          </p:nvSpPr>
          <p:spPr>
            <a:xfrm>
              <a:off x="5501361" y="4428798"/>
              <a:ext cx="222303" cy="215983"/>
            </a:xfrm>
            <a:custGeom>
              <a:avLst/>
              <a:gdLst/>
              <a:ahLst/>
              <a:cxnLst/>
              <a:rect l="l" t="t" r="r" b="b"/>
              <a:pathLst>
                <a:path w="2251" h="2187" extrusionOk="0">
                  <a:moveTo>
                    <a:pt x="2250" y="31"/>
                  </a:moveTo>
                  <a:lnTo>
                    <a:pt x="1153" y="1089"/>
                  </a:lnTo>
                  <a:lnTo>
                    <a:pt x="2250" y="2156"/>
                  </a:lnTo>
                  <a:lnTo>
                    <a:pt x="2250" y="2186"/>
                  </a:lnTo>
                  <a:lnTo>
                    <a:pt x="2220" y="2186"/>
                  </a:lnTo>
                  <a:lnTo>
                    <a:pt x="1123" y="1115"/>
                  </a:lnTo>
                  <a:lnTo>
                    <a:pt x="13" y="2186"/>
                  </a:lnTo>
                  <a:lnTo>
                    <a:pt x="0" y="2186"/>
                  </a:lnTo>
                  <a:lnTo>
                    <a:pt x="0" y="2134"/>
                  </a:lnTo>
                  <a:lnTo>
                    <a:pt x="1088" y="1085"/>
                  </a:lnTo>
                  <a:lnTo>
                    <a:pt x="0" y="31"/>
                  </a:lnTo>
                  <a:lnTo>
                    <a:pt x="0" y="1"/>
                  </a:lnTo>
                  <a:lnTo>
                    <a:pt x="35" y="1"/>
                  </a:lnTo>
                  <a:lnTo>
                    <a:pt x="1123" y="1059"/>
                  </a:lnTo>
                  <a:lnTo>
                    <a:pt x="2220" y="1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8" name="Google Shape;1687;p32"/>
            <p:cNvSpPr/>
            <p:nvPr/>
          </p:nvSpPr>
          <p:spPr>
            <a:xfrm>
              <a:off x="3949976" y="4108528"/>
              <a:ext cx="331134" cy="507515"/>
            </a:xfrm>
            <a:custGeom>
              <a:avLst/>
              <a:gdLst/>
              <a:ahLst/>
              <a:cxnLst/>
              <a:rect l="l" t="t" r="r" b="b"/>
              <a:pathLst>
                <a:path w="3353" h="5139" extrusionOk="0">
                  <a:moveTo>
                    <a:pt x="1" y="1"/>
                  </a:moveTo>
                  <a:lnTo>
                    <a:pt x="3352" y="1"/>
                  </a:lnTo>
                  <a:lnTo>
                    <a:pt x="3352" y="5139"/>
                  </a:lnTo>
                  <a:lnTo>
                    <a:pt x="1" y="5139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19" name="Google Shape;1688;p32"/>
            <p:cNvSpPr/>
            <p:nvPr/>
          </p:nvSpPr>
          <p:spPr>
            <a:xfrm>
              <a:off x="3784754" y="4108528"/>
              <a:ext cx="358885" cy="507515"/>
            </a:xfrm>
            <a:custGeom>
              <a:avLst/>
              <a:gdLst/>
              <a:ahLst/>
              <a:cxnLst/>
              <a:rect l="l" t="t" r="r" b="b"/>
              <a:pathLst>
                <a:path w="3634" h="5139" extrusionOk="0">
                  <a:moveTo>
                    <a:pt x="0" y="1"/>
                  </a:moveTo>
                  <a:lnTo>
                    <a:pt x="3634" y="1"/>
                  </a:lnTo>
                  <a:lnTo>
                    <a:pt x="3634" y="5139"/>
                  </a:lnTo>
                  <a:lnTo>
                    <a:pt x="0" y="513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0" name="Google Shape;1689;p32"/>
            <p:cNvSpPr/>
            <p:nvPr/>
          </p:nvSpPr>
          <p:spPr>
            <a:xfrm>
              <a:off x="3825838" y="4513631"/>
              <a:ext cx="130261" cy="24887"/>
            </a:xfrm>
            <a:custGeom>
              <a:avLst/>
              <a:gdLst/>
              <a:ahLst/>
              <a:cxnLst/>
              <a:rect l="l" t="t" r="r" b="b"/>
              <a:pathLst>
                <a:path w="1319" h="252" extrusionOk="0">
                  <a:moveTo>
                    <a:pt x="1319" y="252"/>
                  </a:moveTo>
                  <a:lnTo>
                    <a:pt x="0" y="252"/>
                  </a:lnTo>
                  <a:lnTo>
                    <a:pt x="0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1" name="Google Shape;1690;p32"/>
            <p:cNvSpPr/>
            <p:nvPr/>
          </p:nvSpPr>
          <p:spPr>
            <a:xfrm>
              <a:off x="3825838" y="4562022"/>
              <a:ext cx="195342" cy="16394"/>
            </a:xfrm>
            <a:custGeom>
              <a:avLst/>
              <a:gdLst/>
              <a:ahLst/>
              <a:cxnLst/>
              <a:rect l="l" t="t" r="r" b="b"/>
              <a:pathLst>
                <a:path w="1978" h="166" extrusionOk="0">
                  <a:moveTo>
                    <a:pt x="1978" y="165"/>
                  </a:moveTo>
                  <a:lnTo>
                    <a:pt x="0" y="165"/>
                  </a:lnTo>
                  <a:lnTo>
                    <a:pt x="0" y="0"/>
                  </a:lnTo>
                  <a:lnTo>
                    <a:pt x="1978" y="0"/>
                  </a:lnTo>
                  <a:close/>
                </a:path>
              </a:pathLst>
            </a:custGeom>
            <a:solidFill>
              <a:srgbClr val="00925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2" name="Google Shape;1691;p32"/>
            <p:cNvSpPr/>
            <p:nvPr/>
          </p:nvSpPr>
          <p:spPr>
            <a:xfrm>
              <a:off x="352650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1" y="1895"/>
                  </a:quadBezTo>
                  <a:cubicBezTo>
                    <a:pt x="14" y="1895"/>
                    <a:pt x="1" y="1878"/>
                    <a:pt x="1" y="1856"/>
                  </a:cubicBezTo>
                  <a:lnTo>
                    <a:pt x="122" y="807"/>
                  </a:lnTo>
                  <a:cubicBezTo>
                    <a:pt x="179" y="347"/>
                    <a:pt x="569" y="0"/>
                    <a:pt x="1028" y="0"/>
                  </a:cubicBezTo>
                  <a:cubicBezTo>
                    <a:pt x="1228" y="0"/>
                    <a:pt x="1423" y="83"/>
                    <a:pt x="1557" y="230"/>
                  </a:cubicBezTo>
                  <a:cubicBezTo>
                    <a:pt x="1692" y="377"/>
                    <a:pt x="1757" y="577"/>
                    <a:pt x="1739" y="776"/>
                  </a:cubicBezTo>
                  <a:lnTo>
                    <a:pt x="1644" y="1865"/>
                  </a:lnTo>
                  <a:cubicBezTo>
                    <a:pt x="1640" y="1882"/>
                    <a:pt x="1622" y="1895"/>
                    <a:pt x="1605" y="1895"/>
                  </a:cubicBezTo>
                  <a:cubicBezTo>
                    <a:pt x="1588" y="1895"/>
                    <a:pt x="1575" y="1878"/>
                    <a:pt x="1575" y="1860"/>
                  </a:cubicBezTo>
                  <a:lnTo>
                    <a:pt x="1670" y="768"/>
                  </a:lnTo>
                  <a:cubicBezTo>
                    <a:pt x="1687" y="590"/>
                    <a:pt x="1627" y="408"/>
                    <a:pt x="1505" y="278"/>
                  </a:cubicBezTo>
                  <a:cubicBezTo>
                    <a:pt x="1384" y="143"/>
                    <a:pt x="1210" y="70"/>
                    <a:pt x="1028" y="70"/>
                  </a:cubicBezTo>
                  <a:cubicBezTo>
                    <a:pt x="603" y="70"/>
                    <a:pt x="239" y="390"/>
                    <a:pt x="192" y="815"/>
                  </a:cubicBezTo>
                  <a:lnTo>
                    <a:pt x="70" y="1865"/>
                  </a:lnTo>
                  <a:cubicBezTo>
                    <a:pt x="66" y="1882"/>
                    <a:pt x="53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3" name="Google Shape;1692;p32"/>
            <p:cNvSpPr/>
            <p:nvPr/>
          </p:nvSpPr>
          <p:spPr>
            <a:xfrm>
              <a:off x="3380045" y="4263577"/>
              <a:ext cx="324320" cy="353354"/>
            </a:xfrm>
            <a:custGeom>
              <a:avLst/>
              <a:gdLst/>
              <a:ahLst/>
              <a:cxnLst/>
              <a:rect l="l" t="t" r="r" b="b"/>
              <a:pathLst>
                <a:path w="3284" h="3578" extrusionOk="0">
                  <a:moveTo>
                    <a:pt x="387" y="0"/>
                  </a:moveTo>
                  <a:lnTo>
                    <a:pt x="3283" y="0"/>
                  </a:lnTo>
                  <a:lnTo>
                    <a:pt x="3071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4" name="Google Shape;1693;p32"/>
            <p:cNvSpPr/>
            <p:nvPr/>
          </p:nvSpPr>
          <p:spPr>
            <a:xfrm>
              <a:off x="3683231" y="4263577"/>
              <a:ext cx="70315" cy="353354"/>
            </a:xfrm>
            <a:custGeom>
              <a:avLst/>
              <a:gdLst/>
              <a:ahLst/>
              <a:cxnLst/>
              <a:rect l="l" t="t" r="r" b="b"/>
              <a:pathLst>
                <a:path w="712" h="3578" extrusionOk="0">
                  <a:moveTo>
                    <a:pt x="213" y="0"/>
                  </a:moveTo>
                  <a:lnTo>
                    <a:pt x="608" y="234"/>
                  </a:lnTo>
                  <a:lnTo>
                    <a:pt x="712" y="3577"/>
                  </a:lnTo>
                  <a:lnTo>
                    <a:pt x="1" y="3577"/>
                  </a:lnTo>
                  <a:close/>
                </a:path>
              </a:pathLst>
            </a:custGeom>
            <a:solidFill>
              <a:srgbClr val="D65118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5" name="Google Shape;1694;p32"/>
            <p:cNvSpPr/>
            <p:nvPr/>
          </p:nvSpPr>
          <p:spPr>
            <a:xfrm>
              <a:off x="3481173" y="4114157"/>
              <a:ext cx="173517" cy="187145"/>
            </a:xfrm>
            <a:custGeom>
              <a:avLst/>
              <a:gdLst/>
              <a:ahLst/>
              <a:cxnLst/>
              <a:rect l="l" t="t" r="r" b="b"/>
              <a:pathLst>
                <a:path w="1757" h="1895" extrusionOk="0">
                  <a:moveTo>
                    <a:pt x="35" y="1895"/>
                  </a:moveTo>
                  <a:quadBezTo>
                    <a:pt x="35" y="1895"/>
                    <a:pt x="35" y="1895"/>
                  </a:quadBezTo>
                  <a:cubicBezTo>
                    <a:pt x="13" y="1895"/>
                    <a:pt x="0" y="1878"/>
                    <a:pt x="5" y="1856"/>
                  </a:cubicBezTo>
                  <a:lnTo>
                    <a:pt x="126" y="807"/>
                  </a:lnTo>
                  <a:cubicBezTo>
                    <a:pt x="178" y="347"/>
                    <a:pt x="568" y="0"/>
                    <a:pt x="1032" y="0"/>
                  </a:cubicBezTo>
                  <a:cubicBezTo>
                    <a:pt x="1232" y="0"/>
                    <a:pt x="1422" y="83"/>
                    <a:pt x="1557" y="230"/>
                  </a:cubicBezTo>
                  <a:cubicBezTo>
                    <a:pt x="1691" y="377"/>
                    <a:pt x="1756" y="577"/>
                    <a:pt x="1739" y="776"/>
                  </a:cubicBezTo>
                  <a:lnTo>
                    <a:pt x="1643" y="1865"/>
                  </a:lnTo>
                  <a:cubicBezTo>
                    <a:pt x="1643" y="1882"/>
                    <a:pt x="1626" y="1895"/>
                    <a:pt x="1609" y="1895"/>
                  </a:cubicBezTo>
                  <a:cubicBezTo>
                    <a:pt x="1587" y="1895"/>
                    <a:pt x="1574" y="1878"/>
                    <a:pt x="1578" y="1860"/>
                  </a:cubicBezTo>
                  <a:lnTo>
                    <a:pt x="1674" y="768"/>
                  </a:lnTo>
                  <a:cubicBezTo>
                    <a:pt x="1687" y="590"/>
                    <a:pt x="1626" y="408"/>
                    <a:pt x="1505" y="278"/>
                  </a:cubicBezTo>
                  <a:cubicBezTo>
                    <a:pt x="1383" y="143"/>
                    <a:pt x="1210" y="70"/>
                    <a:pt x="1032" y="70"/>
                  </a:cubicBezTo>
                  <a:cubicBezTo>
                    <a:pt x="603" y="70"/>
                    <a:pt x="243" y="390"/>
                    <a:pt x="191" y="815"/>
                  </a:cubicBezTo>
                  <a:lnTo>
                    <a:pt x="70" y="1865"/>
                  </a:lnTo>
                  <a:cubicBezTo>
                    <a:pt x="70" y="1882"/>
                    <a:pt x="52" y="1895"/>
                    <a:pt x="35" y="18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6" name="Google Shape;1695;p32"/>
            <p:cNvSpPr/>
            <p:nvPr/>
          </p:nvSpPr>
          <p:spPr>
            <a:xfrm>
              <a:off x="3236649" y="4192472"/>
              <a:ext cx="135792" cy="160283"/>
            </a:xfrm>
            <a:custGeom>
              <a:avLst/>
              <a:gdLst/>
              <a:ahLst/>
              <a:cxnLst/>
              <a:rect l="l" t="t" r="r" b="b"/>
              <a:pathLst>
                <a:path w="1375" h="1623" extrusionOk="0">
                  <a:moveTo>
                    <a:pt x="31" y="1622"/>
                  </a:moveTo>
                  <a:cubicBezTo>
                    <a:pt x="31" y="1622"/>
                    <a:pt x="27" y="1622"/>
                    <a:pt x="27" y="1622"/>
                  </a:cubicBezTo>
                  <a:cubicBezTo>
                    <a:pt x="14" y="1618"/>
                    <a:pt x="1" y="1605"/>
                    <a:pt x="1" y="1592"/>
                  </a:cubicBezTo>
                  <a:lnTo>
                    <a:pt x="96" y="690"/>
                  </a:lnTo>
                  <a:cubicBezTo>
                    <a:pt x="139" y="300"/>
                    <a:pt x="443" y="1"/>
                    <a:pt x="807" y="1"/>
                  </a:cubicBezTo>
                  <a:cubicBezTo>
                    <a:pt x="954" y="1"/>
                    <a:pt x="1093" y="66"/>
                    <a:pt x="1202" y="178"/>
                  </a:cubicBezTo>
                  <a:cubicBezTo>
                    <a:pt x="1319" y="304"/>
                    <a:pt x="1375" y="482"/>
                    <a:pt x="1362" y="664"/>
                  </a:cubicBezTo>
                  <a:lnTo>
                    <a:pt x="1288" y="1596"/>
                  </a:lnTo>
                  <a:cubicBezTo>
                    <a:pt x="1284" y="1609"/>
                    <a:pt x="1275" y="1622"/>
                    <a:pt x="1258" y="1622"/>
                  </a:cubicBezTo>
                  <a:cubicBezTo>
                    <a:pt x="1241" y="1618"/>
                    <a:pt x="1232" y="1605"/>
                    <a:pt x="1232" y="1592"/>
                  </a:cubicBezTo>
                  <a:lnTo>
                    <a:pt x="1306" y="660"/>
                  </a:lnTo>
                  <a:cubicBezTo>
                    <a:pt x="1319" y="495"/>
                    <a:pt x="1267" y="334"/>
                    <a:pt x="1158" y="217"/>
                  </a:cubicBezTo>
                  <a:cubicBezTo>
                    <a:pt x="1063" y="113"/>
                    <a:pt x="941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57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7" name="Google Shape;1696;p32"/>
            <p:cNvSpPr/>
            <p:nvPr/>
          </p:nvSpPr>
          <p:spPr>
            <a:xfrm>
              <a:off x="3125349" y="4314536"/>
              <a:ext cx="256967" cy="302395"/>
            </a:xfrm>
            <a:custGeom>
              <a:avLst/>
              <a:gdLst/>
              <a:ahLst/>
              <a:cxnLst/>
              <a:rect l="l" t="t" r="r" b="b"/>
              <a:pathLst>
                <a:path w="2602" h="3062" extrusionOk="0">
                  <a:moveTo>
                    <a:pt x="369" y="0"/>
                  </a:moveTo>
                  <a:lnTo>
                    <a:pt x="2602" y="0"/>
                  </a:lnTo>
                  <a:lnTo>
                    <a:pt x="2420" y="3061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8" name="Google Shape;1697;p32"/>
            <p:cNvSpPr/>
            <p:nvPr/>
          </p:nvSpPr>
          <p:spPr>
            <a:xfrm>
              <a:off x="3364244" y="4314536"/>
              <a:ext cx="49774" cy="302395"/>
            </a:xfrm>
            <a:custGeom>
              <a:avLst/>
              <a:gdLst/>
              <a:ahLst/>
              <a:cxnLst/>
              <a:rect l="l" t="t" r="r" b="b"/>
              <a:pathLst>
                <a:path w="504" h="3062" extrusionOk="0">
                  <a:moveTo>
                    <a:pt x="183" y="0"/>
                  </a:moveTo>
                  <a:lnTo>
                    <a:pt x="412" y="135"/>
                  </a:lnTo>
                  <a:lnTo>
                    <a:pt x="504" y="3061"/>
                  </a:lnTo>
                  <a:lnTo>
                    <a:pt x="1" y="3061"/>
                  </a:ln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29" name="Google Shape;1698;p32"/>
            <p:cNvSpPr/>
            <p:nvPr/>
          </p:nvSpPr>
          <p:spPr>
            <a:xfrm>
              <a:off x="3201096" y="4192472"/>
              <a:ext cx="136285" cy="160283"/>
            </a:xfrm>
            <a:custGeom>
              <a:avLst/>
              <a:gdLst/>
              <a:ahLst/>
              <a:cxnLst/>
              <a:rect l="l" t="t" r="r" b="b"/>
              <a:pathLst>
                <a:path w="1380" h="1623" extrusionOk="0">
                  <a:moveTo>
                    <a:pt x="31" y="1622"/>
                  </a:moveTo>
                  <a:quadBezTo>
                    <a:pt x="31" y="1622"/>
                    <a:pt x="27" y="1622"/>
                  </a:quadBezTo>
                  <a:cubicBezTo>
                    <a:pt x="14" y="1618"/>
                    <a:pt x="1" y="1605"/>
                    <a:pt x="5" y="1592"/>
                  </a:cubicBezTo>
                  <a:lnTo>
                    <a:pt x="100" y="690"/>
                  </a:lnTo>
                  <a:cubicBezTo>
                    <a:pt x="139" y="300"/>
                    <a:pt x="447" y="1"/>
                    <a:pt x="807" y="1"/>
                  </a:cubicBezTo>
                  <a:cubicBezTo>
                    <a:pt x="959" y="1"/>
                    <a:pt x="1098" y="66"/>
                    <a:pt x="1202" y="178"/>
                  </a:cubicBezTo>
                  <a:cubicBezTo>
                    <a:pt x="1319" y="304"/>
                    <a:pt x="1379" y="482"/>
                    <a:pt x="1362" y="664"/>
                  </a:cubicBezTo>
                  <a:lnTo>
                    <a:pt x="1288" y="1596"/>
                  </a:lnTo>
                  <a:cubicBezTo>
                    <a:pt x="1288" y="1609"/>
                    <a:pt x="1275" y="1622"/>
                    <a:pt x="1258" y="1622"/>
                  </a:cubicBezTo>
                  <a:cubicBezTo>
                    <a:pt x="1245" y="1618"/>
                    <a:pt x="1232" y="1605"/>
                    <a:pt x="1232" y="1592"/>
                  </a:cubicBezTo>
                  <a:lnTo>
                    <a:pt x="1310" y="660"/>
                  </a:lnTo>
                  <a:cubicBezTo>
                    <a:pt x="1323" y="495"/>
                    <a:pt x="1267" y="334"/>
                    <a:pt x="1163" y="217"/>
                  </a:cubicBezTo>
                  <a:cubicBezTo>
                    <a:pt x="1067" y="113"/>
                    <a:pt x="942" y="57"/>
                    <a:pt x="807" y="57"/>
                  </a:cubicBezTo>
                  <a:cubicBezTo>
                    <a:pt x="473" y="57"/>
                    <a:pt x="191" y="334"/>
                    <a:pt x="152" y="699"/>
                  </a:cubicBezTo>
                  <a:lnTo>
                    <a:pt x="61" y="1596"/>
                  </a:lnTo>
                  <a:cubicBezTo>
                    <a:pt x="57" y="1609"/>
                    <a:pt x="44" y="1622"/>
                    <a:pt x="31" y="1622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0" name="Google Shape;1699;p32"/>
            <p:cNvSpPr/>
            <p:nvPr/>
          </p:nvSpPr>
          <p:spPr>
            <a:xfrm>
              <a:off x="3371552" y="3472234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48"/>
                    <a:pt x="0" y="330"/>
                  </a:cubicBezTo>
                  <a:lnTo>
                    <a:pt x="0" y="3378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1" name="Google Shape;1700;p32"/>
            <p:cNvSpPr/>
            <p:nvPr/>
          </p:nvSpPr>
          <p:spPr>
            <a:xfrm>
              <a:off x="3346665" y="3472234"/>
              <a:ext cx="366687" cy="366687"/>
            </a:xfrm>
            <a:custGeom>
              <a:avLst/>
              <a:gdLst/>
              <a:ahLst/>
              <a:cxnLst/>
              <a:rect l="l" t="t" r="r" b="b"/>
              <a:pathLst>
                <a:path w="3713" h="3713" extrusionOk="0">
                  <a:moveTo>
                    <a:pt x="335" y="3712"/>
                  </a:moveTo>
                  <a:lnTo>
                    <a:pt x="3378" y="3712"/>
                  </a:lnTo>
                  <a:cubicBezTo>
                    <a:pt x="3565" y="3712"/>
                    <a:pt x="3712" y="3565"/>
                    <a:pt x="3712" y="3378"/>
                  </a:cubicBezTo>
                  <a:lnTo>
                    <a:pt x="3712" y="330"/>
                  </a:lnTo>
                  <a:cubicBezTo>
                    <a:pt x="3712" y="148"/>
                    <a:pt x="3565" y="1"/>
                    <a:pt x="3378" y="1"/>
                  </a:cubicBezTo>
                  <a:lnTo>
                    <a:pt x="335" y="1"/>
                  </a:lnTo>
                  <a:cubicBezTo>
                    <a:pt x="148" y="1"/>
                    <a:pt x="1" y="148"/>
                    <a:pt x="1" y="330"/>
                  </a:cubicBezTo>
                  <a:lnTo>
                    <a:pt x="1" y="3378"/>
                  </a:lnTo>
                  <a:cubicBezTo>
                    <a:pt x="1" y="3565"/>
                    <a:pt x="148" y="3712"/>
                    <a:pt x="335" y="3712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2" name="Google Shape;1701;p32"/>
            <p:cNvSpPr/>
            <p:nvPr/>
          </p:nvSpPr>
          <p:spPr>
            <a:xfrm>
              <a:off x="3435745" y="3533068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0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1" y="96"/>
                    <a:pt x="1336" y="261"/>
                    <a:pt x="1336" y="460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5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1" y="712"/>
                  </a:lnTo>
                  <a:lnTo>
                    <a:pt x="1431" y="460"/>
                  </a:lnTo>
                  <a:cubicBezTo>
                    <a:pt x="1431" y="209"/>
                    <a:pt x="1223" y="1"/>
                    <a:pt x="968" y="1"/>
                  </a:cubicBezTo>
                  <a:cubicBezTo>
                    <a:pt x="716" y="1"/>
                    <a:pt x="508" y="209"/>
                    <a:pt x="508" y="460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6" y="712"/>
                    <a:pt x="187" y="772"/>
                    <a:pt x="174" y="859"/>
                  </a:cubicBezTo>
                  <a:lnTo>
                    <a:pt x="14" y="2294"/>
                  </a:lnTo>
                  <a:cubicBezTo>
                    <a:pt x="1" y="2394"/>
                    <a:pt x="79" y="2481"/>
                    <a:pt x="178" y="2481"/>
                  </a:cubicBezTo>
                  <a:lnTo>
                    <a:pt x="1731" y="2481"/>
                  </a:lnTo>
                  <a:cubicBezTo>
                    <a:pt x="1830" y="2481"/>
                    <a:pt x="1908" y="2394"/>
                    <a:pt x="1895" y="2294"/>
                  </a:cubicBezTo>
                  <a:close/>
                </a:path>
              </a:pathLst>
            </a:custGeom>
            <a:solidFill>
              <a:srgbClr val="A3BCD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3" name="Google Shape;1702;p32"/>
            <p:cNvSpPr/>
            <p:nvPr/>
          </p:nvSpPr>
          <p:spPr>
            <a:xfrm>
              <a:off x="3351406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82" y="3712"/>
                  </a:lnTo>
                  <a:cubicBezTo>
                    <a:pt x="3564" y="3712"/>
                    <a:pt x="3712" y="3565"/>
                    <a:pt x="3712" y="3383"/>
                  </a:cubicBezTo>
                  <a:lnTo>
                    <a:pt x="3712" y="335"/>
                  </a:lnTo>
                  <a:cubicBezTo>
                    <a:pt x="3712" y="153"/>
                    <a:pt x="3564" y="1"/>
                    <a:pt x="3382" y="1"/>
                  </a:cubicBezTo>
                  <a:lnTo>
                    <a:pt x="334" y="1"/>
                  </a:lnTo>
                  <a:cubicBezTo>
                    <a:pt x="152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52" y="3712"/>
                    <a:pt x="334" y="3712"/>
                  </a:cubicBezTo>
                  <a:close/>
                </a:path>
              </a:pathLst>
            </a:custGeom>
            <a:solidFill>
              <a:srgbClr val="E8635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4" name="Google Shape;1703;p32"/>
            <p:cNvSpPr/>
            <p:nvPr/>
          </p:nvSpPr>
          <p:spPr>
            <a:xfrm>
              <a:off x="3326617" y="3445273"/>
              <a:ext cx="366588" cy="366687"/>
            </a:xfrm>
            <a:custGeom>
              <a:avLst/>
              <a:gdLst/>
              <a:ahLst/>
              <a:cxnLst/>
              <a:rect l="l" t="t" r="r" b="b"/>
              <a:pathLst>
                <a:path w="3712" h="3713" extrusionOk="0">
                  <a:moveTo>
                    <a:pt x="334" y="3712"/>
                  </a:moveTo>
                  <a:lnTo>
                    <a:pt x="3378" y="3712"/>
                  </a:lnTo>
                  <a:cubicBezTo>
                    <a:pt x="3564" y="3712"/>
                    <a:pt x="3711" y="3565"/>
                    <a:pt x="3711" y="3383"/>
                  </a:cubicBezTo>
                  <a:lnTo>
                    <a:pt x="3711" y="335"/>
                  </a:lnTo>
                  <a:cubicBezTo>
                    <a:pt x="3711" y="153"/>
                    <a:pt x="3564" y="1"/>
                    <a:pt x="3378" y="1"/>
                  </a:cubicBezTo>
                  <a:lnTo>
                    <a:pt x="334" y="1"/>
                  </a:lnTo>
                  <a:cubicBezTo>
                    <a:pt x="147" y="1"/>
                    <a:pt x="0" y="153"/>
                    <a:pt x="0" y="335"/>
                  </a:cubicBezTo>
                  <a:lnTo>
                    <a:pt x="0" y="3383"/>
                  </a:lnTo>
                  <a:cubicBezTo>
                    <a:pt x="0" y="3565"/>
                    <a:pt x="147" y="3712"/>
                    <a:pt x="334" y="37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5" name="Google Shape;1704;p32"/>
            <p:cNvSpPr/>
            <p:nvPr/>
          </p:nvSpPr>
          <p:spPr>
            <a:xfrm>
              <a:off x="3415598" y="3506107"/>
              <a:ext cx="188528" cy="245017"/>
            </a:xfrm>
            <a:custGeom>
              <a:avLst/>
              <a:gdLst/>
              <a:ahLst/>
              <a:cxnLst/>
              <a:rect l="l" t="t" r="r" b="b"/>
              <a:pathLst>
                <a:path w="1909" h="2481" extrusionOk="0">
                  <a:moveTo>
                    <a:pt x="599" y="464"/>
                  </a:moveTo>
                  <a:cubicBezTo>
                    <a:pt x="599" y="261"/>
                    <a:pt x="764" y="96"/>
                    <a:pt x="968" y="96"/>
                  </a:cubicBezTo>
                  <a:cubicBezTo>
                    <a:pt x="1172" y="96"/>
                    <a:pt x="1336" y="261"/>
                    <a:pt x="1336" y="464"/>
                  </a:cubicBezTo>
                  <a:lnTo>
                    <a:pt x="1336" y="712"/>
                  </a:lnTo>
                  <a:lnTo>
                    <a:pt x="599" y="712"/>
                  </a:lnTo>
                  <a:close/>
                  <a:moveTo>
                    <a:pt x="1896" y="2294"/>
                  </a:moveTo>
                  <a:lnTo>
                    <a:pt x="1705" y="855"/>
                  </a:lnTo>
                  <a:cubicBezTo>
                    <a:pt x="1696" y="772"/>
                    <a:pt x="1622" y="712"/>
                    <a:pt x="1540" y="712"/>
                  </a:cubicBezTo>
                  <a:lnTo>
                    <a:pt x="1432" y="712"/>
                  </a:lnTo>
                  <a:lnTo>
                    <a:pt x="1432" y="464"/>
                  </a:lnTo>
                  <a:cubicBezTo>
                    <a:pt x="1432" y="209"/>
                    <a:pt x="1224" y="1"/>
                    <a:pt x="968" y="1"/>
                  </a:cubicBezTo>
                  <a:cubicBezTo>
                    <a:pt x="716" y="1"/>
                    <a:pt x="508" y="209"/>
                    <a:pt x="508" y="464"/>
                  </a:cubicBezTo>
                  <a:lnTo>
                    <a:pt x="508" y="712"/>
                  </a:lnTo>
                  <a:lnTo>
                    <a:pt x="343" y="712"/>
                  </a:lnTo>
                  <a:cubicBezTo>
                    <a:pt x="257" y="712"/>
                    <a:pt x="187" y="777"/>
                    <a:pt x="174" y="859"/>
                  </a:cubicBezTo>
                  <a:lnTo>
                    <a:pt x="14" y="2298"/>
                  </a:lnTo>
                  <a:cubicBezTo>
                    <a:pt x="1" y="2394"/>
                    <a:pt x="79" y="2481"/>
                    <a:pt x="179" y="2481"/>
                  </a:cubicBezTo>
                  <a:lnTo>
                    <a:pt x="1731" y="2481"/>
                  </a:lnTo>
                  <a:cubicBezTo>
                    <a:pt x="1831" y="2481"/>
                    <a:pt x="1909" y="2394"/>
                    <a:pt x="1896" y="22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419" name="Google Shape;419;p19"/>
          <p:cNvGrpSpPr/>
          <p:nvPr/>
        </p:nvGrpSpPr>
        <p:grpSpPr>
          <a:xfrm>
            <a:off x="823741" y="1026087"/>
            <a:ext cx="7496517" cy="2727524"/>
            <a:chOff x="4681575" y="3771627"/>
            <a:chExt cx="1980300" cy="769936"/>
          </a:xfrm>
        </p:grpSpPr>
        <p:sp>
          <p:nvSpPr>
            <p:cNvPr id="421" name="Google Shape;421;p19"/>
            <p:cNvSpPr txBox="1"/>
            <p:nvPr/>
          </p:nvSpPr>
          <p:spPr>
            <a:xfrm>
              <a:off x="4681575" y="4192964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  <a:defRPr/>
              </a:pPr>
              <a:r>
                <a:rPr lang="ko-KR" altLang="en-US" sz="4500" b="1">
                  <a:latin typeface="빙그레체"/>
                  <a:ea typeface="빙그레체"/>
                  <a:cs typeface="Fira Sans Extra Condensed"/>
                  <a:sym typeface="Fira Sans Extra Condensed"/>
                </a:rPr>
                <a:t>프로그램 스토리 보드</a:t>
              </a: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5472975" y="3771627"/>
              <a:ext cx="319800" cy="3198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altLang="ko-KR" sz="4600" b="1">
                  <a:solidFill>
                    <a:schemeClr val="dk1"/>
                  </a:solidFill>
                  <a:latin typeface="빙그레체"/>
                  <a:ea typeface="빙그레체"/>
                  <a:cs typeface="Fira Sans Extra Condensed"/>
                  <a:sym typeface="Fira Sans Extra Condensed"/>
                </a:rPr>
                <a:t>4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1317</Words>
  <Application>Microsoft Office PowerPoint</Application>
  <PresentationFormat>화면 슬라이드 쇼(16:9)</PresentationFormat>
  <Paragraphs>196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4" baseType="lpstr">
      <vt:lpstr>Baloo</vt:lpstr>
      <vt:lpstr>Fira Sans Extra Condensed</vt:lpstr>
      <vt:lpstr>Roboto</vt:lpstr>
      <vt:lpstr>빙그레체</vt:lpstr>
      <vt:lpstr>Arial</vt:lpstr>
      <vt:lpstr>Bahnschrift SemiBold</vt:lpstr>
      <vt:lpstr>맑은 고딕</vt:lpstr>
      <vt:lpstr>Online Shopping Sales Infographics by Slidesgo</vt:lpstr>
      <vt:lpstr>ABC Shopping Program</vt:lpstr>
      <vt:lpstr>PPT 순서</vt:lpstr>
      <vt:lpstr>PowerPoint 프레젠테이션</vt:lpstr>
      <vt:lpstr>사용 프로그램 정보</vt:lpstr>
      <vt:lpstr>PowerPoint 프레젠테이션</vt:lpstr>
      <vt:lpstr>프로젝트 진행 순서</vt:lpstr>
      <vt:lpstr>PowerPoint 프레젠테이션</vt:lpstr>
      <vt:lpstr>PowerPoint 프레젠테이션</vt:lpstr>
      <vt:lpstr>PowerPoint 프레젠테이션</vt:lpstr>
      <vt:lpstr>PowerPoint 프레젠테이션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ABC Shopping UI 스토리 보드</vt:lpstr>
      <vt:lpstr>PowerPoint 프레젠테이션</vt:lpstr>
      <vt:lpstr>PowerPoint 프레젠테이션</vt:lpstr>
      <vt:lpstr>PowerPoint 프레젠테이션</vt:lpstr>
      <vt:lpstr>조원들 소감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Shopping Program</dc:title>
  <cp:lastModifiedBy>금영석</cp:lastModifiedBy>
  <cp:revision>145</cp:revision>
  <dcterms:modified xsi:type="dcterms:W3CDTF">2025-02-13T06:56:24Z</dcterms:modified>
  <cp:version/>
</cp:coreProperties>
</file>