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FE8"/>
          </a:solidFill>
        </a:fill>
      </a:tcStyle>
    </a:wholeTbl>
    <a:band2H>
      <a:tcTxStyle b="def" i="def"/>
      <a:tcStyle>
        <a:tcBdr/>
        <a:fill>
          <a:solidFill>
            <a:srgbClr val="E7F0F4"/>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2CB"/>
          </a:solidFill>
        </a:fill>
      </a:tcStyle>
    </a:wholeTbl>
    <a:band2H>
      <a:tcTxStyle b="def" i="def"/>
      <a:tcStyle>
        <a:tcBdr/>
        <a:fill>
          <a:solidFill>
            <a:srgbClr val="FBEAE7"/>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CDCE"/>
          </a:solidFill>
        </a:fill>
      </a:tcStyle>
    </a:wholeTbl>
    <a:band2H>
      <a:tcTxStyle b="def" i="def"/>
      <a:tcStyle>
        <a:tcBdr/>
        <a:fill>
          <a:solidFill>
            <a:srgbClr val="ECE7E8"/>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1" name="Shape 161"/>
          <p:cNvSpPr/>
          <p:nvPr>
            <p:ph type="sldImg"/>
          </p:nvPr>
        </p:nvSpPr>
        <p:spPr>
          <a:xfrm>
            <a:off x="1143000" y="685800"/>
            <a:ext cx="4572000" cy="3429000"/>
          </a:xfrm>
          <a:prstGeom prst="rect">
            <a:avLst/>
          </a:prstGeom>
        </p:spPr>
        <p:txBody>
          <a:bodyPr/>
          <a:lstStyle/>
          <a:p>
            <a:pPr/>
          </a:p>
        </p:txBody>
      </p:sp>
      <p:sp>
        <p:nvSpPr>
          <p:cNvPr id="162" name="Shape 1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 Network technologies: desktop? laptop? Credit card, NFC? (Near Field Communication)</a:t>
            </a:r>
          </a:p>
          <a:p>
            <a:pPr/>
            <a:r>
              <a:t>- switch?</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6" name="Shape 606"/>
          <p:cNvSpPr/>
          <p:nvPr>
            <p:ph type="sldImg"/>
          </p:nvPr>
        </p:nvSpPr>
        <p:spPr>
          <a:prstGeom prst="rect">
            <a:avLst/>
          </a:prstGeom>
        </p:spPr>
        <p:txBody>
          <a:bodyPr/>
          <a:lstStyle/>
          <a:p>
            <a:pPr/>
          </a:p>
        </p:txBody>
      </p:sp>
      <p:sp>
        <p:nvSpPr>
          <p:cNvPr id="607" name="Shape 607"/>
          <p:cNvSpPr/>
          <p:nvPr>
            <p:ph type="body" sz="quarter" idx="1"/>
          </p:nvPr>
        </p:nvSpPr>
        <p:spPr>
          <a:prstGeom prst="rect">
            <a:avLst/>
          </a:prstGeom>
        </p:spPr>
        <p:txBody>
          <a:bodyPr/>
          <a:lstStyle/>
          <a:p>
            <a:pPr/>
            <a:r>
              <a:t>Each device has an unique ID of Mac address, and this ID must be unique in the local network. </a:t>
            </a:r>
          </a:p>
          <a:p>
            <a:pPr/>
            <a:r>
              <a:t>So if you’re connected same RIT wifi network, and some of you happen to have the same Mac address? Then you will not be able to use the Internet, because the data supposed to be sent to you, may be sent to someone else.</a:t>
            </a:r>
          </a:p>
          <a:p>
            <a:pPr/>
          </a:p>
          <a:p>
            <a:pPr>
              <a:defRPr b="1"/>
            </a:pPr>
            <a:r>
              <a:t>Does anyone know good example of how this Mac address is used in practice?</a:t>
            </a:r>
          </a:p>
          <a:p>
            <a:pPr/>
            <a:r>
              <a:t>If you goto the airport, some airport give you an free internet access just for an hour, after that</a:t>
            </a:r>
          </a:p>
          <a:p>
            <a:pPr/>
          </a:p>
          <a:p>
            <a:pPr/>
            <a:r>
              <a:t>Open WIFI? TERMS OF SERVICES?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6" name="Shape 646"/>
          <p:cNvSpPr/>
          <p:nvPr>
            <p:ph type="sldImg"/>
          </p:nvPr>
        </p:nvSpPr>
        <p:spPr>
          <a:prstGeom prst="rect">
            <a:avLst/>
          </a:prstGeom>
        </p:spPr>
        <p:txBody>
          <a:bodyPr/>
          <a:lstStyle/>
          <a:p>
            <a:pPr/>
          </a:p>
        </p:txBody>
      </p:sp>
      <p:sp>
        <p:nvSpPr>
          <p:cNvPr id="647" name="Shape 647"/>
          <p:cNvSpPr/>
          <p:nvPr>
            <p:ph type="body" sz="quarter" idx="1"/>
          </p:nvPr>
        </p:nvSpPr>
        <p:spPr>
          <a:prstGeom prst="rect">
            <a:avLst/>
          </a:prstGeom>
        </p:spPr>
        <p:txBody>
          <a:bodyPr/>
          <a:lstStyle/>
          <a:p>
            <a:pPr/>
            <a:r>
              <a:t>Mux and Demux</a:t>
            </a:r>
          </a:p>
          <a:p>
            <a:pPr/>
          </a:p>
          <a:p>
            <a:pPr/>
            <a:r>
              <a:t>“Digital Circuit” or “Microprocessor” class</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Shape 686"/>
          <p:cNvSpPr/>
          <p:nvPr>
            <p:ph type="sldImg"/>
          </p:nvPr>
        </p:nvSpPr>
        <p:spPr>
          <a:prstGeom prst="rect">
            <a:avLst/>
          </a:prstGeom>
        </p:spPr>
        <p:txBody>
          <a:bodyPr/>
          <a:lstStyle/>
          <a:p>
            <a:pPr/>
          </a:p>
        </p:txBody>
      </p:sp>
      <p:sp>
        <p:nvSpPr>
          <p:cNvPr id="687" name="Shape 687"/>
          <p:cNvSpPr/>
          <p:nvPr>
            <p:ph type="body" sz="quarter" idx="1"/>
          </p:nvPr>
        </p:nvSpPr>
        <p:spPr>
          <a:prstGeom prst="rect">
            <a:avLst/>
          </a:prstGeom>
        </p:spPr>
        <p:txBody>
          <a:bodyPr/>
          <a:lstStyle/>
          <a:p>
            <a:pPr/>
            <a:r>
              <a:t>Digital circuit/ digital electronics?</a:t>
            </a:r>
          </a:p>
          <a:p>
            <a:pPr/>
          </a:p>
          <a:p>
            <a:pPr/>
            <a:r>
              <a:t>Little endian = intel</a:t>
            </a:r>
          </a:p>
          <a:p>
            <a:pPr/>
          </a:p>
          <a:p>
            <a:pPr/>
            <a:r>
              <a:t>0x12345678: 4 byte integer</a:t>
            </a:r>
          </a:p>
          <a:p>
            <a:pPr/>
          </a:p>
          <a:p>
            <a:pPr/>
            <a:r>
              <a:t>bigEndian: 12/34/56/78</a:t>
            </a:r>
          </a:p>
          <a:p>
            <a:pPr/>
            <a:r>
              <a:t>Little: </a:t>
            </a:r>
          </a:p>
          <a:p>
            <a:pPr/>
            <a:r>
              <a:t>Memory address unit (A word) </a:t>
            </a:r>
          </a:p>
          <a:p>
            <a:pPr/>
          </a:p>
          <a:p>
            <a:pPr/>
          </a:p>
          <a:p>
            <a:pPr/>
            <a:r>
              <a:t>ASCII: 128, Unicode: 2^21 two to the twenty 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5" name="Shape 745"/>
          <p:cNvSpPr/>
          <p:nvPr>
            <p:ph type="sldImg"/>
          </p:nvPr>
        </p:nvSpPr>
        <p:spPr>
          <a:prstGeom prst="rect">
            <a:avLst/>
          </a:prstGeom>
        </p:spPr>
        <p:txBody>
          <a:bodyPr/>
          <a:lstStyle/>
          <a:p>
            <a:pPr/>
          </a:p>
        </p:txBody>
      </p:sp>
      <p:sp>
        <p:nvSpPr>
          <p:cNvPr id="746" name="Shape 746"/>
          <p:cNvSpPr/>
          <p:nvPr>
            <p:ph type="body" sz="quarter" idx="1"/>
          </p:nvPr>
        </p:nvSpPr>
        <p:spPr>
          <a:prstGeom prst="rect">
            <a:avLst/>
          </a:prstGeom>
        </p:spPr>
        <p:txBody>
          <a:bodyPr/>
          <a:lstStyle>
            <a:lvl1pPr>
              <a:defRPr b="1" sz="2200"/>
            </a:lvl1pPr>
          </a:lstStyle>
          <a:p>
            <a:pPr/>
            <a:r>
              <a:t>WHY????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0" name="Shape 750"/>
          <p:cNvSpPr/>
          <p:nvPr>
            <p:ph type="sldImg"/>
          </p:nvPr>
        </p:nvSpPr>
        <p:spPr>
          <a:prstGeom prst="rect">
            <a:avLst/>
          </a:prstGeom>
        </p:spPr>
        <p:txBody>
          <a:bodyPr/>
          <a:lstStyle/>
          <a:p>
            <a:pPr/>
          </a:p>
        </p:txBody>
      </p:sp>
      <p:sp>
        <p:nvSpPr>
          <p:cNvPr id="751" name="Shape 751"/>
          <p:cNvSpPr/>
          <p:nvPr>
            <p:ph type="body" sz="quarter" idx="1"/>
          </p:nvPr>
        </p:nvSpPr>
        <p:spPr>
          <a:prstGeom prst="rect">
            <a:avLst/>
          </a:prstGeom>
        </p:spPr>
        <p:txBody>
          <a:bodyPr/>
          <a:lstStyle/>
          <a:p>
            <a:pPr/>
            <a:r>
              <a:t>Do you have any idea of real life analogy?</a:t>
            </a:r>
          </a:p>
          <a:p>
            <a:pPr/>
            <a:r>
              <a:t>What is the similar concept of this one in real life?</a:t>
            </a:r>
          </a:p>
          <a:p>
            <a:pPr/>
            <a:r>
              <a:t>Layering, encapsulation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2" name="Shape 872"/>
          <p:cNvSpPr/>
          <p:nvPr>
            <p:ph type="sldImg"/>
          </p:nvPr>
        </p:nvSpPr>
        <p:spPr>
          <a:prstGeom prst="rect">
            <a:avLst/>
          </a:prstGeom>
        </p:spPr>
        <p:txBody>
          <a:bodyPr/>
          <a:lstStyle/>
          <a:p>
            <a:pPr/>
          </a:p>
        </p:txBody>
      </p:sp>
      <p:sp>
        <p:nvSpPr>
          <p:cNvPr id="873" name="Shape 873"/>
          <p:cNvSpPr/>
          <p:nvPr>
            <p:ph type="body" sz="quarter" idx="1"/>
          </p:nvPr>
        </p:nvSpPr>
        <p:spPr>
          <a:prstGeom prst="rect">
            <a:avLst/>
          </a:prstGeom>
        </p:spPr>
        <p:txBody>
          <a:bodyPr/>
          <a:lstStyle/>
          <a:p>
            <a:pPr/>
            <a:r>
              <a:t>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6" name="Shape 906"/>
          <p:cNvSpPr/>
          <p:nvPr>
            <p:ph type="sldImg"/>
          </p:nvPr>
        </p:nvSpPr>
        <p:spPr>
          <a:prstGeom prst="rect">
            <a:avLst/>
          </a:prstGeom>
        </p:spPr>
        <p:txBody>
          <a:bodyPr/>
          <a:lstStyle/>
          <a:p>
            <a:pPr/>
          </a:p>
        </p:txBody>
      </p:sp>
      <p:sp>
        <p:nvSpPr>
          <p:cNvPr id="907" name="Shape 907"/>
          <p:cNvSpPr/>
          <p:nvPr>
            <p:ph type="body" sz="quarter" idx="1"/>
          </p:nvPr>
        </p:nvSpPr>
        <p:spPr>
          <a:prstGeom prst="rect">
            <a:avLst/>
          </a:prstGeom>
        </p:spPr>
        <p:txBody>
          <a:bodyPr/>
          <a:lstStyle/>
          <a:p>
            <a:pPr/>
            <a:r>
              <a:t>Let me ask you something, </a:t>
            </a:r>
          </a:p>
          <a:p>
            <a:pPr marL="120315" indent="-120315">
              <a:buSzPct val="100000"/>
              <a:buChar char="-"/>
            </a:pPr>
            <a:r>
              <a:t>What do you usually do on the Internet? Content</a:t>
            </a:r>
          </a:p>
          <a:p>
            <a:pPr marL="120315" indent="-120315">
              <a:buSzPct val="100000"/>
              <a:buChar char="-"/>
            </a:pPr>
            <a:r>
              <a:t>When do you watch a video on Netflix, the server must have the IP address, and your phone and machine must have the IP address, right?</a:t>
            </a:r>
          </a:p>
          <a:p>
            <a:pPr marL="120315" indent="-120315">
              <a:buSzPct val="100000"/>
              <a:buChar char="-"/>
            </a:pPr>
            <a:r>
              <a:t>When you watch the video, do you care about the IP? Do you know where it comes from? Most importantly do you care?</a:t>
            </a:r>
          </a:p>
          <a:p>
            <a:pPr/>
          </a:p>
          <a:p>
            <a:pPr/>
          </a:p>
          <a:p>
            <a:pPr/>
            <a:r>
              <a:t>2006 named data networking </a:t>
            </a:r>
          </a:p>
          <a:p>
            <a:pPr marL="120315" indent="-120315">
              <a:buSzPct val="100000"/>
              <a:buChar char="-"/>
            </a:pPr>
            <a:r>
              <a:t>the idea was very simple; hey you know what; I’ve just learned that we actually do not care about the IP; but we only care about the content!</a:t>
            </a:r>
          </a:p>
          <a:p>
            <a:pPr marL="120315" indent="-120315">
              <a:buSzPct val="100000"/>
              <a:buChar char="-"/>
            </a:pPr>
          </a:p>
          <a:p>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7" name="Shape 977"/>
          <p:cNvSpPr/>
          <p:nvPr>
            <p:ph type="sldImg"/>
          </p:nvPr>
        </p:nvSpPr>
        <p:spPr>
          <a:prstGeom prst="rect">
            <a:avLst/>
          </a:prstGeom>
        </p:spPr>
        <p:txBody>
          <a:bodyPr/>
          <a:lstStyle/>
          <a:p>
            <a:pPr/>
          </a:p>
        </p:txBody>
      </p:sp>
      <p:sp>
        <p:nvSpPr>
          <p:cNvPr id="978" name="Shape 978"/>
          <p:cNvSpPr/>
          <p:nvPr>
            <p:ph type="body" sz="quarter" idx="1"/>
          </p:nvPr>
        </p:nvSpPr>
        <p:spPr>
          <a:prstGeom prst="rect">
            <a:avLst/>
          </a:prstGeom>
        </p:spPr>
        <p:txBody>
          <a:bodyPr/>
          <a:lstStyle/>
          <a:p>
            <a:pPr/>
            <a:r>
              <a:t>Sometimes you input the wrong domain name on your browser, and the content is like “hey this is the result of your domain searching”</a:t>
            </a:r>
          </a:p>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Let’s say you build an web application, then what do you need to do?</a:t>
            </a:r>
          </a:p>
          <a:p>
            <a:pPr/>
            <a:r>
              <a:t>Layout, human interfaces,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Shape 292"/>
          <p:cNvSpPr/>
          <p:nvPr>
            <p:ph type="sldImg"/>
          </p:nvPr>
        </p:nvSpPr>
        <p:spPr>
          <a:prstGeom prst="rect">
            <a:avLst/>
          </a:prstGeom>
        </p:spPr>
        <p:txBody>
          <a:bodyPr/>
          <a:lstStyle/>
          <a:p>
            <a:pPr/>
          </a:p>
        </p:txBody>
      </p:sp>
      <p:sp>
        <p:nvSpPr>
          <p:cNvPr id="293" name="Shape 293"/>
          <p:cNvSpPr/>
          <p:nvPr>
            <p:ph type="body" sz="quarter" idx="1"/>
          </p:nvPr>
        </p:nvSpPr>
        <p:spPr>
          <a:prstGeom prst="rect">
            <a:avLst/>
          </a:prstGeom>
        </p:spPr>
        <p:txBody>
          <a:bodyPr/>
          <a:lstStyle/>
          <a:p>
            <a:pPr/>
            <a:r>
              <a:t>Then what’s the solution?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Shape 319"/>
          <p:cNvSpPr/>
          <p:nvPr>
            <p:ph type="sldImg"/>
          </p:nvPr>
        </p:nvSpPr>
        <p:spPr>
          <a:prstGeom prst="rect">
            <a:avLst/>
          </a:prstGeom>
        </p:spPr>
        <p:txBody>
          <a:bodyPr/>
          <a:lstStyle/>
          <a:p>
            <a:pPr/>
          </a:p>
        </p:txBody>
      </p:sp>
      <p:sp>
        <p:nvSpPr>
          <p:cNvPr id="320" name="Shape 320"/>
          <p:cNvSpPr/>
          <p:nvPr>
            <p:ph type="body" sz="quarter" idx="1"/>
          </p:nvPr>
        </p:nvSpPr>
        <p:spPr>
          <a:prstGeom prst="rect">
            <a:avLst/>
          </a:prstGeom>
        </p:spPr>
        <p:txBody>
          <a:bodyPr/>
          <a:lstStyle/>
          <a:p>
            <a:pPr/>
            <a:r>
              <a:t>What’s the complexity to add new application or new medium?</a:t>
            </a:r>
          </a:p>
          <a:p>
            <a:pPr/>
          </a:p>
          <a:p>
            <a:pPr/>
            <a:r>
              <a:t>Order of N, N^2</a:t>
            </a:r>
          </a:p>
          <a:p>
            <a:pP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Shape 366"/>
          <p:cNvSpPr/>
          <p:nvPr>
            <p:ph type="sldImg"/>
          </p:nvPr>
        </p:nvSpPr>
        <p:spPr>
          <a:prstGeom prst="rect">
            <a:avLst/>
          </a:prstGeom>
        </p:spPr>
        <p:txBody>
          <a:bodyPr/>
          <a:lstStyle/>
          <a:p>
            <a:pPr/>
          </a:p>
        </p:txBody>
      </p:sp>
      <p:sp>
        <p:nvSpPr>
          <p:cNvPr id="367" name="Shape 367"/>
          <p:cNvSpPr/>
          <p:nvPr>
            <p:ph type="body" sz="quarter" idx="1"/>
          </p:nvPr>
        </p:nvSpPr>
        <p:spPr>
          <a:prstGeom prst="rect">
            <a:avLst/>
          </a:prstGeom>
        </p:spPr>
        <p:txBody>
          <a:bodyPr/>
          <a:lstStyle/>
          <a:p>
            <a:pPr/>
            <a:r>
              <a:t>What’s the complexity to add new application or new medium?</a:t>
            </a:r>
          </a:p>
          <a:p>
            <a:pPr/>
          </a:p>
          <a:p>
            <a:pPr/>
            <a:r>
              <a:t>Order of N, N^2</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Shape 402"/>
          <p:cNvSpPr/>
          <p:nvPr>
            <p:ph type="sldImg"/>
          </p:nvPr>
        </p:nvSpPr>
        <p:spPr>
          <a:prstGeom prst="rect">
            <a:avLst/>
          </a:prstGeom>
        </p:spPr>
        <p:txBody>
          <a:bodyPr/>
          <a:lstStyle/>
          <a:p>
            <a:pPr/>
          </a:p>
        </p:txBody>
      </p:sp>
      <p:sp>
        <p:nvSpPr>
          <p:cNvPr id="403" name="Shape 403"/>
          <p:cNvSpPr/>
          <p:nvPr>
            <p:ph type="body" sz="quarter" idx="1"/>
          </p:nvPr>
        </p:nvSpPr>
        <p:spPr>
          <a:prstGeom prst="rect">
            <a:avLst/>
          </a:prstGeom>
        </p:spPr>
        <p:txBody>
          <a:bodyPr/>
          <a:lstStyle/>
          <a:p>
            <a:pPr marL="120315" indent="-120315">
              <a:buSzPct val="100000"/>
              <a:buChar char="-"/>
            </a:pPr>
            <a:r>
              <a:t>That’s why we need layering.</a:t>
            </a:r>
          </a:p>
          <a:p>
            <a:pPr/>
          </a:p>
          <a:p>
            <a:pPr marL="120315" indent="-120315">
              <a:buSzPct val="100000"/>
              <a:buChar char="-"/>
            </a:pPr>
            <a:r>
              <a:t>So each layer does not specify an implementation; instead it just want you to pass “this this this” information.</a:t>
            </a:r>
          </a:p>
          <a:p>
            <a:pPr marL="120315" indent="-120315">
              <a:buSzPct val="100000"/>
              <a:buChar char="-"/>
            </a:pPr>
            <a:r>
              <a:t>Do you know how to call it?</a:t>
            </a:r>
          </a:p>
          <a:p>
            <a:pPr/>
          </a:p>
          <a:p>
            <a:pPr/>
          </a:p>
          <a:p>
            <a:pPr/>
            <a:r>
              <a:t>Second, interfaces define cross-layer interaction.</a:t>
            </a:r>
          </a:p>
          <a:p>
            <a:pPr/>
            <a:r>
              <a:t>Also, one layer doest not care about other layers but neighbor layers.</a:t>
            </a:r>
          </a:p>
          <a:p>
            <a:pPr marL="120315" indent="-120315">
              <a:buSzPct val="100000"/>
              <a:buChar char="-"/>
            </a:pPr>
            <a:r>
              <a:t>Abstraction. Does it remind you something in programming language? Java? C++?  Abstract class, </a:t>
            </a:r>
          </a:p>
          <a:p>
            <a:pPr marL="120315" indent="-120315">
              <a:buSzPct val="100000"/>
              <a:buChar char="-"/>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Shape 423"/>
          <p:cNvSpPr/>
          <p:nvPr>
            <p:ph type="sldImg"/>
          </p:nvPr>
        </p:nvSpPr>
        <p:spPr>
          <a:prstGeom prst="rect">
            <a:avLst/>
          </a:prstGeom>
        </p:spPr>
        <p:txBody>
          <a:bodyPr/>
          <a:lstStyle/>
          <a:p>
            <a:pPr/>
          </a:p>
        </p:txBody>
      </p:sp>
      <p:sp>
        <p:nvSpPr>
          <p:cNvPr id="424" name="Shape 424"/>
          <p:cNvSpPr/>
          <p:nvPr>
            <p:ph type="body" sz="quarter" idx="1"/>
          </p:nvPr>
        </p:nvSpPr>
        <p:spPr>
          <a:prstGeom prst="rect">
            <a:avLst/>
          </a:prstGeom>
        </p:spPr>
        <p:txBody>
          <a:bodyPr/>
          <a:lstStyle/>
          <a:p>
            <a:pPr/>
            <a:r>
              <a:t>Every networking devices does not need to implement all of these functionalities.</a:t>
            </a:r>
          </a:p>
          <a:p>
            <a:pPr/>
            <a:br/>
            <a:r>
              <a:t>Your machine does not need to have a routing of course. </a:t>
            </a:r>
          </a:p>
          <a:p>
            <a:pPr/>
          </a:p>
          <a:p>
            <a:pPr/>
            <a:r>
              <a:t>Congestion control - interfere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 name="Shape 429"/>
          <p:cNvSpPr/>
          <p:nvPr>
            <p:ph type="sldImg"/>
          </p:nvPr>
        </p:nvSpPr>
        <p:spPr>
          <a:prstGeom prst="rect">
            <a:avLst/>
          </a:prstGeom>
        </p:spPr>
        <p:txBody>
          <a:bodyPr/>
          <a:lstStyle/>
          <a:p>
            <a:pPr/>
          </a:p>
        </p:txBody>
      </p:sp>
      <p:sp>
        <p:nvSpPr>
          <p:cNvPr id="430" name="Shape 430"/>
          <p:cNvSpPr/>
          <p:nvPr>
            <p:ph type="body" sz="quarter" idx="1"/>
          </p:nvPr>
        </p:nvSpPr>
        <p:spPr>
          <a:prstGeom prst="rect">
            <a:avLst/>
          </a:prstGeom>
        </p:spPr>
        <p:txBody>
          <a:bodyPr/>
          <a:lstStyle/>
          <a:p>
            <a:pPr/>
            <a:r>
              <a:t>International Organization for Standardization (ISO) </a:t>
            </a:r>
          </a:p>
          <a:p>
            <a:pPr/>
          </a:p>
          <a:p>
            <a:pPr/>
            <a:r>
              <a:t>Standardization organization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Shape 484"/>
          <p:cNvSpPr/>
          <p:nvPr>
            <p:ph type="sldImg"/>
          </p:nvPr>
        </p:nvSpPr>
        <p:spPr>
          <a:prstGeom prst="rect">
            <a:avLst/>
          </a:prstGeom>
        </p:spPr>
        <p:txBody>
          <a:bodyPr/>
          <a:lstStyle/>
          <a:p>
            <a:pPr/>
          </a:p>
        </p:txBody>
      </p:sp>
      <p:sp>
        <p:nvSpPr>
          <p:cNvPr id="485" name="Shape 485"/>
          <p:cNvSpPr/>
          <p:nvPr>
            <p:ph type="body" sz="quarter" idx="1"/>
          </p:nvPr>
        </p:nvSpPr>
        <p:spPr>
          <a:prstGeom prst="rect">
            <a:avLst/>
          </a:prstGeom>
        </p:spPr>
        <p:txBody>
          <a:bodyPr/>
          <a:lstStyle/>
          <a:p>
            <a:pPr marL="160421" indent="-160421">
              <a:buSzPct val="100000"/>
              <a:buAutoNum type="arabicPeriod" startAt="1"/>
            </a:pPr>
            <a:r>
              <a:t>Host1 and host2 communicates </a:t>
            </a:r>
          </a:p>
          <a:p>
            <a:pPr marL="160421" indent="-160421">
              <a:buSzPct val="100000"/>
              <a:buAutoNum type="arabicPeriod" startAt="1"/>
            </a:pPr>
            <a:r>
              <a:t>Of course, we need a router to pass the packets</a:t>
            </a:r>
          </a:p>
          <a:p>
            <a:pPr/>
            <a:r>
              <a:t>3. Then, Do routers also need to implement all the layer’s functionality?</a:t>
            </a:r>
          </a:p>
          <a:p>
            <a:pPr/>
          </a:p>
          <a:p>
            <a:pPr/>
            <a:r>
              <a:t>What is the core example of the network layer?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rgbClr val="464646"/>
        </a:solidFill>
      </p:bgPr>
    </p:bg>
    <p:spTree>
      <p:nvGrpSpPr>
        <p:cNvPr id="1" name=""/>
        <p:cNvGrpSpPr/>
        <p:nvPr/>
      </p:nvGrpSpPr>
      <p:grpSpPr>
        <a:xfrm>
          <a:off x="0" y="0"/>
          <a:ext cx="0" cy="0"/>
          <a:chOff x="0" y="0"/>
          <a:chExt cx="0" cy="0"/>
        </a:xfrm>
      </p:grpSpPr>
      <p:sp>
        <p:nvSpPr>
          <p:cNvPr id="11"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4" name="Title Text"/>
          <p:cNvSpPr txBox="1"/>
          <p:nvPr>
            <p:ph type="title"/>
          </p:nvPr>
        </p:nvSpPr>
        <p:spPr>
          <a:xfrm>
            <a:off x="2362200" y="4038600"/>
            <a:ext cx="6477000" cy="1828800"/>
          </a:xfrm>
          <a:prstGeom prst="rect">
            <a:avLst/>
          </a:prstGeom>
        </p:spPr>
        <p:txBody>
          <a:bodyPr anchor="b"/>
          <a:lstStyle>
            <a:lvl1pPr>
              <a:defRPr cap="all">
                <a:solidFill>
                  <a:srgbClr val="DEF5FA"/>
                </a:solidFill>
              </a:defRPr>
            </a:lvl1pPr>
          </a:lstStyle>
          <a:p>
            <a:pPr/>
            <a:r>
              <a:t>Title Text</a:t>
            </a:r>
          </a:p>
        </p:txBody>
      </p:sp>
      <p:sp>
        <p:nvSpPr>
          <p:cNvPr id="15" name="Body Level One…"/>
          <p:cNvSpPr txBox="1"/>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8246697" y="252730"/>
            <a:ext cx="346806" cy="332741"/>
          </a:xfrm>
          <a:prstGeom prst="rect">
            <a:avLst/>
          </a:prstGeom>
        </p:spPr>
        <p:txBody>
          <a:bodyPr/>
          <a:lstStyle>
            <a:lvl1pPr>
              <a:defRPr>
                <a:solidFill>
                  <a:srgbClr val="DEF5F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17"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8"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19"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20" name="Title Text"/>
          <p:cNvSpPr txBox="1"/>
          <p:nvPr>
            <p:ph type="title"/>
          </p:nvPr>
        </p:nvSpPr>
        <p:spPr>
          <a:xfrm>
            <a:off x="152400" y="228600"/>
            <a:ext cx="8839200" cy="990600"/>
          </a:xfrm>
          <a:prstGeom prst="rect">
            <a:avLst/>
          </a:prstGeom>
        </p:spPr>
        <p:txBody>
          <a:bodyPr/>
          <a:lstStyle/>
          <a:p>
            <a:pPr/>
            <a:r>
              <a:t>Title Text</a:t>
            </a:r>
          </a:p>
        </p:txBody>
      </p:sp>
      <p:sp>
        <p:nvSpPr>
          <p:cNvPr id="121" name="Body Level One…"/>
          <p:cNvSpPr txBox="1"/>
          <p:nvPr>
            <p:ph type="body" idx="1"/>
          </p:nvPr>
        </p:nvSpPr>
        <p:spPr>
          <a:xfrm>
            <a:off x="152400" y="1600200"/>
            <a:ext cx="8839200" cy="5105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29" name="Title Text"/>
          <p:cNvSpPr txBox="1"/>
          <p:nvPr>
            <p:ph type="title"/>
          </p:nvPr>
        </p:nvSpPr>
        <p:spPr>
          <a:xfrm>
            <a:off x="6553200" y="609600"/>
            <a:ext cx="2057400" cy="5516563"/>
          </a:xfrm>
          <a:prstGeom prst="rect">
            <a:avLst/>
          </a:prstGeom>
        </p:spPr>
        <p:txBody>
          <a:bodyPr/>
          <a:lstStyle/>
          <a:p>
            <a:pPr/>
            <a:r>
              <a:t>Title Text</a:t>
            </a:r>
          </a:p>
        </p:txBody>
      </p:sp>
      <p:sp>
        <p:nvSpPr>
          <p:cNvPr id="130" name="Body Level One…"/>
          <p:cNvSpPr txBox="1"/>
          <p:nvPr>
            <p:ph type="body" idx="1"/>
          </p:nvPr>
        </p:nvSpPr>
        <p:spPr>
          <a:xfrm>
            <a:off x="457200" y="609600"/>
            <a:ext cx="5562600" cy="551656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1" name="Rectangle 6"/>
          <p:cNvSpPr/>
          <p:nvPr/>
        </p:nvSpPr>
        <p:spPr>
          <a:xfrm>
            <a:off x="6096317" y="0"/>
            <a:ext cx="320041"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2" name="Rectangle 7"/>
          <p:cNvSpPr/>
          <p:nvPr/>
        </p:nvSpPr>
        <p:spPr>
          <a:xfrm>
            <a:off x="6142037" y="609600"/>
            <a:ext cx="228601" cy="6248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3" name="Rectangle 8"/>
          <p:cNvSpPr/>
          <p:nvPr/>
        </p:nvSpPr>
        <p:spPr>
          <a:xfrm>
            <a:off x="6142037" y="0"/>
            <a:ext cx="228601" cy="5334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4" name="Slide Number"/>
          <p:cNvSpPr txBox="1"/>
          <p:nvPr>
            <p:ph type="sldNum" sz="quarter" idx="2"/>
          </p:nvPr>
        </p:nvSpPr>
        <p:spPr>
          <a:xfrm rot="5400000">
            <a:off x="6082935" y="100330"/>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41"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42"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43"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44" name="Title Text"/>
          <p:cNvSpPr txBox="1"/>
          <p:nvPr>
            <p:ph type="title"/>
          </p:nvPr>
        </p:nvSpPr>
        <p:spPr>
          <a:xfrm>
            <a:off x="152400" y="228600"/>
            <a:ext cx="8839200" cy="990600"/>
          </a:xfrm>
          <a:prstGeom prst="rect">
            <a:avLst/>
          </a:prstGeom>
        </p:spPr>
        <p:txBody>
          <a:bodyPr/>
          <a:lstStyle>
            <a:lvl1pPr>
              <a:defRPr>
                <a:latin typeface="Gill Sans"/>
                <a:ea typeface="Gill Sans"/>
                <a:cs typeface="Gill Sans"/>
                <a:sym typeface="Gill Sans"/>
              </a:defRPr>
            </a:lvl1pPr>
          </a:lstStyle>
          <a:p>
            <a:pPr/>
            <a:r>
              <a:t>Title Text</a:t>
            </a:r>
          </a:p>
        </p:txBody>
      </p:sp>
      <p:sp>
        <p:nvSpPr>
          <p:cNvPr id="145" name="Slide Number"/>
          <p:cNvSpPr txBox="1"/>
          <p:nvPr>
            <p:ph type="sldNum" sz="quarter" idx="2"/>
          </p:nvPr>
        </p:nvSpPr>
        <p:spPr>
          <a:xfrm>
            <a:off x="93297" y="1242300"/>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146" name="Body Level One…"/>
          <p:cNvSpPr txBox="1"/>
          <p:nvPr>
            <p:ph type="body" idx="1"/>
          </p:nvPr>
        </p:nvSpPr>
        <p:spPr>
          <a:xfrm>
            <a:off x="152400" y="1600200"/>
            <a:ext cx="8839200" cy="5105400"/>
          </a:xfrm>
          <a:prstGeom prst="rect">
            <a:avLst/>
          </a:prstGeom>
        </p:spPr>
        <p:txBody>
          <a:bodyPr/>
          <a:lstStyle>
            <a:lvl1pPr>
              <a:defRPr>
                <a:latin typeface="Gill Sans"/>
                <a:ea typeface="Gill Sans"/>
                <a:cs typeface="Gill Sans"/>
                <a:sym typeface="Gill Sans"/>
              </a:defRPr>
            </a:lvl1pPr>
            <a:lvl2pPr>
              <a:defRPr>
                <a:latin typeface="Gill Sans"/>
                <a:ea typeface="Gill Sans"/>
                <a:cs typeface="Gill Sans"/>
                <a:sym typeface="Gill Sans"/>
              </a:defRPr>
            </a:lvl2pPr>
            <a:lvl3pPr>
              <a:defRPr>
                <a:latin typeface="Gill Sans"/>
                <a:ea typeface="Gill Sans"/>
                <a:cs typeface="Gill Sans"/>
                <a:sym typeface="Gill Sans"/>
              </a:defRPr>
            </a:lvl3pPr>
            <a:lvl4pPr>
              <a:defRPr>
                <a:latin typeface="Gill Sans"/>
                <a:ea typeface="Gill Sans"/>
                <a:cs typeface="Gill Sans"/>
                <a:sym typeface="Gill Sans"/>
              </a:defRPr>
            </a:lvl4pPr>
            <a:lvl5pPr>
              <a:defRPr>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000000"/>
        </a:solidFill>
      </p:bgPr>
    </p:bg>
    <p:spTree>
      <p:nvGrpSpPr>
        <p:cNvPr id="1" name=""/>
        <p:cNvGrpSpPr/>
        <p:nvPr/>
      </p:nvGrpSpPr>
      <p:grpSpPr>
        <a:xfrm>
          <a:off x="0" y="0"/>
          <a:ext cx="0" cy="0"/>
          <a:chOff x="0" y="0"/>
          <a:chExt cx="0" cy="0"/>
        </a:xfrm>
      </p:grpSpPr>
      <p:sp>
        <p:nvSpPr>
          <p:cNvPr id="153" name="Title Text"/>
          <p:cNvSpPr txBox="1"/>
          <p:nvPr>
            <p:ph type="title"/>
          </p:nvPr>
        </p:nvSpPr>
        <p:spPr>
          <a:xfrm>
            <a:off x="562570" y="-178594"/>
            <a:ext cx="8027790" cy="1375173"/>
          </a:xfrm>
          <a:prstGeom prst="rect">
            <a:avLst/>
          </a:prstGeom>
        </p:spPr>
        <p:txBody>
          <a:bodyPr lIns="0" tIns="0" rIns="0" bIns="0">
            <a:noAutofit/>
          </a:bodyPr>
          <a:lstStyle>
            <a:lvl1pPr algn="ctr" defTabSz="410765">
              <a:defRPr sz="3800">
                <a:solidFill>
                  <a:srgbClr val="FFE44F"/>
                </a:solidFill>
                <a:latin typeface="Gill Sans"/>
                <a:ea typeface="Gill Sans"/>
                <a:cs typeface="Gill Sans"/>
                <a:sym typeface="Gill Sans"/>
              </a:defRPr>
            </a:lvl1pPr>
          </a:lstStyle>
          <a:p>
            <a:pPr/>
            <a:r>
              <a:t>Title Text</a:t>
            </a:r>
          </a:p>
        </p:txBody>
      </p:sp>
      <p:sp>
        <p:nvSpPr>
          <p:cNvPr id="154" name="Body Level One…"/>
          <p:cNvSpPr txBox="1"/>
          <p:nvPr>
            <p:ph type="body" idx="1"/>
          </p:nvPr>
        </p:nvSpPr>
        <p:spPr>
          <a:xfrm>
            <a:off x="250031" y="1544835"/>
            <a:ext cx="8635009" cy="4643439"/>
          </a:xfrm>
          <a:prstGeom prst="rect">
            <a:avLst/>
          </a:prstGeom>
        </p:spPr>
        <p:txBody>
          <a:bodyPr lIns="35718" tIns="35718" rIns="35718" bIns="35718">
            <a:noAutofit/>
          </a:bodyPr>
          <a:lstStyle>
            <a:lvl1pPr marL="589972" indent="-259772" defTabSz="410765">
              <a:spcBef>
                <a:spcPts val="300"/>
              </a:spcBef>
              <a:buClrTx/>
              <a:buSzPct val="100000"/>
              <a:buChar char="•"/>
              <a:defRPr sz="2200">
                <a:solidFill>
                  <a:srgbClr val="FFFFFF"/>
                </a:solidFill>
                <a:latin typeface="Gill Sans"/>
                <a:ea typeface="Gill Sans"/>
                <a:cs typeface="Gill Sans"/>
                <a:sym typeface="Gill Sans"/>
              </a:defRPr>
            </a:lvl1pPr>
            <a:lvl2pPr marL="1031826" indent="-269826" defTabSz="410765">
              <a:spcBef>
                <a:spcPts val="300"/>
              </a:spcBef>
              <a:buClrTx/>
              <a:buSzPct val="100000"/>
              <a:buChar char="•"/>
              <a:defRPr sz="2200">
                <a:solidFill>
                  <a:srgbClr val="FFFFFF"/>
                </a:solidFill>
                <a:latin typeface="Gill Sans"/>
                <a:ea typeface="Gill Sans"/>
                <a:cs typeface="Gill Sans"/>
                <a:sym typeface="Gill Sans"/>
              </a:defRPr>
            </a:lvl2pPr>
            <a:lvl3pPr marL="1779655" indent="-255655" defTabSz="410765">
              <a:spcBef>
                <a:spcPts val="300"/>
              </a:spcBef>
              <a:buClrTx/>
              <a:buSzPct val="100000"/>
              <a:buChar char="•"/>
              <a:defRPr sz="2000">
                <a:solidFill>
                  <a:srgbClr val="FFFFFF"/>
                </a:solidFill>
                <a:latin typeface="Gill Sans"/>
                <a:ea typeface="Gill Sans"/>
                <a:cs typeface="Gill Sans"/>
                <a:sym typeface="Gill Sans"/>
              </a:defRPr>
            </a:lvl3pPr>
            <a:lvl4pPr marL="2541655" indent="-255655" defTabSz="410765">
              <a:spcBef>
                <a:spcPts val="300"/>
              </a:spcBef>
              <a:buClrTx/>
              <a:buSzPct val="100000"/>
              <a:buChar char="•"/>
              <a:defRPr sz="2000">
                <a:solidFill>
                  <a:srgbClr val="FFFFFF"/>
                </a:solidFill>
                <a:latin typeface="Gill Sans"/>
                <a:ea typeface="Gill Sans"/>
                <a:cs typeface="Gill Sans"/>
                <a:sym typeface="Gill Sans"/>
              </a:defRPr>
            </a:lvl4pPr>
            <a:lvl5pPr marL="3303655" indent="-255655" defTabSz="410765">
              <a:spcBef>
                <a:spcPts val="300"/>
              </a:spcBef>
              <a:buClrTx/>
              <a:buSzPct val="100000"/>
              <a:buChar char="•"/>
              <a:defRPr sz="2000">
                <a:solidFill>
                  <a:srgbClr val="FFFFFF"/>
                </a:solidFill>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55" name="Slide Number"/>
          <p:cNvSpPr txBox="1"/>
          <p:nvPr>
            <p:ph type="sldNum" sz="quarter" idx="2"/>
          </p:nvPr>
        </p:nvSpPr>
        <p:spPr>
          <a:xfrm>
            <a:off x="8420397" y="6536531"/>
            <a:ext cx="223839" cy="236538"/>
          </a:xfrm>
          <a:prstGeom prst="rect">
            <a:avLst/>
          </a:prstGeom>
        </p:spPr>
        <p:txBody>
          <a:bodyPr lIns="35718" tIns="35718" rIns="35718" bIns="35718" anchor="t">
            <a:spAutoFit/>
          </a:bodyPr>
          <a:lstStyle>
            <a:lvl1pPr defTabSz="410765">
              <a:defRPr b="0" sz="1100">
                <a:solidFill>
                  <a:srgbClr val="FFFFFF"/>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5"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6" name="Title Text"/>
          <p:cNvSpPr txBox="1"/>
          <p:nvPr>
            <p:ph type="title"/>
          </p:nvPr>
        </p:nvSpPr>
        <p:spPr>
          <a:xfrm>
            <a:off x="152400" y="228600"/>
            <a:ext cx="8839200" cy="990600"/>
          </a:xfrm>
          <a:prstGeom prst="rect">
            <a:avLst/>
          </a:prstGeom>
        </p:spPr>
        <p:txBody>
          <a:bodyPr/>
          <a:lstStyle/>
          <a:p>
            <a:pPr/>
            <a:r>
              <a:t>Title Text</a:t>
            </a:r>
          </a:p>
        </p:txBody>
      </p:sp>
      <p:sp>
        <p:nvSpPr>
          <p:cNvPr id="27" name="Slide Number"/>
          <p:cNvSpPr txBox="1"/>
          <p:nvPr>
            <p:ph type="sldNum" sz="quarter" idx="2"/>
          </p:nvPr>
        </p:nvSpPr>
        <p:spPr>
          <a:xfrm>
            <a:off x="93297" y="1242300"/>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28" name="Body Level One…"/>
          <p:cNvSpPr txBox="1"/>
          <p:nvPr>
            <p:ph type="body" idx="1"/>
          </p:nvPr>
        </p:nvSpPr>
        <p:spPr>
          <a:xfrm>
            <a:off x="152400" y="1600200"/>
            <a:ext cx="8839200" cy="5105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Body Level One…"/>
          <p:cNvSpPr txBox="1"/>
          <p:nvPr>
            <p:ph type="body" sz="quarter" idx="1"/>
          </p:nvPr>
        </p:nvSpPr>
        <p:spPr>
          <a:xfrm>
            <a:off x="1371600" y="2743200"/>
            <a:ext cx="7123114" cy="1673225"/>
          </a:xfrm>
          <a:prstGeom prst="rect">
            <a:avLst/>
          </a:prstGeom>
        </p:spPr>
        <p:txBody>
          <a:bodyPr/>
          <a:lstStyle>
            <a:lvl1pPr marL="0" indent="0">
              <a:buClrTx/>
              <a:buSzTx/>
              <a:buNone/>
              <a:defRPr sz="2800">
                <a:solidFill>
                  <a:srgbClr val="464646"/>
                </a:solidFill>
              </a:defRPr>
            </a:lvl1pPr>
            <a:lvl2pPr marL="0" indent="365760">
              <a:buClrTx/>
              <a:buSzTx/>
              <a:buNone/>
              <a:defRPr sz="2800">
                <a:solidFill>
                  <a:srgbClr val="464646"/>
                </a:solidFill>
              </a:defRPr>
            </a:lvl2pPr>
            <a:lvl3pPr marL="0" indent="685800">
              <a:buClrTx/>
              <a:buSzTx/>
              <a:buNone/>
              <a:defRPr sz="2800">
                <a:solidFill>
                  <a:srgbClr val="464646"/>
                </a:solidFill>
              </a:defRPr>
            </a:lvl3pPr>
            <a:lvl4pPr marL="0" indent="1143000">
              <a:buClrTx/>
              <a:buSzTx/>
              <a:buNone/>
              <a:defRPr sz="2800">
                <a:solidFill>
                  <a:srgbClr val="464646"/>
                </a:solidFill>
              </a:defRPr>
            </a:lvl4pPr>
            <a:lvl5pPr marL="0" indent="1600200">
              <a:buClrTx/>
              <a:buSzTx/>
              <a:buNone/>
              <a:defRPr sz="2800">
                <a:solidFill>
                  <a:srgbClr val="464646"/>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Rectangle 6"/>
          <p:cNvSpPr/>
          <p:nvPr/>
        </p:nvSpPr>
        <p:spPr>
          <a:xfrm>
            <a:off x="0" y="2286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Rectangle 7"/>
          <p:cNvSpPr/>
          <p:nvPr/>
        </p:nvSpPr>
        <p:spPr>
          <a:xfrm>
            <a:off x="0" y="3048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8"/>
          <p:cNvSpPr/>
          <p:nvPr/>
        </p:nvSpPr>
        <p:spPr>
          <a:xfrm>
            <a:off x="1371600" y="3048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Title Text"/>
          <p:cNvSpPr txBox="1"/>
          <p:nvPr>
            <p:ph type="title"/>
          </p:nvPr>
        </p:nvSpPr>
        <p:spPr>
          <a:xfrm>
            <a:off x="1371600" y="304800"/>
            <a:ext cx="7620000" cy="990600"/>
          </a:xfrm>
          <a:prstGeom prst="rect">
            <a:avLst/>
          </a:prstGeom>
        </p:spPr>
        <p:txBody>
          <a:bodyPr/>
          <a:lstStyle>
            <a:lvl1pPr>
              <a:defRPr>
                <a:solidFill>
                  <a:srgbClr val="FFFFFF"/>
                </a:solidFill>
              </a:defRPr>
            </a:lvl1pPr>
          </a:lstStyle>
          <a:p>
            <a:pPr/>
            <a:r>
              <a:t>Title Text</a:t>
            </a:r>
          </a:p>
        </p:txBody>
      </p:sp>
      <p:sp>
        <p:nvSpPr>
          <p:cNvPr id="40" name="Slide Number"/>
          <p:cNvSpPr txBox="1"/>
          <p:nvPr>
            <p:ph type="sldNum" sz="quarter" idx="2"/>
          </p:nvPr>
        </p:nvSpPr>
        <p:spPr>
          <a:xfrm>
            <a:off x="433853" y="590867"/>
            <a:ext cx="427694" cy="434341"/>
          </a:xfrm>
          <a:prstGeom prst="rect">
            <a:avLst/>
          </a:prstGeom>
        </p:spPr>
        <p:txBody>
          <a:bodyPr>
            <a:spAutoFit/>
          </a:bodyPr>
          <a:lstStyle>
            <a:lvl1pPr>
              <a:defRPr sz="24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8"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9"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0" name="Title Text"/>
          <p:cNvSpPr txBox="1"/>
          <p:nvPr>
            <p:ph type="title"/>
          </p:nvPr>
        </p:nvSpPr>
        <p:spPr>
          <a:xfrm>
            <a:off x="152400" y="228600"/>
            <a:ext cx="8839200" cy="990600"/>
          </a:xfrm>
          <a:prstGeom prst="rect">
            <a:avLst/>
          </a:prstGeom>
        </p:spPr>
        <p:txBody>
          <a:bodyPr/>
          <a:lstStyle/>
          <a:p>
            <a:pPr/>
            <a:r>
              <a:t>Title Text</a:t>
            </a:r>
          </a:p>
        </p:txBody>
      </p:sp>
      <p:sp>
        <p:nvSpPr>
          <p:cNvPr id="51" name="Body Level One…"/>
          <p:cNvSpPr txBox="1"/>
          <p:nvPr>
            <p:ph type="body" sz="half" idx="1"/>
          </p:nvPr>
        </p:nvSpPr>
        <p:spPr>
          <a:xfrm>
            <a:off x="609600" y="1589567"/>
            <a:ext cx="38862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9"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0"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61"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62" name="Title Text"/>
          <p:cNvSpPr txBox="1"/>
          <p:nvPr>
            <p:ph type="title"/>
          </p:nvPr>
        </p:nvSpPr>
        <p:spPr>
          <a:xfrm>
            <a:off x="533400" y="273050"/>
            <a:ext cx="8153400" cy="869950"/>
          </a:xfrm>
          <a:prstGeom prst="rect">
            <a:avLst/>
          </a:prstGeom>
        </p:spPr>
        <p:txBody>
          <a:bodyPr/>
          <a:lstStyle/>
          <a:p>
            <a:pPr/>
            <a:r>
              <a:t>Title Text</a:t>
            </a:r>
          </a:p>
        </p:txBody>
      </p:sp>
      <p:sp>
        <p:nvSpPr>
          <p:cNvPr id="63" name="Body Level One…"/>
          <p:cNvSpPr txBox="1"/>
          <p:nvPr>
            <p:ph type="body" sz="half" idx="1"/>
          </p:nvPr>
        </p:nvSpPr>
        <p:spPr>
          <a:xfrm>
            <a:off x="609600" y="2438400"/>
            <a:ext cx="3886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65" name="Text Placeholder 15"/>
          <p:cNvSpPr/>
          <p:nvPr>
            <p:ph type="body" sz="quarter" idx="13"/>
          </p:nvPr>
        </p:nvSpPr>
        <p:spPr>
          <a:xfrm>
            <a:off x="609600" y="1752600"/>
            <a:ext cx="3886200" cy="640081"/>
          </a:xfrm>
          <a:prstGeom prst="rect">
            <a:avLst/>
          </a:prstGeom>
          <a:solidFill>
            <a:schemeClr val="accent2"/>
          </a:solidFill>
        </p:spPr>
        <p:txBody>
          <a:bodyPr anchor="ctr"/>
          <a:lstStyle/>
          <a:p>
            <a:pPr marL="0" indent="0">
              <a:buClrTx/>
              <a:buSzTx/>
              <a:buNone/>
              <a:defRPr b="1" sz="2000">
                <a:solidFill>
                  <a:srgbClr val="FFFFFF"/>
                </a:solidFill>
              </a:defRPr>
            </a:pPr>
          </a:p>
        </p:txBody>
      </p:sp>
      <p:sp>
        <p:nvSpPr>
          <p:cNvPr id="66" name="Text Placeholder 14"/>
          <p:cNvSpPr/>
          <p:nvPr>
            <p:ph type="body" sz="quarter" idx="14"/>
          </p:nvPr>
        </p:nvSpPr>
        <p:spPr>
          <a:xfrm>
            <a:off x="4800600" y="1752600"/>
            <a:ext cx="3886200" cy="640081"/>
          </a:xfrm>
          <a:prstGeom prst="rect">
            <a:avLst/>
          </a:prstGeom>
          <a:solidFill>
            <a:schemeClr val="accent4"/>
          </a:solidFill>
        </p:spPr>
        <p:txBody>
          <a:bodyPr anchor="ctr"/>
          <a:lstStyle/>
          <a:p>
            <a:pPr marL="0" indent="0">
              <a:buClrTx/>
              <a:buSzTx/>
              <a:buNone/>
              <a:defRPr b="1" sz="2000">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3"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4"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75"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76" name="Title Text"/>
          <p:cNvSpPr txBox="1"/>
          <p:nvPr>
            <p:ph type="title"/>
          </p:nvPr>
        </p:nvSpPr>
        <p:spPr>
          <a:xfrm>
            <a:off x="152400" y="228600"/>
            <a:ext cx="8839200" cy="990600"/>
          </a:xfrm>
          <a:prstGeom prst="rect">
            <a:avLst/>
          </a:prstGeom>
        </p:spPr>
        <p:txBody>
          <a:bodyPr/>
          <a:lstStyle/>
          <a:p>
            <a:pPr/>
            <a:r>
              <a:t>Title Text</a:t>
            </a:r>
          </a:p>
        </p:txBody>
      </p:sp>
      <p:sp>
        <p:nvSpPr>
          <p:cNvPr id="77"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1"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2"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3"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4" name="Title Text"/>
          <p:cNvSpPr txBox="1"/>
          <p:nvPr>
            <p:ph type="title"/>
          </p:nvPr>
        </p:nvSpPr>
        <p:spPr>
          <a:xfrm>
            <a:off x="609600" y="273050"/>
            <a:ext cx="8077200" cy="869950"/>
          </a:xfrm>
          <a:prstGeom prst="rect">
            <a:avLst/>
          </a:prstGeom>
        </p:spPr>
        <p:txBody>
          <a:bodyPr/>
          <a:lstStyle/>
          <a:p>
            <a:pPr/>
            <a:r>
              <a:t>Title Text</a:t>
            </a:r>
          </a:p>
        </p:txBody>
      </p:sp>
      <p:sp>
        <p:nvSpPr>
          <p:cNvPr id="95"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96" name="Body Level One…"/>
          <p:cNvSpPr txBox="1"/>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3" name="Body Level One…"/>
          <p:cNvSpPr txBox="1"/>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104"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5"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06" name="Rectangle 9"/>
          <p:cNvSpPr/>
          <p:nvPr/>
        </p:nvSpPr>
        <p:spPr>
          <a:xfrm>
            <a:off x="1545336" y="4654296"/>
            <a:ext cx="7598665"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07" name="Title Text"/>
          <p:cNvSpPr txBox="1"/>
          <p:nvPr>
            <p:ph type="title"/>
          </p:nvPr>
        </p:nvSpPr>
        <p:spPr>
          <a:xfrm>
            <a:off x="1600200" y="4648200"/>
            <a:ext cx="7315200" cy="685800"/>
          </a:xfrm>
          <a:prstGeom prst="rect">
            <a:avLst/>
          </a:prstGeom>
        </p:spPr>
        <p:txBody>
          <a:bodyPr/>
          <a:lstStyle>
            <a:lvl1pPr>
              <a:defRPr sz="2800">
                <a:solidFill>
                  <a:srgbClr val="FFFFFF"/>
                </a:solidFill>
              </a:defRPr>
            </a:lvl1pPr>
          </a:lstStyle>
          <a:p>
            <a:pPr/>
            <a:r>
              <a:t>Title Text</a:t>
            </a:r>
          </a:p>
        </p:txBody>
      </p:sp>
      <p:sp>
        <p:nvSpPr>
          <p:cNvPr id="108" name="Rectangle 10"/>
          <p:cNvSpPr/>
          <p:nvPr/>
        </p:nvSpPr>
        <p:spPr>
          <a:xfrm>
            <a:off x="1447800" y="0"/>
            <a:ext cx="100585"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9" name="Slide Number"/>
          <p:cNvSpPr txBox="1"/>
          <p:nvPr>
            <p:ph type="sldNum" sz="quarter" idx="2"/>
          </p:nvPr>
        </p:nvSpPr>
        <p:spPr>
          <a:xfrm>
            <a:off x="483091" y="4756467"/>
            <a:ext cx="481618" cy="485141"/>
          </a:xfrm>
          <a:prstGeom prst="rect">
            <a:avLst/>
          </a:prstGeom>
        </p:spPr>
        <p:txBody>
          <a:bodyPr/>
          <a:lstStyle>
            <a:lvl1pPr>
              <a:defRPr sz="2800">
                <a:solidFill>
                  <a:srgbClr val="FFFFFF"/>
                </a:solidFill>
              </a:defRPr>
            </a:lvl1pPr>
          </a:lstStyle>
          <a:p>
            <a:pPr/>
            <a:fld id="{86CB4B4D-7CA3-9044-876B-883B54F8677D}" type="slidenum"/>
          </a:p>
        </p:txBody>
      </p:sp>
      <p:sp>
        <p:nvSpPr>
          <p:cNvPr id="110" name="Picture Placeholder 2"/>
          <p:cNvSpPr/>
          <p:nvPr>
            <p:ph type="pic" idx="13"/>
          </p:nvPr>
        </p:nvSpPr>
        <p:spPr>
          <a:xfrm>
            <a:off x="1560575" y="0"/>
            <a:ext cx="7583425" cy="456895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93297" y="6272530"/>
            <a:ext cx="346806" cy="332741"/>
          </a:xfrm>
          <a:prstGeom prst="rect">
            <a:avLst/>
          </a:prstGeom>
          <a:ln w="12700">
            <a:miter lim="400000"/>
          </a:ln>
        </p:spPr>
        <p:txBody>
          <a:bodyPr wrap="none" lIns="45719" rIns="45719" anchor="ctr">
            <a:normAutofit fontScale="100000" lnSpcReduction="0"/>
          </a:bodyPr>
          <a:lstStyle>
            <a:lvl1pPr algn="ctr">
              <a:defRPr b="1">
                <a:solidFill>
                  <a:srgbClr val="464646"/>
                </a:solid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b="0" baseline="0" cap="none" i="0" spc="0" strike="noStrike" sz="2900" u="none">
          <a:ln>
            <a:noFill/>
          </a:ln>
          <a:solidFill>
            <a:srgbClr val="000000"/>
          </a:solidFill>
          <a:uFillTx/>
          <a:latin typeface="Tw Cen MT"/>
          <a:ea typeface="Tw Cen MT"/>
          <a:cs typeface="Tw Cen MT"/>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b="0" baseline="0" cap="none" i="0" spc="0" strike="noStrike" sz="2900" u="none">
          <a:ln>
            <a:noFill/>
          </a:ln>
          <a:solidFill>
            <a:srgbClr val="000000"/>
          </a:solidFill>
          <a:uFillTx/>
          <a:latin typeface="Tw Cen MT"/>
          <a:ea typeface="Tw Cen MT"/>
          <a:cs typeface="Tw Cen MT"/>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Tw Cen MT"/>
          <a:ea typeface="Tw Cen MT"/>
          <a:cs typeface="Tw Cen MT"/>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Tw Cen MT"/>
          <a:ea typeface="Tw Cen MT"/>
          <a:cs typeface="Tw Cen MT"/>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b="0" baseline="0" cap="none" i="0" spc="0" strike="noStrike" sz="2900" u="none">
          <a:ln>
            <a:noFill/>
          </a:ln>
          <a:solidFill>
            <a:srgbClr val="000000"/>
          </a:solidFill>
          <a:uFillTx/>
          <a:latin typeface="Tw Cen MT"/>
          <a:ea typeface="Tw Cen MT"/>
          <a:cs typeface="Tw Cen MT"/>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mislove.org/" TargetMode="External"/><Relationship Id="rId3" Type="http://schemas.openxmlformats.org/officeDocument/2006/relationships/hyperlink" Target="http://cbw.sh/" TargetMode="External"/><Relationship Id="rId4" Type="http://schemas.openxmlformats.org/officeDocument/2006/relationships/hyperlink" Target="http://david.choffne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bmp"/><Relationship Id="rId4" Type="http://schemas.openxmlformats.org/officeDocument/2006/relationships/image" Target="../media/image2.bmp"/></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bmp"/><Relationship Id="rId3" Type="http://schemas.openxmlformats.org/officeDocument/2006/relationships/image" Target="../media/image2.bmp"/></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bmp"/><Relationship Id="rId3" Type="http://schemas.openxmlformats.org/officeDocument/2006/relationships/image" Target="../media/image2.bmp"/></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7.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8.png"/><Relationship Id="rId4" Type="http://schemas.openxmlformats.org/officeDocument/2006/relationships/image" Target="../media/image1.jpeg"/><Relationship Id="rId5" Type="http://schemas.openxmlformats.org/officeDocument/2006/relationships/image" Target="../media/image29.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31.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2.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1.jpeg"/><Relationship Id="rId4" Type="http://schemas.openxmlformats.org/officeDocument/2006/relationships/image" Target="../media/image29.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mislove.org/" TargetMode="External"/><Relationship Id="rId3" Type="http://schemas.openxmlformats.org/officeDocument/2006/relationships/hyperlink" Target="http://cbw.sh/" TargetMode="External"/><Relationship Id="rId4" Type="http://schemas.openxmlformats.org/officeDocument/2006/relationships/hyperlink" Target="http://david.choffnes.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Title 1"/>
          <p:cNvSpPr txBox="1"/>
          <p:nvPr>
            <p:ph type="ctrTitle"/>
          </p:nvPr>
        </p:nvSpPr>
        <p:spPr>
          <a:xfrm>
            <a:off x="685799" y="1143000"/>
            <a:ext cx="7395882" cy="1828800"/>
          </a:xfrm>
          <a:prstGeom prst="rect">
            <a:avLst/>
          </a:prstGeom>
        </p:spPr>
        <p:txBody>
          <a:bodyPr/>
          <a:lstStyle/>
          <a:p>
            <a:pPr defTabSz="777240">
              <a:defRPr cap="none" sz="5100"/>
            </a:pPr>
            <a:r>
              <a:t>CSCI-351</a:t>
            </a:r>
            <a:br/>
            <a:r>
              <a:rPr sz="4165"/>
              <a:t>Data communication and Networks</a:t>
            </a:r>
          </a:p>
        </p:txBody>
      </p:sp>
      <p:sp>
        <p:nvSpPr>
          <p:cNvPr id="165" name="Subtitle 2"/>
          <p:cNvSpPr txBox="1"/>
          <p:nvPr/>
        </p:nvSpPr>
        <p:spPr>
          <a:xfrm>
            <a:off x="685798" y="3496235"/>
            <a:ext cx="6662785" cy="21336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700"/>
              </a:spcBef>
              <a:defRPr b="1" sz="3600">
                <a:solidFill>
                  <a:srgbClr val="FFFFFF"/>
                </a:solidFill>
              </a:defRPr>
            </a:pPr>
            <a:r>
              <a:t>Lecture 3: Internet Architecture</a:t>
            </a:r>
            <a:endParaRPr sz="2600"/>
          </a:p>
          <a:p>
            <a:pPr>
              <a:spcBef>
                <a:spcPts val="700"/>
              </a:spcBef>
              <a:defRPr b="1" sz="3600">
                <a:solidFill>
                  <a:srgbClr val="FFFFFF"/>
                </a:solidFill>
              </a:defRPr>
            </a:pPr>
            <a:r>
              <a:t>(Big picture of how Internet works)</a:t>
            </a:r>
          </a:p>
        </p:txBody>
      </p:sp>
      <p:sp>
        <p:nvSpPr>
          <p:cNvPr id="166" name="Subtitle 4"/>
          <p:cNvSpPr txBox="1"/>
          <p:nvPr>
            <p:ph type="subTitle" sz="quarter" idx="1"/>
          </p:nvPr>
        </p:nvSpPr>
        <p:spPr>
          <a:prstGeom prst="rect">
            <a:avLst/>
          </a:prstGeom>
        </p:spPr>
        <p:txBody>
          <a:bodyPr/>
          <a:lstStyle/>
          <a:p>
            <a:pPr>
              <a:defRPr sz="1300">
                <a:latin typeface="Gill Sans"/>
                <a:ea typeface="Gill Sans"/>
                <a:cs typeface="Gill Sans"/>
                <a:sym typeface="Gill Sans"/>
              </a:defRPr>
            </a:pPr>
            <a:r>
              <a:t>The slide is built with the help of Prof. </a:t>
            </a:r>
            <a:r>
              <a:rPr>
                <a:hlinkClick r:id="rId2" invalidUrl="" action="" tgtFrame="" tooltip="" history="1" highlightClick="0" endSnd="0"/>
              </a:rPr>
              <a:t>Alan Mislove</a:t>
            </a:r>
            <a:r>
              <a:t>, </a:t>
            </a:r>
            <a:r>
              <a:rPr>
                <a:hlinkClick r:id="rId3" invalidUrl="" action="" tgtFrame="" tooltip="" history="1" highlightClick="0" endSnd="0"/>
              </a:rPr>
              <a:t>Christo Wilson</a:t>
            </a:r>
            <a:r>
              <a:t>, and </a:t>
            </a:r>
            <a:r>
              <a:rPr>
                <a:hlinkClick r:id="rId4" invalidUrl="" action="" tgtFrame="" tooltip="" history="1" highlightClick="0" endSnd="0"/>
              </a:rPr>
              <a:t>David Choffnes</a:t>
            </a:r>
            <a:r>
              <a:t>'s class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 name="Straight Connector 48"/>
          <p:cNvSpPr/>
          <p:nvPr/>
        </p:nvSpPr>
        <p:spPr>
          <a:xfrm>
            <a:off x="4585028" y="4544703"/>
            <a:ext cx="2741096" cy="859810"/>
          </a:xfrm>
          <a:prstGeom prst="line">
            <a:avLst/>
          </a:prstGeom>
          <a:ln w="57150">
            <a:solidFill>
              <a:schemeClr val="accent1"/>
            </a:solidFill>
          </a:ln>
        </p:spPr>
        <p:txBody>
          <a:bodyPr lIns="45719" rIns="45719"/>
          <a:lstStyle/>
          <a:p>
            <a:pPr/>
          </a:p>
        </p:txBody>
      </p:sp>
      <p:sp>
        <p:nvSpPr>
          <p:cNvPr id="323" name="Title 1"/>
          <p:cNvSpPr txBox="1"/>
          <p:nvPr>
            <p:ph type="title"/>
          </p:nvPr>
        </p:nvSpPr>
        <p:spPr>
          <a:prstGeom prst="rect">
            <a:avLst/>
          </a:prstGeom>
        </p:spPr>
        <p:txBody>
          <a:bodyPr/>
          <a:lstStyle/>
          <a:p>
            <a:pPr/>
            <a:r>
              <a:t>Solution: Use Indirection</a:t>
            </a:r>
          </a:p>
        </p:txBody>
      </p:sp>
      <p:sp>
        <p:nvSpPr>
          <p:cNvPr id="32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25" name="Straight Connector 4"/>
          <p:cNvSpPr/>
          <p:nvPr/>
        </p:nvSpPr>
        <p:spPr>
          <a:xfrm>
            <a:off x="1462746" y="2906972"/>
            <a:ext cx="3122284" cy="696038"/>
          </a:xfrm>
          <a:prstGeom prst="line">
            <a:avLst/>
          </a:prstGeom>
          <a:ln w="57150">
            <a:solidFill>
              <a:schemeClr val="accent1"/>
            </a:solidFill>
          </a:ln>
        </p:spPr>
        <p:txBody>
          <a:bodyPr lIns="45719" rIns="45719"/>
          <a:lstStyle/>
          <a:p>
            <a:pPr/>
          </a:p>
        </p:txBody>
      </p:sp>
      <p:sp>
        <p:nvSpPr>
          <p:cNvPr id="326" name="Straight Connector 8"/>
          <p:cNvSpPr/>
          <p:nvPr/>
        </p:nvSpPr>
        <p:spPr>
          <a:xfrm>
            <a:off x="3365449" y="2788753"/>
            <a:ext cx="1219580" cy="814256"/>
          </a:xfrm>
          <a:prstGeom prst="line">
            <a:avLst/>
          </a:prstGeom>
          <a:ln w="57150">
            <a:solidFill>
              <a:schemeClr val="accent1"/>
            </a:solidFill>
          </a:ln>
        </p:spPr>
        <p:txBody>
          <a:bodyPr lIns="45719" rIns="45719"/>
          <a:lstStyle/>
          <a:p>
            <a:pPr/>
          </a:p>
        </p:txBody>
      </p:sp>
      <p:sp>
        <p:nvSpPr>
          <p:cNvPr id="327" name="Straight Connector 9"/>
          <p:cNvSpPr/>
          <p:nvPr/>
        </p:nvSpPr>
        <p:spPr>
          <a:xfrm flipH="1">
            <a:off x="1463663" y="4544703"/>
            <a:ext cx="3121366" cy="764277"/>
          </a:xfrm>
          <a:prstGeom prst="line">
            <a:avLst/>
          </a:prstGeom>
          <a:ln w="57150">
            <a:solidFill>
              <a:schemeClr val="accent1"/>
            </a:solidFill>
          </a:ln>
        </p:spPr>
        <p:txBody>
          <a:bodyPr lIns="45719" rIns="45719"/>
          <a:lstStyle/>
          <a:p>
            <a:pPr/>
          </a:p>
        </p:txBody>
      </p:sp>
      <p:sp>
        <p:nvSpPr>
          <p:cNvPr id="328" name="Straight Connector 11"/>
          <p:cNvSpPr/>
          <p:nvPr/>
        </p:nvSpPr>
        <p:spPr>
          <a:xfrm flipH="1">
            <a:off x="4585029" y="2788753"/>
            <a:ext cx="726413" cy="814257"/>
          </a:xfrm>
          <a:prstGeom prst="line">
            <a:avLst/>
          </a:prstGeom>
          <a:ln w="57150">
            <a:solidFill>
              <a:schemeClr val="accent1"/>
            </a:solidFill>
          </a:ln>
        </p:spPr>
        <p:txBody>
          <a:bodyPr lIns="45719" rIns="45719"/>
          <a:lstStyle/>
          <a:p>
            <a:pPr/>
          </a:p>
        </p:txBody>
      </p:sp>
      <p:sp>
        <p:nvSpPr>
          <p:cNvPr id="329" name="Straight Connector 12"/>
          <p:cNvSpPr/>
          <p:nvPr/>
        </p:nvSpPr>
        <p:spPr>
          <a:xfrm flipH="1">
            <a:off x="4585029" y="2788753"/>
            <a:ext cx="2741097" cy="814257"/>
          </a:xfrm>
          <a:prstGeom prst="line">
            <a:avLst/>
          </a:prstGeom>
          <a:ln w="57150">
            <a:solidFill>
              <a:schemeClr val="accent1"/>
            </a:solidFill>
          </a:ln>
        </p:spPr>
        <p:txBody>
          <a:bodyPr lIns="45719" rIns="45719"/>
          <a:lstStyle/>
          <a:p>
            <a:pPr/>
          </a:p>
        </p:txBody>
      </p:sp>
      <p:sp>
        <p:nvSpPr>
          <p:cNvPr id="330" name="Straight Connector 15"/>
          <p:cNvSpPr/>
          <p:nvPr/>
        </p:nvSpPr>
        <p:spPr>
          <a:xfrm flipH="1">
            <a:off x="3365451" y="4544704"/>
            <a:ext cx="1219579" cy="859808"/>
          </a:xfrm>
          <a:prstGeom prst="line">
            <a:avLst/>
          </a:prstGeom>
          <a:ln w="57150">
            <a:solidFill>
              <a:schemeClr val="accent1"/>
            </a:solidFill>
          </a:ln>
        </p:spPr>
        <p:txBody>
          <a:bodyPr lIns="45719" rIns="45719"/>
          <a:lstStyle/>
          <a:p>
            <a:pPr/>
          </a:p>
        </p:txBody>
      </p:sp>
      <p:sp>
        <p:nvSpPr>
          <p:cNvPr id="331" name="Straight Connector 18"/>
          <p:cNvSpPr/>
          <p:nvPr/>
        </p:nvSpPr>
        <p:spPr>
          <a:xfrm>
            <a:off x="4585028" y="4544703"/>
            <a:ext cx="726413" cy="764277"/>
          </a:xfrm>
          <a:prstGeom prst="line">
            <a:avLst/>
          </a:prstGeom>
          <a:ln w="57150">
            <a:solidFill>
              <a:schemeClr val="accent1"/>
            </a:solidFill>
          </a:ln>
        </p:spPr>
        <p:txBody>
          <a:bodyPr lIns="45719" rIns="45719"/>
          <a:lstStyle/>
          <a:p>
            <a:pPr/>
          </a:p>
        </p:txBody>
      </p:sp>
      <p:pic>
        <p:nvPicPr>
          <p:cNvPr id="332" name="Picture 3" descr="Picture 3"/>
          <p:cNvPicPr>
            <a:picLocks noChangeAspect="1"/>
          </p:cNvPicPr>
          <p:nvPr/>
        </p:nvPicPr>
        <p:blipFill>
          <a:blip r:embed="rId3">
            <a:extLst/>
          </a:blip>
          <a:stretch>
            <a:fillRect/>
          </a:stretch>
        </p:blipFill>
        <p:spPr>
          <a:xfrm>
            <a:off x="926955" y="2018645"/>
            <a:ext cx="1243038" cy="1243038"/>
          </a:xfrm>
          <a:prstGeom prst="rect">
            <a:avLst/>
          </a:prstGeom>
          <a:ln w="12700">
            <a:miter lim="400000"/>
          </a:ln>
        </p:spPr>
      </p:pic>
      <p:pic>
        <p:nvPicPr>
          <p:cNvPr id="333" name="Picture 4" descr="Picture 4"/>
          <p:cNvPicPr>
            <a:picLocks noChangeAspect="1"/>
          </p:cNvPicPr>
          <p:nvPr/>
        </p:nvPicPr>
        <p:blipFill>
          <a:blip r:embed="rId4">
            <a:extLst/>
          </a:blip>
          <a:stretch>
            <a:fillRect/>
          </a:stretch>
        </p:blipFill>
        <p:spPr>
          <a:xfrm>
            <a:off x="2851289" y="2040254"/>
            <a:ext cx="1199772" cy="1199772"/>
          </a:xfrm>
          <a:prstGeom prst="rect">
            <a:avLst/>
          </a:prstGeom>
          <a:ln w="12700">
            <a:miter lim="400000"/>
          </a:ln>
        </p:spPr>
      </p:pic>
      <p:pic>
        <p:nvPicPr>
          <p:cNvPr id="334" name="Picture 11" descr="Picture 11"/>
          <p:cNvPicPr>
            <a:picLocks noChangeAspect="1"/>
          </p:cNvPicPr>
          <p:nvPr/>
        </p:nvPicPr>
        <p:blipFill>
          <a:blip r:embed="rId5">
            <a:extLst/>
          </a:blip>
          <a:stretch>
            <a:fillRect/>
          </a:stretch>
        </p:blipFill>
        <p:spPr>
          <a:xfrm>
            <a:off x="4775624" y="2018600"/>
            <a:ext cx="1243082" cy="1243083"/>
          </a:xfrm>
          <a:prstGeom prst="rect">
            <a:avLst/>
          </a:prstGeom>
          <a:ln w="12700">
            <a:miter lim="400000"/>
          </a:ln>
        </p:spPr>
      </p:pic>
      <p:sp>
        <p:nvSpPr>
          <p:cNvPr id="335" name="TextBox 23"/>
          <p:cNvSpPr txBox="1"/>
          <p:nvPr/>
        </p:nvSpPr>
        <p:spPr>
          <a:xfrm>
            <a:off x="1198969" y="1545136"/>
            <a:ext cx="69900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Web</a:t>
            </a:r>
          </a:p>
        </p:txBody>
      </p:sp>
      <p:sp>
        <p:nvSpPr>
          <p:cNvPr id="336" name="TextBox 24"/>
          <p:cNvSpPr txBox="1"/>
          <p:nvPr/>
        </p:nvSpPr>
        <p:spPr>
          <a:xfrm>
            <a:off x="3079793" y="1545136"/>
            <a:ext cx="74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Email</a:t>
            </a:r>
          </a:p>
        </p:txBody>
      </p:sp>
      <p:sp>
        <p:nvSpPr>
          <p:cNvPr id="337" name="TextBox 25"/>
          <p:cNvSpPr txBox="1"/>
          <p:nvPr/>
        </p:nvSpPr>
        <p:spPr>
          <a:xfrm>
            <a:off x="4790934" y="1545136"/>
            <a:ext cx="121246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Bittorrent</a:t>
            </a:r>
          </a:p>
        </p:txBody>
      </p:sp>
      <p:pic>
        <p:nvPicPr>
          <p:cNvPr id="338" name="Picture 12" descr="Picture 12"/>
          <p:cNvPicPr>
            <a:picLocks noChangeAspect="1"/>
          </p:cNvPicPr>
          <p:nvPr/>
        </p:nvPicPr>
        <p:blipFill>
          <a:blip r:embed="rId6">
            <a:extLst/>
          </a:blip>
          <a:stretch>
            <a:fillRect/>
          </a:stretch>
        </p:blipFill>
        <p:spPr>
          <a:xfrm>
            <a:off x="866616" y="4958760"/>
            <a:ext cx="1363710" cy="1363710"/>
          </a:xfrm>
          <a:prstGeom prst="rect">
            <a:avLst/>
          </a:prstGeom>
          <a:ln w="12700">
            <a:miter lim="400000"/>
          </a:ln>
        </p:spPr>
      </p:pic>
      <p:pic>
        <p:nvPicPr>
          <p:cNvPr id="339" name="Picture 13" descr="Picture 13"/>
          <p:cNvPicPr>
            <a:picLocks noChangeAspect="1"/>
          </p:cNvPicPr>
          <p:nvPr/>
        </p:nvPicPr>
        <p:blipFill>
          <a:blip r:embed="rId7">
            <a:extLst/>
          </a:blip>
          <a:srcRect l="0" t="0" r="12075" b="0"/>
          <a:stretch>
            <a:fillRect/>
          </a:stretch>
        </p:blipFill>
        <p:spPr>
          <a:xfrm>
            <a:off x="2707375" y="4958760"/>
            <a:ext cx="1521041" cy="1506056"/>
          </a:xfrm>
          <a:prstGeom prst="rect">
            <a:avLst/>
          </a:prstGeom>
          <a:ln w="12700">
            <a:miter lim="400000"/>
          </a:ln>
        </p:spPr>
      </p:pic>
      <p:pic>
        <p:nvPicPr>
          <p:cNvPr id="340" name="Picture 14" descr="Picture 14"/>
          <p:cNvPicPr>
            <a:picLocks noChangeAspect="1"/>
          </p:cNvPicPr>
          <p:nvPr/>
        </p:nvPicPr>
        <p:blipFill>
          <a:blip r:embed="rId8">
            <a:extLst/>
          </a:blip>
          <a:stretch>
            <a:fillRect/>
          </a:stretch>
        </p:blipFill>
        <p:spPr>
          <a:xfrm>
            <a:off x="4719577" y="4958760"/>
            <a:ext cx="1355177" cy="1355177"/>
          </a:xfrm>
          <a:prstGeom prst="rect">
            <a:avLst/>
          </a:prstGeom>
          <a:ln w="12700">
            <a:miter lim="400000"/>
          </a:ln>
        </p:spPr>
      </p:pic>
      <p:sp>
        <p:nvSpPr>
          <p:cNvPr id="341" name="TextBox 29"/>
          <p:cNvSpPr txBox="1"/>
          <p:nvPr/>
        </p:nvSpPr>
        <p:spPr>
          <a:xfrm>
            <a:off x="1008268" y="6284372"/>
            <a:ext cx="108224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Ethernet</a:t>
            </a:r>
          </a:p>
        </p:txBody>
      </p:sp>
      <p:sp>
        <p:nvSpPr>
          <p:cNvPr id="342" name="TextBox 30"/>
          <p:cNvSpPr txBox="1"/>
          <p:nvPr/>
        </p:nvSpPr>
        <p:spPr>
          <a:xfrm>
            <a:off x="2945252" y="6284372"/>
            <a:ext cx="101184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802.11</a:t>
            </a:r>
          </a:p>
        </p:txBody>
      </p:sp>
      <p:sp>
        <p:nvSpPr>
          <p:cNvPr id="343" name="TextBox 31"/>
          <p:cNvSpPr txBox="1"/>
          <p:nvPr/>
        </p:nvSpPr>
        <p:spPr>
          <a:xfrm>
            <a:off x="4790785" y="6284372"/>
            <a:ext cx="121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Bluetooth</a:t>
            </a:r>
          </a:p>
        </p:txBody>
      </p:sp>
      <p:pic>
        <p:nvPicPr>
          <p:cNvPr id="344" name="Picture 15" descr="Picture 15"/>
          <p:cNvPicPr>
            <a:picLocks noChangeAspect="1"/>
          </p:cNvPicPr>
          <p:nvPr/>
        </p:nvPicPr>
        <p:blipFill>
          <a:blip r:embed="rId9">
            <a:extLst/>
          </a:blip>
          <a:stretch>
            <a:fillRect/>
          </a:stretch>
        </p:blipFill>
        <p:spPr>
          <a:xfrm>
            <a:off x="6737660" y="1932499"/>
            <a:ext cx="1348377" cy="1348377"/>
          </a:xfrm>
          <a:prstGeom prst="rect">
            <a:avLst/>
          </a:prstGeom>
          <a:ln w="12700">
            <a:miter lim="400000"/>
          </a:ln>
        </p:spPr>
      </p:pic>
      <p:sp>
        <p:nvSpPr>
          <p:cNvPr id="345" name="TextBox 33"/>
          <p:cNvSpPr txBox="1"/>
          <p:nvPr/>
        </p:nvSpPr>
        <p:spPr>
          <a:xfrm>
            <a:off x="7068663" y="1545136"/>
            <a:ext cx="641559"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VoIP</a:t>
            </a:r>
          </a:p>
        </p:txBody>
      </p:sp>
      <p:pic>
        <p:nvPicPr>
          <p:cNvPr id="346" name="Picture 16" descr="Picture 16"/>
          <p:cNvPicPr>
            <a:picLocks noChangeAspect="1"/>
          </p:cNvPicPr>
          <p:nvPr/>
        </p:nvPicPr>
        <p:blipFill>
          <a:blip r:embed="rId10">
            <a:extLst/>
          </a:blip>
          <a:stretch>
            <a:fillRect/>
          </a:stretch>
        </p:blipFill>
        <p:spPr>
          <a:xfrm>
            <a:off x="6596005" y="5028731"/>
            <a:ext cx="1631689" cy="1223767"/>
          </a:xfrm>
          <a:prstGeom prst="rect">
            <a:avLst/>
          </a:prstGeom>
          <a:ln w="12700">
            <a:miter lim="400000"/>
          </a:ln>
        </p:spPr>
      </p:pic>
      <p:sp>
        <p:nvSpPr>
          <p:cNvPr id="347" name="TextBox 35"/>
          <p:cNvSpPr txBox="1"/>
          <p:nvPr/>
        </p:nvSpPr>
        <p:spPr>
          <a:xfrm>
            <a:off x="6867301" y="6304334"/>
            <a:ext cx="104428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Cellular</a:t>
            </a:r>
          </a:p>
        </p:txBody>
      </p:sp>
      <p:grpSp>
        <p:nvGrpSpPr>
          <p:cNvPr id="350" name="Rounded Rectangle 39"/>
          <p:cNvGrpSpPr/>
          <p:nvPr/>
        </p:nvGrpSpPr>
        <p:grpSpPr>
          <a:xfrm>
            <a:off x="1299516" y="3603009"/>
            <a:ext cx="6571027" cy="941696"/>
            <a:chOff x="0" y="0"/>
            <a:chExt cx="6571026" cy="941695"/>
          </a:xfrm>
        </p:grpSpPr>
        <p:sp>
          <p:nvSpPr>
            <p:cNvPr id="348" name="Rounded Rectangle"/>
            <p:cNvSpPr/>
            <p:nvPr/>
          </p:nvSpPr>
          <p:spPr>
            <a:xfrm>
              <a:off x="0" y="0"/>
              <a:ext cx="6571027" cy="941696"/>
            </a:xfrm>
            <a:prstGeom prst="roundRect">
              <a:avLst>
                <a:gd name="adj" fmla="val 16667"/>
              </a:avLst>
            </a:prstGeom>
            <a:solidFill>
              <a:schemeClr val="accent3"/>
            </a:solidFill>
            <a:ln w="19050" cap="flat">
              <a:solidFill>
                <a:srgbClr val="78310B"/>
              </a:solidFill>
              <a:prstDash val="solid"/>
              <a:round/>
            </a:ln>
            <a:effectLst/>
          </p:spPr>
          <p:txBody>
            <a:bodyPr wrap="square" lIns="45719" tIns="45719" rIns="45719" bIns="45719" numCol="1" anchor="ctr">
              <a:noAutofit/>
            </a:bodyPr>
            <a:lstStyle/>
            <a:p>
              <a:pPr algn="ctr">
                <a:defRPr sz="3200">
                  <a:solidFill>
                    <a:srgbClr val="FFFFFF"/>
                  </a:solidFill>
                </a:defRPr>
              </a:pPr>
            </a:p>
          </p:txBody>
        </p:sp>
        <p:sp>
          <p:nvSpPr>
            <p:cNvPr id="349" name="Magical Network Abstraction Layer"/>
            <p:cNvSpPr txBox="1"/>
            <p:nvPr/>
          </p:nvSpPr>
          <p:spPr>
            <a:xfrm>
              <a:off x="45970" y="209227"/>
              <a:ext cx="6479086"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Magical Network Abstraction Layer</a:t>
              </a:r>
            </a:p>
          </p:txBody>
        </p:sp>
      </p:grpSp>
      <p:grpSp>
        <p:nvGrpSpPr>
          <p:cNvPr id="353" name="Group 75"/>
          <p:cNvGrpSpPr/>
          <p:nvPr/>
        </p:nvGrpSpPr>
        <p:grpSpPr>
          <a:xfrm>
            <a:off x="992774" y="3366477"/>
            <a:ext cx="7453608" cy="1578531"/>
            <a:chOff x="0" y="0"/>
            <a:chExt cx="7453606" cy="1578530"/>
          </a:xfrm>
        </p:grpSpPr>
        <p:sp>
          <p:nvSpPr>
            <p:cNvPr id="351" name="Rectangle 76"/>
            <p:cNvSpPr/>
            <p:nvPr/>
          </p:nvSpPr>
          <p:spPr>
            <a:xfrm>
              <a:off x="-1" y="-1"/>
              <a:ext cx="7453608" cy="1578532"/>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2" name="Content Placeholder 2"/>
            <p:cNvSpPr txBox="1"/>
            <p:nvPr/>
          </p:nvSpPr>
          <p:spPr>
            <a:xfrm>
              <a:off x="89654" y="168492"/>
              <a:ext cx="7323106" cy="141003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spcBef>
                  <a:spcPts val="700"/>
                </a:spcBef>
                <a:buClr>
                  <a:srgbClr val="FFFFFF"/>
                </a:buClr>
                <a:buSzPct val="100000"/>
                <a:buFont typeface="Arial"/>
                <a:buChar char="•"/>
                <a:defRPr sz="3200">
                  <a:solidFill>
                    <a:srgbClr val="FFFFFF"/>
                  </a:solidFill>
                </a:defRPr>
              </a:pPr>
              <a:r>
                <a:t>O(1) work to add new apps, media</a:t>
              </a:r>
              <a:endParaRPr sz="2400"/>
            </a:p>
            <a:p>
              <a:pPr marL="342900" indent="-228600">
                <a:spcBef>
                  <a:spcPts val="700"/>
                </a:spcBef>
                <a:buClr>
                  <a:srgbClr val="FFFFFF"/>
                </a:buClr>
                <a:buSzPct val="100000"/>
                <a:buFont typeface="Arial"/>
                <a:buChar char="•"/>
                <a:defRPr sz="3200">
                  <a:solidFill>
                    <a:srgbClr val="FFFFFF"/>
                  </a:solidFill>
                </a:defRPr>
              </a:pPr>
              <a:r>
                <a:t>Few limits on new technology</a:t>
              </a:r>
            </a:p>
          </p:txBody>
        </p:sp>
      </p:grpSp>
      <p:grpSp>
        <p:nvGrpSpPr>
          <p:cNvPr id="356" name="Group 78"/>
          <p:cNvGrpSpPr/>
          <p:nvPr/>
        </p:nvGrpSpPr>
        <p:grpSpPr>
          <a:xfrm>
            <a:off x="3690340" y="2542514"/>
            <a:ext cx="1018985" cy="978416"/>
            <a:chOff x="0" y="0"/>
            <a:chExt cx="1018984" cy="978414"/>
          </a:xfrm>
        </p:grpSpPr>
        <p:sp>
          <p:nvSpPr>
            <p:cNvPr id="354" name="Rectangular Callout 79"/>
            <p:cNvSpPr/>
            <p:nvPr/>
          </p:nvSpPr>
          <p:spPr>
            <a:xfrm flipH="1">
              <a:off x="-1" y="0"/>
              <a:ext cx="1018986" cy="9784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163"/>
                  </a:lnTo>
                  <a:lnTo>
                    <a:pt x="9000" y="15163"/>
                  </a:lnTo>
                  <a:lnTo>
                    <a:pt x="3494" y="21600"/>
                  </a:lnTo>
                  <a:lnTo>
                    <a:pt x="3600" y="15163"/>
                  </a:lnTo>
                  <a:lnTo>
                    <a:pt x="0" y="15163"/>
                  </a:lnTo>
                  <a:lnTo>
                    <a:pt x="0" y="884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5" name="TextBox 80"/>
            <p:cNvSpPr txBox="1"/>
            <p:nvPr/>
          </p:nvSpPr>
          <p:spPr>
            <a:xfrm>
              <a:off x="0" y="81887"/>
              <a:ext cx="1018984"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API</a:t>
              </a:r>
            </a:p>
          </p:txBody>
        </p:sp>
      </p:grpSp>
      <p:grpSp>
        <p:nvGrpSpPr>
          <p:cNvPr id="359" name="Group 81"/>
          <p:cNvGrpSpPr/>
          <p:nvPr/>
        </p:nvGrpSpPr>
        <p:grpSpPr>
          <a:xfrm>
            <a:off x="1075938" y="4073854"/>
            <a:ext cx="1018986" cy="1005710"/>
            <a:chOff x="0" y="0"/>
            <a:chExt cx="1018984" cy="1005709"/>
          </a:xfrm>
        </p:grpSpPr>
        <p:sp>
          <p:nvSpPr>
            <p:cNvPr id="357" name="Rectangular Callout 82"/>
            <p:cNvSpPr/>
            <p:nvPr/>
          </p:nvSpPr>
          <p:spPr>
            <a:xfrm flipH="1">
              <a:off x="0" y="0"/>
              <a:ext cx="1018985" cy="1005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4751"/>
                  </a:lnTo>
                  <a:lnTo>
                    <a:pt x="9000" y="14751"/>
                  </a:lnTo>
                  <a:lnTo>
                    <a:pt x="3784" y="21600"/>
                  </a:lnTo>
                  <a:lnTo>
                    <a:pt x="3600" y="14751"/>
                  </a:lnTo>
                  <a:lnTo>
                    <a:pt x="0" y="14751"/>
                  </a:lnTo>
                  <a:lnTo>
                    <a:pt x="0" y="860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8" name="TextBox 83"/>
            <p:cNvSpPr txBox="1"/>
            <p:nvPr/>
          </p:nvSpPr>
          <p:spPr>
            <a:xfrm>
              <a:off x="0" y="81887"/>
              <a:ext cx="1018984"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API</a:t>
              </a:r>
            </a:p>
          </p:txBody>
        </p:sp>
      </p:grpSp>
      <p:grpSp>
        <p:nvGrpSpPr>
          <p:cNvPr id="362" name="Group 84"/>
          <p:cNvGrpSpPr/>
          <p:nvPr/>
        </p:nvGrpSpPr>
        <p:grpSpPr>
          <a:xfrm>
            <a:off x="2846727" y="4073943"/>
            <a:ext cx="1018985" cy="1005710"/>
            <a:chOff x="0" y="0"/>
            <a:chExt cx="1018984" cy="1005709"/>
          </a:xfrm>
        </p:grpSpPr>
        <p:sp>
          <p:nvSpPr>
            <p:cNvPr id="360" name="Rectangular Callout 85"/>
            <p:cNvSpPr/>
            <p:nvPr/>
          </p:nvSpPr>
          <p:spPr>
            <a:xfrm flipH="1">
              <a:off x="0" y="0"/>
              <a:ext cx="1018985" cy="1005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4751"/>
                  </a:lnTo>
                  <a:lnTo>
                    <a:pt x="9000" y="14751"/>
                  </a:lnTo>
                  <a:lnTo>
                    <a:pt x="3784" y="21600"/>
                  </a:lnTo>
                  <a:lnTo>
                    <a:pt x="3600" y="14751"/>
                  </a:lnTo>
                  <a:lnTo>
                    <a:pt x="0" y="14751"/>
                  </a:lnTo>
                  <a:lnTo>
                    <a:pt x="0" y="860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1" name="TextBox 86"/>
            <p:cNvSpPr txBox="1"/>
            <p:nvPr/>
          </p:nvSpPr>
          <p:spPr>
            <a:xfrm>
              <a:off x="0" y="81887"/>
              <a:ext cx="1018984"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API</a:t>
              </a:r>
            </a:p>
          </p:txBody>
        </p:sp>
      </p:grpSp>
      <p:grpSp>
        <p:nvGrpSpPr>
          <p:cNvPr id="365" name="Group 87"/>
          <p:cNvGrpSpPr/>
          <p:nvPr/>
        </p:nvGrpSpPr>
        <p:grpSpPr>
          <a:xfrm>
            <a:off x="4548118" y="4074031"/>
            <a:ext cx="1018985" cy="1005710"/>
            <a:chOff x="0" y="0"/>
            <a:chExt cx="1018984" cy="1005709"/>
          </a:xfrm>
        </p:grpSpPr>
        <p:sp>
          <p:nvSpPr>
            <p:cNvPr id="363" name="Rectangular Callout 88"/>
            <p:cNvSpPr/>
            <p:nvPr/>
          </p:nvSpPr>
          <p:spPr>
            <a:xfrm flipH="1">
              <a:off x="0" y="0"/>
              <a:ext cx="1018985" cy="10057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4751"/>
                  </a:lnTo>
                  <a:lnTo>
                    <a:pt x="9000" y="14751"/>
                  </a:lnTo>
                  <a:lnTo>
                    <a:pt x="3784" y="21600"/>
                  </a:lnTo>
                  <a:lnTo>
                    <a:pt x="3600" y="14751"/>
                  </a:lnTo>
                  <a:lnTo>
                    <a:pt x="0" y="14751"/>
                  </a:lnTo>
                  <a:lnTo>
                    <a:pt x="0" y="860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4" name="TextBox 89"/>
            <p:cNvSpPr txBox="1"/>
            <p:nvPr/>
          </p:nvSpPr>
          <p:spPr>
            <a:xfrm>
              <a:off x="0" y="81887"/>
              <a:ext cx="1018984"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API</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56"/>
                                        </p:tgtEl>
                                        <p:attrNameLst>
                                          <p:attrName>style.visibility</p:attrName>
                                        </p:attrNameLst>
                                      </p:cBhvr>
                                      <p:to>
                                        <p:strVal val="visible"/>
                                      </p:to>
                                    </p:set>
                                    <p:anim calcmode="lin" valueType="num">
                                      <p:cBhvr>
                                        <p:cTn id="7" dur="500" fill="hold"/>
                                        <p:tgtEl>
                                          <p:spTgt spid="356"/>
                                        </p:tgtEl>
                                        <p:attrNameLst>
                                          <p:attrName>ppt_x</p:attrName>
                                        </p:attrNameLst>
                                      </p:cBhvr>
                                      <p:tavLst>
                                        <p:tav tm="0">
                                          <p:val>
                                            <p:strVal val="#ppt_x"/>
                                          </p:val>
                                        </p:tav>
                                        <p:tav tm="100000">
                                          <p:val>
                                            <p:strVal val="#ppt_x"/>
                                          </p:val>
                                        </p:tav>
                                      </p:tavLst>
                                    </p:anim>
                                    <p:anim calcmode="lin" valueType="num">
                                      <p:cBhvr>
                                        <p:cTn id="8" dur="500" fill="hold"/>
                                        <p:tgtEl>
                                          <p:spTgt spid="3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xit" nodeType="clickEffect" presetSubtype="4" presetID="2" grpId="2" fill="hold">
                                  <p:stCondLst>
                                    <p:cond delay="0"/>
                                  </p:stCondLst>
                                  <p:iterate type="el" backwards="0">
                                    <p:tmAbs val="0"/>
                                  </p:iterate>
                                  <p:childTnLst>
                                    <p:anim calcmode="lin" valueType="num">
                                      <p:cBhvr>
                                        <p:cTn id="12" dur="500" fill="hold"/>
                                        <p:tgtEl>
                                          <p:spTgt spid="356"/>
                                        </p:tgtEl>
                                        <p:attrNameLst>
                                          <p:attrName>ppt_x</p:attrName>
                                        </p:attrNameLst>
                                      </p:cBhvr>
                                      <p:tavLst>
                                        <p:tav tm="0">
                                          <p:val>
                                            <p:strVal val="ppt_x"/>
                                          </p:val>
                                        </p:tav>
                                        <p:tav tm="100000">
                                          <p:val>
                                            <p:strVal val="ppt_x"/>
                                          </p:val>
                                        </p:tav>
                                      </p:tavLst>
                                    </p:anim>
                                    <p:anim calcmode="lin" valueType="num">
                                      <p:cBhvr>
                                        <p:cTn id="13" dur="500" fill="hold"/>
                                        <p:tgtEl>
                                          <p:spTgt spid="356"/>
                                        </p:tgtEl>
                                        <p:attrNameLst>
                                          <p:attrName>ppt_y</p:attrName>
                                        </p:attrNameLst>
                                      </p:cBhvr>
                                      <p:tavLst>
                                        <p:tav tm="0">
                                          <p:val>
                                            <p:strVal val="ppt_y"/>
                                          </p:val>
                                        </p:tav>
                                        <p:tav tm="100000">
                                          <p:val>
                                            <p:strVal val="1+ppt_h/2"/>
                                          </p:val>
                                        </p:tav>
                                      </p:tavLst>
                                    </p:anim>
                                    <p:set>
                                      <p:cBhvr>
                                        <p:cTn id="14" fill="hold">
                                          <p:stCondLst>
                                            <p:cond delay="499"/>
                                          </p:stCondLst>
                                        </p:cTn>
                                        <p:tgtEl>
                                          <p:spTgt spid="356"/>
                                        </p:tgtEl>
                                        <p:attrNameLst>
                                          <p:attrName>style.visibility</p:attrName>
                                        </p:attrNameLst>
                                      </p:cBhvr>
                                      <p:to>
                                        <p:strVal val="hidden"/>
                                      </p:to>
                                    </p:set>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359"/>
                                        </p:tgtEl>
                                        <p:attrNameLst>
                                          <p:attrName>style.visibility</p:attrName>
                                        </p:attrNameLst>
                                      </p:cBhvr>
                                      <p:to>
                                        <p:strVal val="visible"/>
                                      </p:to>
                                    </p:set>
                                    <p:anim calcmode="lin" valueType="num">
                                      <p:cBhvr>
                                        <p:cTn id="18" dur="500" fill="hold"/>
                                        <p:tgtEl>
                                          <p:spTgt spid="359"/>
                                        </p:tgtEl>
                                        <p:attrNameLst>
                                          <p:attrName>ppt_x</p:attrName>
                                        </p:attrNameLst>
                                      </p:cBhvr>
                                      <p:tavLst>
                                        <p:tav tm="0">
                                          <p:val>
                                            <p:strVal val="#ppt_x"/>
                                          </p:val>
                                        </p:tav>
                                        <p:tav tm="100000">
                                          <p:val>
                                            <p:strVal val="#ppt_x"/>
                                          </p:val>
                                        </p:tav>
                                      </p:tavLst>
                                    </p:anim>
                                    <p:anim calcmode="lin" valueType="num">
                                      <p:cBhvr>
                                        <p:cTn id="19" dur="500" fill="hold"/>
                                        <p:tgtEl>
                                          <p:spTgt spid="359"/>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4" fill="hold">
                                  <p:stCondLst>
                                    <p:cond delay="0"/>
                                  </p:stCondLst>
                                  <p:iterate type="el" backwards="0">
                                    <p:tmAbs val="0"/>
                                  </p:iterate>
                                  <p:childTnLst>
                                    <p:set>
                                      <p:cBhvr>
                                        <p:cTn id="22" fill="hold"/>
                                        <p:tgtEl>
                                          <p:spTgt spid="362"/>
                                        </p:tgtEl>
                                        <p:attrNameLst>
                                          <p:attrName>style.visibility</p:attrName>
                                        </p:attrNameLst>
                                      </p:cBhvr>
                                      <p:to>
                                        <p:strVal val="visible"/>
                                      </p:to>
                                    </p:set>
                                    <p:anim calcmode="lin" valueType="num">
                                      <p:cBhvr>
                                        <p:cTn id="23" dur="500" fill="hold"/>
                                        <p:tgtEl>
                                          <p:spTgt spid="362"/>
                                        </p:tgtEl>
                                        <p:attrNameLst>
                                          <p:attrName>ppt_x</p:attrName>
                                        </p:attrNameLst>
                                      </p:cBhvr>
                                      <p:tavLst>
                                        <p:tav tm="0">
                                          <p:val>
                                            <p:strVal val="#ppt_x"/>
                                          </p:val>
                                        </p:tav>
                                        <p:tav tm="100000">
                                          <p:val>
                                            <p:strVal val="#ppt_x"/>
                                          </p:val>
                                        </p:tav>
                                      </p:tavLst>
                                    </p:anim>
                                    <p:anim calcmode="lin" valueType="num">
                                      <p:cBhvr>
                                        <p:cTn id="24" dur="500" fill="hold"/>
                                        <p:tgtEl>
                                          <p:spTgt spid="362"/>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Class="entr" nodeType="afterEffect" presetSubtype="4" presetID="2" grpId="5" fill="hold">
                                  <p:stCondLst>
                                    <p:cond delay="0"/>
                                  </p:stCondLst>
                                  <p:iterate type="el" backwards="0">
                                    <p:tmAbs val="0"/>
                                  </p:iterate>
                                  <p:childTnLst>
                                    <p:set>
                                      <p:cBhvr>
                                        <p:cTn id="27" fill="hold"/>
                                        <p:tgtEl>
                                          <p:spTgt spid="365"/>
                                        </p:tgtEl>
                                        <p:attrNameLst>
                                          <p:attrName>style.visibility</p:attrName>
                                        </p:attrNameLst>
                                      </p:cBhvr>
                                      <p:to>
                                        <p:strVal val="visible"/>
                                      </p:to>
                                    </p:set>
                                    <p:anim calcmode="lin" valueType="num">
                                      <p:cBhvr>
                                        <p:cTn id="28" dur="500" fill="hold"/>
                                        <p:tgtEl>
                                          <p:spTgt spid="365"/>
                                        </p:tgtEl>
                                        <p:attrNameLst>
                                          <p:attrName>ppt_x</p:attrName>
                                        </p:attrNameLst>
                                      </p:cBhvr>
                                      <p:tavLst>
                                        <p:tav tm="0">
                                          <p:val>
                                            <p:strVal val="#ppt_x"/>
                                          </p:val>
                                        </p:tav>
                                        <p:tav tm="100000">
                                          <p:val>
                                            <p:strVal val="#ppt_x"/>
                                          </p:val>
                                        </p:tav>
                                      </p:tavLst>
                                    </p:anim>
                                    <p:anim calcmode="lin" valueType="num">
                                      <p:cBhvr>
                                        <p:cTn id="29" dur="500" fill="hold"/>
                                        <p:tgtEl>
                                          <p:spTgt spid="365"/>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xit" nodeType="clickEffect" presetSubtype="4" presetID="2" grpId="6" fill="hold">
                                  <p:stCondLst>
                                    <p:cond delay="0"/>
                                  </p:stCondLst>
                                  <p:iterate type="el" backwards="0">
                                    <p:tmAbs val="0"/>
                                  </p:iterate>
                                  <p:childTnLst>
                                    <p:anim calcmode="lin" valueType="num">
                                      <p:cBhvr>
                                        <p:cTn id="33" dur="500" fill="hold"/>
                                        <p:tgtEl>
                                          <p:spTgt spid="359"/>
                                        </p:tgtEl>
                                        <p:attrNameLst>
                                          <p:attrName>ppt_x</p:attrName>
                                        </p:attrNameLst>
                                      </p:cBhvr>
                                      <p:tavLst>
                                        <p:tav tm="0">
                                          <p:val>
                                            <p:strVal val="ppt_x"/>
                                          </p:val>
                                        </p:tav>
                                        <p:tav tm="100000">
                                          <p:val>
                                            <p:strVal val="ppt_x"/>
                                          </p:val>
                                        </p:tav>
                                      </p:tavLst>
                                    </p:anim>
                                    <p:anim calcmode="lin" valueType="num">
                                      <p:cBhvr>
                                        <p:cTn id="34" dur="500" fill="hold"/>
                                        <p:tgtEl>
                                          <p:spTgt spid="359"/>
                                        </p:tgtEl>
                                        <p:attrNameLst>
                                          <p:attrName>ppt_y</p:attrName>
                                        </p:attrNameLst>
                                      </p:cBhvr>
                                      <p:tavLst>
                                        <p:tav tm="0">
                                          <p:val>
                                            <p:strVal val="ppt_y"/>
                                          </p:val>
                                        </p:tav>
                                        <p:tav tm="100000">
                                          <p:val>
                                            <p:strVal val="1+ppt_h/2"/>
                                          </p:val>
                                        </p:tav>
                                      </p:tavLst>
                                    </p:anim>
                                    <p:set>
                                      <p:cBhvr>
                                        <p:cTn id="35" fill="hold">
                                          <p:stCondLst>
                                            <p:cond delay="499"/>
                                          </p:stCondLst>
                                        </p:cTn>
                                        <p:tgtEl>
                                          <p:spTgt spid="359"/>
                                        </p:tgtEl>
                                        <p:attrNameLst>
                                          <p:attrName>style.visibility</p:attrName>
                                        </p:attrNameLst>
                                      </p:cBhvr>
                                      <p:to>
                                        <p:strVal val="hidden"/>
                                      </p:to>
                                    </p:set>
                                  </p:childTnLst>
                                </p:cTn>
                              </p:par>
                            </p:childTnLst>
                          </p:cTn>
                        </p:par>
                        <p:par>
                          <p:cTn id="36" fill="hold">
                            <p:stCondLst>
                              <p:cond delay="500"/>
                            </p:stCondLst>
                            <p:childTnLst>
                              <p:par>
                                <p:cTn id="37" presetClass="exit" nodeType="afterEffect" presetSubtype="4" presetID="2" grpId="7" fill="hold">
                                  <p:stCondLst>
                                    <p:cond delay="0"/>
                                  </p:stCondLst>
                                  <p:iterate type="el" backwards="0">
                                    <p:tmAbs val="0"/>
                                  </p:iterate>
                                  <p:childTnLst>
                                    <p:anim calcmode="lin" valueType="num">
                                      <p:cBhvr>
                                        <p:cTn id="38" dur="500" fill="hold"/>
                                        <p:tgtEl>
                                          <p:spTgt spid="362"/>
                                        </p:tgtEl>
                                        <p:attrNameLst>
                                          <p:attrName>ppt_x</p:attrName>
                                        </p:attrNameLst>
                                      </p:cBhvr>
                                      <p:tavLst>
                                        <p:tav tm="0">
                                          <p:val>
                                            <p:strVal val="ppt_x"/>
                                          </p:val>
                                        </p:tav>
                                        <p:tav tm="100000">
                                          <p:val>
                                            <p:strVal val="ppt_x"/>
                                          </p:val>
                                        </p:tav>
                                      </p:tavLst>
                                    </p:anim>
                                    <p:anim calcmode="lin" valueType="num">
                                      <p:cBhvr>
                                        <p:cTn id="39" dur="500" fill="hold"/>
                                        <p:tgtEl>
                                          <p:spTgt spid="362"/>
                                        </p:tgtEl>
                                        <p:attrNameLst>
                                          <p:attrName>ppt_y</p:attrName>
                                        </p:attrNameLst>
                                      </p:cBhvr>
                                      <p:tavLst>
                                        <p:tav tm="0">
                                          <p:val>
                                            <p:strVal val="ppt_y"/>
                                          </p:val>
                                        </p:tav>
                                        <p:tav tm="100000">
                                          <p:val>
                                            <p:strVal val="1+ppt_h/2"/>
                                          </p:val>
                                        </p:tav>
                                      </p:tavLst>
                                    </p:anim>
                                    <p:set>
                                      <p:cBhvr>
                                        <p:cTn id="40" fill="hold">
                                          <p:stCondLst>
                                            <p:cond delay="499"/>
                                          </p:stCondLst>
                                        </p:cTn>
                                        <p:tgtEl>
                                          <p:spTgt spid="362"/>
                                        </p:tgtEl>
                                        <p:attrNameLst>
                                          <p:attrName>style.visibility</p:attrName>
                                        </p:attrNameLst>
                                      </p:cBhvr>
                                      <p:to>
                                        <p:strVal val="hidden"/>
                                      </p:to>
                                    </p:set>
                                  </p:childTnLst>
                                </p:cTn>
                              </p:par>
                            </p:childTnLst>
                          </p:cTn>
                        </p:par>
                        <p:par>
                          <p:cTn id="41" fill="hold">
                            <p:stCondLst>
                              <p:cond delay="1000"/>
                            </p:stCondLst>
                            <p:childTnLst>
                              <p:par>
                                <p:cTn id="42" presetClass="exit" nodeType="afterEffect" presetSubtype="4" presetID="2" grpId="8" fill="hold">
                                  <p:stCondLst>
                                    <p:cond delay="0"/>
                                  </p:stCondLst>
                                  <p:iterate type="el" backwards="0">
                                    <p:tmAbs val="0"/>
                                  </p:iterate>
                                  <p:childTnLst>
                                    <p:anim calcmode="lin" valueType="num">
                                      <p:cBhvr>
                                        <p:cTn id="43" dur="500" fill="hold"/>
                                        <p:tgtEl>
                                          <p:spTgt spid="365"/>
                                        </p:tgtEl>
                                        <p:attrNameLst>
                                          <p:attrName>ppt_x</p:attrName>
                                        </p:attrNameLst>
                                      </p:cBhvr>
                                      <p:tavLst>
                                        <p:tav tm="0">
                                          <p:val>
                                            <p:strVal val="ppt_x"/>
                                          </p:val>
                                        </p:tav>
                                        <p:tav tm="100000">
                                          <p:val>
                                            <p:strVal val="ppt_x"/>
                                          </p:val>
                                        </p:tav>
                                      </p:tavLst>
                                    </p:anim>
                                    <p:anim calcmode="lin" valueType="num">
                                      <p:cBhvr>
                                        <p:cTn id="44" dur="500" fill="hold"/>
                                        <p:tgtEl>
                                          <p:spTgt spid="365"/>
                                        </p:tgtEl>
                                        <p:attrNameLst>
                                          <p:attrName>ppt_y</p:attrName>
                                        </p:attrNameLst>
                                      </p:cBhvr>
                                      <p:tavLst>
                                        <p:tav tm="0">
                                          <p:val>
                                            <p:strVal val="ppt_y"/>
                                          </p:val>
                                        </p:tav>
                                        <p:tav tm="100000">
                                          <p:val>
                                            <p:strVal val="1+ppt_h/2"/>
                                          </p:val>
                                        </p:tav>
                                      </p:tavLst>
                                    </p:anim>
                                    <p:set>
                                      <p:cBhvr>
                                        <p:cTn id="45" fill="hold">
                                          <p:stCondLst>
                                            <p:cond delay="499"/>
                                          </p:stCondLst>
                                        </p:cTn>
                                        <p:tgtEl>
                                          <p:spTgt spid="36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4" presetID="2" grpId="9" fill="hold">
                                  <p:stCondLst>
                                    <p:cond delay="0"/>
                                  </p:stCondLst>
                                  <p:iterate type="el" backwards="0">
                                    <p:tmAbs val="0"/>
                                  </p:iterate>
                                  <p:childTnLst>
                                    <p:set>
                                      <p:cBhvr>
                                        <p:cTn id="49" fill="hold"/>
                                        <p:tgtEl>
                                          <p:spTgt spid="344"/>
                                        </p:tgtEl>
                                        <p:attrNameLst>
                                          <p:attrName>style.visibility</p:attrName>
                                        </p:attrNameLst>
                                      </p:cBhvr>
                                      <p:to>
                                        <p:strVal val="visible"/>
                                      </p:to>
                                    </p:set>
                                    <p:anim calcmode="lin" valueType="num">
                                      <p:cBhvr>
                                        <p:cTn id="50" dur="500" fill="hold"/>
                                        <p:tgtEl>
                                          <p:spTgt spid="344"/>
                                        </p:tgtEl>
                                        <p:attrNameLst>
                                          <p:attrName>ppt_x</p:attrName>
                                        </p:attrNameLst>
                                      </p:cBhvr>
                                      <p:tavLst>
                                        <p:tav tm="0">
                                          <p:val>
                                            <p:strVal val="#ppt_x"/>
                                          </p:val>
                                        </p:tav>
                                        <p:tav tm="100000">
                                          <p:val>
                                            <p:strVal val="#ppt_x"/>
                                          </p:val>
                                        </p:tav>
                                      </p:tavLst>
                                    </p:anim>
                                    <p:anim calcmode="lin" valueType="num">
                                      <p:cBhvr>
                                        <p:cTn id="51" dur="500" fill="hold"/>
                                        <p:tgtEl>
                                          <p:spTgt spid="344"/>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Class="entr" nodeType="afterEffect" presetSubtype="4" presetID="2" grpId="10" fill="hold">
                                  <p:stCondLst>
                                    <p:cond delay="0"/>
                                  </p:stCondLst>
                                  <p:iterate type="el" backwards="0">
                                    <p:tmAbs val="0"/>
                                  </p:iterate>
                                  <p:childTnLst>
                                    <p:set>
                                      <p:cBhvr>
                                        <p:cTn id="54" fill="hold"/>
                                        <p:tgtEl>
                                          <p:spTgt spid="345"/>
                                        </p:tgtEl>
                                        <p:attrNameLst>
                                          <p:attrName>style.visibility</p:attrName>
                                        </p:attrNameLst>
                                      </p:cBhvr>
                                      <p:to>
                                        <p:strVal val="visible"/>
                                      </p:to>
                                    </p:set>
                                    <p:anim calcmode="lin" valueType="num">
                                      <p:cBhvr>
                                        <p:cTn id="55" dur="500" fill="hold"/>
                                        <p:tgtEl>
                                          <p:spTgt spid="345"/>
                                        </p:tgtEl>
                                        <p:attrNameLst>
                                          <p:attrName>ppt_x</p:attrName>
                                        </p:attrNameLst>
                                      </p:cBhvr>
                                      <p:tavLst>
                                        <p:tav tm="0">
                                          <p:val>
                                            <p:strVal val="#ppt_x"/>
                                          </p:val>
                                        </p:tav>
                                        <p:tav tm="100000">
                                          <p:val>
                                            <p:strVal val="#ppt_x"/>
                                          </p:val>
                                        </p:tav>
                                      </p:tavLst>
                                    </p:anim>
                                    <p:anim calcmode="lin" valueType="num">
                                      <p:cBhvr>
                                        <p:cTn id="56" dur="500" fill="hold"/>
                                        <p:tgtEl>
                                          <p:spTgt spid="345"/>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Class="entr" nodeType="afterEffect" presetSubtype="1" presetID="22" grpId="11" fill="hold">
                                  <p:stCondLst>
                                    <p:cond delay="0"/>
                                  </p:stCondLst>
                                  <p:iterate type="el" backwards="0">
                                    <p:tmAbs val="0"/>
                                  </p:iterate>
                                  <p:childTnLst>
                                    <p:set>
                                      <p:cBhvr>
                                        <p:cTn id="59" fill="hold"/>
                                        <p:tgtEl>
                                          <p:spTgt spid="329"/>
                                        </p:tgtEl>
                                        <p:attrNameLst>
                                          <p:attrName>style.visibility</p:attrName>
                                        </p:attrNameLst>
                                      </p:cBhvr>
                                      <p:to>
                                        <p:strVal val="visible"/>
                                      </p:to>
                                    </p:set>
                                    <p:animEffect filter="wipe(up)" transition="in">
                                      <p:cBhvr>
                                        <p:cTn id="60" dur="500"/>
                                        <p:tgtEl>
                                          <p:spTgt spid="329"/>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4" presetID="2" grpId="12" fill="hold">
                                  <p:stCondLst>
                                    <p:cond delay="0"/>
                                  </p:stCondLst>
                                  <p:iterate type="el" backwards="0">
                                    <p:tmAbs val="0"/>
                                  </p:iterate>
                                  <p:childTnLst>
                                    <p:set>
                                      <p:cBhvr>
                                        <p:cTn id="64" fill="hold"/>
                                        <p:tgtEl>
                                          <p:spTgt spid="346"/>
                                        </p:tgtEl>
                                        <p:attrNameLst>
                                          <p:attrName>style.visibility</p:attrName>
                                        </p:attrNameLst>
                                      </p:cBhvr>
                                      <p:to>
                                        <p:strVal val="visible"/>
                                      </p:to>
                                    </p:set>
                                    <p:anim calcmode="lin" valueType="num">
                                      <p:cBhvr>
                                        <p:cTn id="65" dur="500" fill="hold"/>
                                        <p:tgtEl>
                                          <p:spTgt spid="346"/>
                                        </p:tgtEl>
                                        <p:attrNameLst>
                                          <p:attrName>ppt_x</p:attrName>
                                        </p:attrNameLst>
                                      </p:cBhvr>
                                      <p:tavLst>
                                        <p:tav tm="0">
                                          <p:val>
                                            <p:strVal val="#ppt_x"/>
                                          </p:val>
                                        </p:tav>
                                        <p:tav tm="100000">
                                          <p:val>
                                            <p:strVal val="#ppt_x"/>
                                          </p:val>
                                        </p:tav>
                                      </p:tavLst>
                                    </p:anim>
                                    <p:anim calcmode="lin" valueType="num">
                                      <p:cBhvr>
                                        <p:cTn id="66" dur="500" fill="hold"/>
                                        <p:tgtEl>
                                          <p:spTgt spid="346"/>
                                        </p:tgtEl>
                                        <p:attrNameLst>
                                          <p:attrName>ppt_y</p:attrName>
                                        </p:attrNameLst>
                                      </p:cBhvr>
                                      <p:tavLst>
                                        <p:tav tm="0">
                                          <p:val>
                                            <p:strVal val="1+#ppt_h/2"/>
                                          </p:val>
                                        </p:tav>
                                        <p:tav tm="100000">
                                          <p:val>
                                            <p:strVal val="#ppt_y"/>
                                          </p:val>
                                        </p:tav>
                                      </p:tavLst>
                                    </p:anim>
                                  </p:childTnLst>
                                </p:cTn>
                              </p:par>
                            </p:childTnLst>
                          </p:cTn>
                        </p:par>
                        <p:par>
                          <p:cTn id="67" fill="hold">
                            <p:stCondLst>
                              <p:cond delay="500"/>
                            </p:stCondLst>
                            <p:childTnLst>
                              <p:par>
                                <p:cTn id="68" presetClass="entr" nodeType="afterEffect" presetSubtype="4" presetID="2" grpId="13" fill="hold">
                                  <p:stCondLst>
                                    <p:cond delay="0"/>
                                  </p:stCondLst>
                                  <p:iterate type="el" backwards="0">
                                    <p:tmAbs val="0"/>
                                  </p:iterate>
                                  <p:childTnLst>
                                    <p:set>
                                      <p:cBhvr>
                                        <p:cTn id="69" fill="hold"/>
                                        <p:tgtEl>
                                          <p:spTgt spid="347"/>
                                        </p:tgtEl>
                                        <p:attrNameLst>
                                          <p:attrName>style.visibility</p:attrName>
                                        </p:attrNameLst>
                                      </p:cBhvr>
                                      <p:to>
                                        <p:strVal val="visible"/>
                                      </p:to>
                                    </p:set>
                                    <p:anim calcmode="lin" valueType="num">
                                      <p:cBhvr>
                                        <p:cTn id="70" dur="500" fill="hold"/>
                                        <p:tgtEl>
                                          <p:spTgt spid="347"/>
                                        </p:tgtEl>
                                        <p:attrNameLst>
                                          <p:attrName>ppt_x</p:attrName>
                                        </p:attrNameLst>
                                      </p:cBhvr>
                                      <p:tavLst>
                                        <p:tav tm="0">
                                          <p:val>
                                            <p:strVal val="#ppt_x"/>
                                          </p:val>
                                        </p:tav>
                                        <p:tav tm="100000">
                                          <p:val>
                                            <p:strVal val="#ppt_x"/>
                                          </p:val>
                                        </p:tav>
                                      </p:tavLst>
                                    </p:anim>
                                    <p:anim calcmode="lin" valueType="num">
                                      <p:cBhvr>
                                        <p:cTn id="71" dur="500" fill="hold"/>
                                        <p:tgtEl>
                                          <p:spTgt spid="347"/>
                                        </p:tgtEl>
                                        <p:attrNameLst>
                                          <p:attrName>ppt_y</p:attrName>
                                        </p:attrNameLst>
                                      </p:cBhvr>
                                      <p:tavLst>
                                        <p:tav tm="0">
                                          <p:val>
                                            <p:strVal val="1+#ppt_h/2"/>
                                          </p:val>
                                        </p:tav>
                                        <p:tav tm="100000">
                                          <p:val>
                                            <p:strVal val="#ppt_y"/>
                                          </p:val>
                                        </p:tav>
                                      </p:tavLst>
                                    </p:anim>
                                  </p:childTnLst>
                                </p:cTn>
                              </p:par>
                            </p:childTnLst>
                          </p:cTn>
                        </p:par>
                        <p:par>
                          <p:cTn id="72" fill="hold">
                            <p:stCondLst>
                              <p:cond delay="1000"/>
                            </p:stCondLst>
                            <p:childTnLst>
                              <p:par>
                                <p:cTn id="73" presetClass="entr" nodeType="afterEffect" presetSubtype="4" presetID="22" grpId="14" fill="hold">
                                  <p:stCondLst>
                                    <p:cond delay="0"/>
                                  </p:stCondLst>
                                  <p:iterate type="el" backwards="0">
                                    <p:tmAbs val="0"/>
                                  </p:iterate>
                                  <p:childTnLst>
                                    <p:set>
                                      <p:cBhvr>
                                        <p:cTn id="74" fill="hold"/>
                                        <p:tgtEl>
                                          <p:spTgt spid="322"/>
                                        </p:tgtEl>
                                        <p:attrNameLst>
                                          <p:attrName>style.visibility</p:attrName>
                                        </p:attrNameLst>
                                      </p:cBhvr>
                                      <p:to>
                                        <p:strVal val="visible"/>
                                      </p:to>
                                    </p:set>
                                    <p:animEffect filter="wipe(down)" transition="in">
                                      <p:cBhvr>
                                        <p:cTn id="75" dur="500"/>
                                        <p:tgtEl>
                                          <p:spTgt spid="322"/>
                                        </p:tgtEl>
                                      </p:cBhvr>
                                    </p:animEffect>
                                  </p:childTnLst>
                                </p:cTn>
                              </p:par>
                            </p:childTnLst>
                          </p:cTn>
                        </p:par>
                      </p:childTnLst>
                    </p:cTn>
                  </p:par>
                  <p:par>
                    <p:cTn id="76" fill="hold">
                      <p:stCondLst>
                        <p:cond delay="indefinite"/>
                      </p:stCondLst>
                      <p:childTnLst>
                        <p:par>
                          <p:cTn id="77" fill="hold">
                            <p:stCondLst>
                              <p:cond delay="0"/>
                            </p:stCondLst>
                            <p:childTnLst>
                              <p:par>
                                <p:cTn id="78" presetClass="entr" nodeType="clickEffect" presetSubtype="4" presetID="2" grpId="15" fill="hold">
                                  <p:stCondLst>
                                    <p:cond delay="0"/>
                                  </p:stCondLst>
                                  <p:iterate type="el" backwards="0">
                                    <p:tmAbs val="0"/>
                                  </p:iterate>
                                  <p:childTnLst>
                                    <p:set>
                                      <p:cBhvr>
                                        <p:cTn id="79" fill="hold"/>
                                        <p:tgtEl>
                                          <p:spTgt spid="353"/>
                                        </p:tgtEl>
                                        <p:attrNameLst>
                                          <p:attrName>style.visibility</p:attrName>
                                        </p:attrNameLst>
                                      </p:cBhvr>
                                      <p:to>
                                        <p:strVal val="visible"/>
                                      </p:to>
                                    </p:set>
                                    <p:anim calcmode="lin" valueType="num">
                                      <p:cBhvr>
                                        <p:cTn id="80" dur="500" fill="hold"/>
                                        <p:tgtEl>
                                          <p:spTgt spid="353"/>
                                        </p:tgtEl>
                                        <p:attrNameLst>
                                          <p:attrName>ppt_x</p:attrName>
                                        </p:attrNameLst>
                                      </p:cBhvr>
                                      <p:tavLst>
                                        <p:tav tm="0">
                                          <p:val>
                                            <p:strVal val="#ppt_x"/>
                                          </p:val>
                                        </p:tav>
                                        <p:tav tm="100000">
                                          <p:val>
                                            <p:strVal val="#ppt_x"/>
                                          </p:val>
                                        </p:tav>
                                      </p:tavLst>
                                    </p:anim>
                                    <p:anim calcmode="lin" valueType="num">
                                      <p:cBhvr>
                                        <p:cTn id="81"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9" grpId="3"/>
      <p:bldP build="whole" bldLvl="1" animBg="1" rev="0" advAuto="0" spid="345" grpId="10"/>
      <p:bldP build="whole" bldLvl="1" animBg="1" rev="0" advAuto="0" spid="329" grpId="11"/>
      <p:bldP build="whole" bldLvl="1" animBg="1" rev="0" advAuto="0" spid="359" grpId="6"/>
      <p:bldP build="whole" bldLvl="1" animBg="1" rev="0" advAuto="0" spid="353" grpId="15"/>
      <p:bldP build="whole" bldLvl="1" animBg="1" rev="0" advAuto="0" spid="346" grpId="12"/>
      <p:bldP build="whole" bldLvl="1" animBg="1" rev="0" advAuto="0" spid="362" grpId="4"/>
      <p:bldP build="whole" bldLvl="1" animBg="1" rev="0" advAuto="0" spid="362" grpId="7"/>
      <p:bldP build="whole" bldLvl="1" animBg="1" rev="0" advAuto="0" spid="365" grpId="5"/>
      <p:bldP build="whole" bldLvl="1" animBg="1" rev="0" advAuto="0" spid="344" grpId="9"/>
      <p:bldP build="whole" bldLvl="1" animBg="1" rev="0" advAuto="0" spid="365" grpId="8"/>
      <p:bldP build="whole" bldLvl="1" animBg="1" rev="0" advAuto="0" spid="356" grpId="1"/>
      <p:bldP build="whole" bldLvl="1" animBg="1" rev="0" advAuto="0" spid="356" grpId="2"/>
      <p:bldP build="whole" bldLvl="1" animBg="1" rev="0" advAuto="0" spid="347" grpId="13"/>
      <p:bldP build="whole" bldLvl="1" animBg="1" rev="0" advAuto="0" spid="322" grpId="14"/>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itle 1"/>
          <p:cNvSpPr txBox="1"/>
          <p:nvPr>
            <p:ph type="title"/>
          </p:nvPr>
        </p:nvSpPr>
        <p:spPr>
          <a:prstGeom prst="rect">
            <a:avLst/>
          </a:prstGeom>
        </p:spPr>
        <p:txBody>
          <a:bodyPr/>
          <a:lstStyle/>
          <a:p>
            <a:pPr/>
            <a:r>
              <a:t>Layered Network Stack</a:t>
            </a:r>
          </a:p>
        </p:txBody>
      </p:sp>
      <p:sp>
        <p:nvSpPr>
          <p:cNvPr id="37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71" name="Content Placeholder 3"/>
          <p:cNvSpPr txBox="1"/>
          <p:nvPr>
            <p:ph type="body" sz="quarter" idx="1"/>
          </p:nvPr>
        </p:nvSpPr>
        <p:spPr>
          <a:xfrm>
            <a:off x="2847105" y="2044002"/>
            <a:ext cx="6185805" cy="830581"/>
          </a:xfrm>
          <a:prstGeom prst="rect">
            <a:avLst/>
          </a:prstGeom>
        </p:spPr>
        <p:txBody>
          <a:bodyPr/>
          <a:lstStyle/>
          <a:p>
            <a:pPr lvl="1" marL="640080" indent="-274320">
              <a:lnSpc>
                <a:spcPct val="90000"/>
              </a:lnSpc>
              <a:spcBef>
                <a:spcPts val="500"/>
              </a:spcBef>
              <a:buClr>
                <a:schemeClr val="accent1"/>
              </a:buClr>
              <a:defRPr sz="2400"/>
            </a:pPr>
            <a:r>
              <a:t>Does not specify an implementation</a:t>
            </a:r>
          </a:p>
          <a:p>
            <a:pPr lvl="1" marL="640080" indent="-274320">
              <a:lnSpc>
                <a:spcPct val="90000"/>
              </a:lnSpc>
              <a:spcBef>
                <a:spcPts val="500"/>
              </a:spcBef>
              <a:buClr>
                <a:schemeClr val="accent1"/>
              </a:buClr>
              <a:defRPr sz="2400"/>
            </a:pPr>
            <a:r>
              <a:t>Instead, tells us how to organize functionality</a:t>
            </a:r>
          </a:p>
        </p:txBody>
      </p:sp>
      <p:grpSp>
        <p:nvGrpSpPr>
          <p:cNvPr id="374" name="Group 4"/>
          <p:cNvGrpSpPr/>
          <p:nvPr/>
        </p:nvGrpSpPr>
        <p:grpSpPr>
          <a:xfrm>
            <a:off x="170455" y="1633210"/>
            <a:ext cx="2286143" cy="727852"/>
            <a:chOff x="0" y="0"/>
            <a:chExt cx="2286141" cy="727851"/>
          </a:xfrm>
        </p:grpSpPr>
        <p:sp>
          <p:nvSpPr>
            <p:cNvPr id="372" name="Rectangle 5"/>
            <p:cNvSpPr/>
            <p:nvPr/>
          </p:nvSpPr>
          <p:spPr>
            <a:xfrm>
              <a:off x="27421" y="-1"/>
              <a:ext cx="2258721" cy="727852"/>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3" name="Content Placeholder 2"/>
            <p:cNvSpPr txBox="1"/>
            <p:nvPr/>
          </p:nvSpPr>
          <p:spPr>
            <a:xfrm>
              <a:off x="-1" y="77690"/>
              <a:ext cx="2231552" cy="6501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spcBef>
                  <a:spcPts val="600"/>
                </a:spcBef>
                <a:defRPr sz="2900">
                  <a:solidFill>
                    <a:srgbClr val="FFFFFF"/>
                  </a:solidFill>
                </a:defRPr>
              </a:lvl1pPr>
            </a:lstStyle>
            <a:p>
              <a:pPr/>
              <a:r>
                <a:t>Applications</a:t>
              </a:r>
            </a:p>
          </p:txBody>
        </p:sp>
      </p:grpSp>
      <p:grpSp>
        <p:nvGrpSpPr>
          <p:cNvPr id="377" name="Group 7"/>
          <p:cNvGrpSpPr/>
          <p:nvPr/>
        </p:nvGrpSpPr>
        <p:grpSpPr>
          <a:xfrm>
            <a:off x="184166" y="5704771"/>
            <a:ext cx="2258722" cy="1039505"/>
            <a:chOff x="0" y="0"/>
            <a:chExt cx="2258720" cy="1039503"/>
          </a:xfrm>
        </p:grpSpPr>
        <p:sp>
          <p:nvSpPr>
            <p:cNvPr id="375" name="Rectangle 8"/>
            <p:cNvSpPr/>
            <p:nvPr/>
          </p:nvSpPr>
          <p:spPr>
            <a:xfrm>
              <a:off x="-1" y="0"/>
              <a:ext cx="2258722" cy="1039504"/>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6" name="Content Placeholder 2"/>
            <p:cNvSpPr txBox="1"/>
            <p:nvPr/>
          </p:nvSpPr>
          <p:spPr>
            <a:xfrm>
              <a:off x="27169" y="110957"/>
              <a:ext cx="2040543" cy="9285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indent="114300" algn="ctr">
                <a:lnSpc>
                  <a:spcPct val="80000"/>
                </a:lnSpc>
                <a:spcBef>
                  <a:spcPts val="600"/>
                </a:spcBef>
                <a:defRPr sz="2900">
                  <a:solidFill>
                    <a:srgbClr val="FFFFFF"/>
                  </a:solidFill>
                </a:defRPr>
              </a:pPr>
              <a:r>
                <a:t>Physical</a:t>
              </a:r>
              <a:endParaRPr sz="2200"/>
            </a:p>
            <a:p>
              <a:pPr indent="114300" algn="ctr">
                <a:lnSpc>
                  <a:spcPct val="80000"/>
                </a:lnSpc>
                <a:spcBef>
                  <a:spcPts val="600"/>
                </a:spcBef>
                <a:defRPr sz="2900">
                  <a:solidFill>
                    <a:srgbClr val="FFFFFF"/>
                  </a:solidFill>
                </a:defRPr>
              </a:pPr>
              <a:r>
                <a:t>Media</a:t>
              </a:r>
            </a:p>
          </p:txBody>
        </p:sp>
      </p:grpSp>
      <p:grpSp>
        <p:nvGrpSpPr>
          <p:cNvPr id="380" name="Group 13"/>
          <p:cNvGrpSpPr/>
          <p:nvPr/>
        </p:nvGrpSpPr>
        <p:grpSpPr>
          <a:xfrm>
            <a:off x="170455" y="2593103"/>
            <a:ext cx="2286143" cy="573178"/>
            <a:chOff x="0" y="0"/>
            <a:chExt cx="2286141" cy="573176"/>
          </a:xfrm>
        </p:grpSpPr>
        <p:sp>
          <p:nvSpPr>
            <p:cNvPr id="378" name="Rectangle 14"/>
            <p:cNvSpPr/>
            <p:nvPr/>
          </p:nvSpPr>
          <p:spPr>
            <a:xfrm>
              <a:off x="27421" y="0"/>
              <a:ext cx="2258721" cy="573177"/>
            </a:xfrm>
            <a:prstGeom prst="rect">
              <a:avLst/>
            </a:prstGeom>
            <a:solidFill>
              <a:schemeClr val="accent3"/>
            </a:solidFill>
            <a:ln w="57150" cap="flat">
              <a:solidFill>
                <a:srgbClr val="78310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9" name="Content Placeholder 2"/>
            <p:cNvSpPr txBox="1"/>
            <p:nvPr/>
          </p:nvSpPr>
          <p:spPr>
            <a:xfrm>
              <a:off x="-1" y="0"/>
              <a:ext cx="2231552" cy="5731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Layer N</a:t>
              </a:r>
            </a:p>
          </p:txBody>
        </p:sp>
      </p:grpSp>
      <p:grpSp>
        <p:nvGrpSpPr>
          <p:cNvPr id="383" name="Group 16"/>
          <p:cNvGrpSpPr/>
          <p:nvPr/>
        </p:nvGrpSpPr>
        <p:grpSpPr>
          <a:xfrm>
            <a:off x="170455" y="4915506"/>
            <a:ext cx="2286143" cy="573178"/>
            <a:chOff x="0" y="0"/>
            <a:chExt cx="2286141" cy="573176"/>
          </a:xfrm>
        </p:grpSpPr>
        <p:sp>
          <p:nvSpPr>
            <p:cNvPr id="381" name="Rectangle 17"/>
            <p:cNvSpPr/>
            <p:nvPr/>
          </p:nvSpPr>
          <p:spPr>
            <a:xfrm>
              <a:off x="27421" y="0"/>
              <a:ext cx="2258721" cy="573177"/>
            </a:xfrm>
            <a:prstGeom prst="rect">
              <a:avLst/>
            </a:prstGeom>
            <a:solidFill>
              <a:schemeClr val="accent3"/>
            </a:solidFill>
            <a:ln w="57150" cap="flat">
              <a:solidFill>
                <a:srgbClr val="78310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2" name="Content Placeholder 2"/>
            <p:cNvSpPr txBox="1"/>
            <p:nvPr/>
          </p:nvSpPr>
          <p:spPr>
            <a:xfrm>
              <a:off x="-1" y="0"/>
              <a:ext cx="2231552" cy="5731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Layer 1</a:t>
              </a:r>
            </a:p>
          </p:txBody>
        </p:sp>
      </p:grpSp>
      <p:grpSp>
        <p:nvGrpSpPr>
          <p:cNvPr id="386" name="Group 19"/>
          <p:cNvGrpSpPr/>
          <p:nvPr/>
        </p:nvGrpSpPr>
        <p:grpSpPr>
          <a:xfrm>
            <a:off x="170455" y="4110287"/>
            <a:ext cx="2286143" cy="573178"/>
            <a:chOff x="0" y="0"/>
            <a:chExt cx="2286141" cy="573176"/>
          </a:xfrm>
        </p:grpSpPr>
        <p:sp>
          <p:nvSpPr>
            <p:cNvPr id="384" name="Rectangle 20"/>
            <p:cNvSpPr/>
            <p:nvPr/>
          </p:nvSpPr>
          <p:spPr>
            <a:xfrm>
              <a:off x="27421" y="0"/>
              <a:ext cx="2258721" cy="573177"/>
            </a:xfrm>
            <a:prstGeom prst="rect">
              <a:avLst/>
            </a:prstGeom>
            <a:solidFill>
              <a:schemeClr val="accent3"/>
            </a:solidFill>
            <a:ln w="57150" cap="flat">
              <a:solidFill>
                <a:srgbClr val="78310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5" name="Content Placeholder 2"/>
            <p:cNvSpPr txBox="1"/>
            <p:nvPr/>
          </p:nvSpPr>
          <p:spPr>
            <a:xfrm>
              <a:off x="-1" y="0"/>
              <a:ext cx="2231552" cy="5731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Layer 2</a:t>
              </a:r>
            </a:p>
          </p:txBody>
        </p:sp>
      </p:grpSp>
      <p:sp>
        <p:nvSpPr>
          <p:cNvPr id="387" name="TextBox 22"/>
          <p:cNvSpPr txBox="1"/>
          <p:nvPr/>
        </p:nvSpPr>
        <p:spPr>
          <a:xfrm rot="16200000">
            <a:off x="893877" y="3386119"/>
            <a:ext cx="561341" cy="586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3600"/>
            </a:lvl1pPr>
          </a:lstStyle>
          <a:p>
            <a:pPr/>
            <a:r>
              <a:t>…</a:t>
            </a:r>
          </a:p>
        </p:txBody>
      </p:sp>
      <p:sp>
        <p:nvSpPr>
          <p:cNvPr id="388" name="Straight Connector 26"/>
          <p:cNvSpPr/>
          <p:nvPr/>
        </p:nvSpPr>
        <p:spPr>
          <a:xfrm>
            <a:off x="194412" y="5600141"/>
            <a:ext cx="2289482" cy="1"/>
          </a:xfrm>
          <a:prstGeom prst="line">
            <a:avLst/>
          </a:prstGeom>
          <a:ln w="57150">
            <a:solidFill>
              <a:schemeClr val="accent1"/>
            </a:solidFill>
            <a:prstDash val="sysDot"/>
          </a:ln>
        </p:spPr>
        <p:txBody>
          <a:bodyPr lIns="45719" rIns="45719"/>
          <a:lstStyle/>
          <a:p>
            <a:pPr/>
          </a:p>
        </p:txBody>
      </p:sp>
      <p:sp>
        <p:nvSpPr>
          <p:cNvPr id="389" name="Straight Connector 39"/>
          <p:cNvSpPr/>
          <p:nvPr/>
        </p:nvSpPr>
        <p:spPr>
          <a:xfrm>
            <a:off x="211337" y="4804011"/>
            <a:ext cx="2289482" cy="1"/>
          </a:xfrm>
          <a:prstGeom prst="line">
            <a:avLst/>
          </a:prstGeom>
          <a:ln w="57150">
            <a:solidFill>
              <a:schemeClr val="accent1"/>
            </a:solidFill>
            <a:prstDash val="sysDot"/>
          </a:ln>
        </p:spPr>
        <p:txBody>
          <a:bodyPr lIns="45719" rIns="45719"/>
          <a:lstStyle/>
          <a:p>
            <a:pPr/>
          </a:p>
        </p:txBody>
      </p:sp>
      <p:sp>
        <p:nvSpPr>
          <p:cNvPr id="390" name="Straight Connector 40"/>
          <p:cNvSpPr/>
          <p:nvPr/>
        </p:nvSpPr>
        <p:spPr>
          <a:xfrm>
            <a:off x="211337" y="2472519"/>
            <a:ext cx="2289482" cy="1"/>
          </a:xfrm>
          <a:prstGeom prst="line">
            <a:avLst/>
          </a:prstGeom>
          <a:ln w="57150">
            <a:solidFill>
              <a:schemeClr val="accent1"/>
            </a:solidFill>
            <a:prstDash val="sysDot"/>
          </a:ln>
        </p:spPr>
        <p:txBody>
          <a:bodyPr lIns="45719" rIns="45719"/>
          <a:lstStyle/>
          <a:p>
            <a:pPr/>
          </a:p>
        </p:txBody>
      </p:sp>
      <p:sp>
        <p:nvSpPr>
          <p:cNvPr id="391" name="Straight Connector 41"/>
          <p:cNvSpPr/>
          <p:nvPr/>
        </p:nvSpPr>
        <p:spPr>
          <a:xfrm>
            <a:off x="185275" y="3978357"/>
            <a:ext cx="2289482" cy="1"/>
          </a:xfrm>
          <a:prstGeom prst="line">
            <a:avLst/>
          </a:prstGeom>
          <a:ln w="57150">
            <a:solidFill>
              <a:schemeClr val="accent1"/>
            </a:solidFill>
            <a:prstDash val="sysDot"/>
          </a:ln>
        </p:spPr>
        <p:txBody>
          <a:bodyPr lIns="45719" rIns="45719"/>
          <a:lstStyle/>
          <a:p>
            <a:pPr/>
          </a:p>
        </p:txBody>
      </p:sp>
      <p:sp>
        <p:nvSpPr>
          <p:cNvPr id="392" name="Straight Connector 42"/>
          <p:cNvSpPr/>
          <p:nvPr/>
        </p:nvSpPr>
        <p:spPr>
          <a:xfrm>
            <a:off x="197878" y="3313827"/>
            <a:ext cx="2289482" cy="1"/>
          </a:xfrm>
          <a:prstGeom prst="line">
            <a:avLst/>
          </a:prstGeom>
          <a:ln w="57150">
            <a:solidFill>
              <a:schemeClr val="accent1"/>
            </a:solidFill>
            <a:prstDash val="sysDot"/>
          </a:ln>
        </p:spPr>
        <p:txBody>
          <a:bodyPr lIns="45719" rIns="45719"/>
          <a:lstStyle/>
          <a:p>
            <a:pPr/>
          </a:p>
        </p:txBody>
      </p:sp>
      <p:sp>
        <p:nvSpPr>
          <p:cNvPr id="393" name="Interfaces define cross-layer interaction…"/>
          <p:cNvSpPr txBox="1"/>
          <p:nvPr/>
        </p:nvSpPr>
        <p:spPr>
          <a:xfrm>
            <a:off x="2833905" y="3282550"/>
            <a:ext cx="5586344" cy="12039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lnSpc>
                <a:spcPct val="90000"/>
              </a:lnSpc>
              <a:spcBef>
                <a:spcPts val="500"/>
              </a:spcBef>
              <a:buClr>
                <a:schemeClr val="accent1"/>
              </a:buClr>
              <a:buSzPct val="70000"/>
              <a:buChar char=""/>
              <a:defRPr sz="2400"/>
            </a:pPr>
            <a:r>
              <a:t>Interfaces define cross-layer interaction</a:t>
            </a:r>
          </a:p>
          <a:p>
            <a:pPr lvl="1" marL="640080" indent="-274320">
              <a:lnSpc>
                <a:spcPct val="90000"/>
              </a:lnSpc>
              <a:spcBef>
                <a:spcPts val="500"/>
              </a:spcBef>
              <a:buClr>
                <a:schemeClr val="accent1"/>
              </a:buClr>
              <a:buSzPct val="70000"/>
              <a:buChar char=""/>
              <a:defRPr sz="2400"/>
            </a:pPr>
            <a:r>
              <a:t>Layers only rely on those below them</a:t>
            </a:r>
          </a:p>
        </p:txBody>
      </p:sp>
      <p:sp>
        <p:nvSpPr>
          <p:cNvPr id="394" name="Encapsulation"/>
          <p:cNvSpPr txBox="1"/>
          <p:nvPr/>
        </p:nvSpPr>
        <p:spPr>
          <a:xfrm>
            <a:off x="2833905" y="2893173"/>
            <a:ext cx="2276719" cy="8305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20040" indent="-320040">
              <a:lnSpc>
                <a:spcPct val="90000"/>
              </a:lnSpc>
              <a:spcBef>
                <a:spcPts val="700"/>
              </a:spcBef>
              <a:buClr>
                <a:schemeClr val="accent2"/>
              </a:buClr>
              <a:buSzPct val="60000"/>
              <a:buChar char="◻"/>
              <a:defRPr sz="2600"/>
            </a:lvl1pPr>
          </a:lstStyle>
          <a:p>
            <a:pPr/>
            <a:r>
              <a:t>Encapsulation</a:t>
            </a:r>
          </a:p>
        </p:txBody>
      </p:sp>
      <p:sp>
        <p:nvSpPr>
          <p:cNvPr id="395" name="Modularity"/>
          <p:cNvSpPr txBox="1"/>
          <p:nvPr/>
        </p:nvSpPr>
        <p:spPr>
          <a:xfrm>
            <a:off x="2847105" y="1643578"/>
            <a:ext cx="1953291" cy="8305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20040" indent="-320040">
              <a:lnSpc>
                <a:spcPct val="90000"/>
              </a:lnSpc>
              <a:spcBef>
                <a:spcPts val="700"/>
              </a:spcBef>
              <a:buClr>
                <a:schemeClr val="accent2"/>
              </a:buClr>
              <a:buSzPct val="60000"/>
              <a:buChar char="◻"/>
              <a:defRPr sz="2600"/>
            </a:lvl1pPr>
          </a:lstStyle>
          <a:p>
            <a:pPr/>
            <a:r>
              <a:t>Modularity</a:t>
            </a:r>
            <a:endParaRPr>
              <a:solidFill>
                <a:schemeClr val="accent1"/>
              </a:solidFill>
            </a:endParaRPr>
          </a:p>
        </p:txBody>
      </p:sp>
      <p:grpSp>
        <p:nvGrpSpPr>
          <p:cNvPr id="398" name="Group"/>
          <p:cNvGrpSpPr/>
          <p:nvPr/>
        </p:nvGrpSpPr>
        <p:grpSpPr>
          <a:xfrm>
            <a:off x="2497543" y="3313827"/>
            <a:ext cx="777920" cy="672136"/>
            <a:chOff x="0" y="0"/>
            <a:chExt cx="777919" cy="672134"/>
          </a:xfrm>
        </p:grpSpPr>
        <p:sp>
          <p:nvSpPr>
            <p:cNvPr id="396" name="Straight Arrow Connector 31"/>
            <p:cNvSpPr/>
            <p:nvPr/>
          </p:nvSpPr>
          <p:spPr>
            <a:xfrm flipH="1" flipV="1">
              <a:off x="-1" y="0"/>
              <a:ext cx="740959" cy="324723"/>
            </a:xfrm>
            <a:prstGeom prst="line">
              <a:avLst/>
            </a:prstGeom>
            <a:noFill/>
            <a:ln w="57150" cap="flat">
              <a:solidFill>
                <a:schemeClr val="accent2"/>
              </a:solidFill>
              <a:prstDash val="solid"/>
              <a:round/>
              <a:tailEnd type="triangle" w="med" len="med"/>
            </a:ln>
            <a:effectLst/>
          </p:spPr>
          <p:txBody>
            <a:bodyPr wrap="square" lIns="45719" tIns="45719" rIns="45719" bIns="45719" numCol="1" anchor="t">
              <a:noAutofit/>
            </a:bodyPr>
            <a:lstStyle/>
            <a:p>
              <a:pPr/>
            </a:p>
          </p:txBody>
        </p:sp>
        <p:sp>
          <p:nvSpPr>
            <p:cNvPr id="397" name="Straight Arrow Connector 33"/>
            <p:cNvSpPr/>
            <p:nvPr/>
          </p:nvSpPr>
          <p:spPr>
            <a:xfrm flipH="1">
              <a:off x="20471" y="323165"/>
              <a:ext cx="757449" cy="348970"/>
            </a:xfrm>
            <a:prstGeom prst="line">
              <a:avLst/>
            </a:prstGeom>
            <a:noFill/>
            <a:ln w="57150" cap="flat">
              <a:solidFill>
                <a:schemeClr val="accent2"/>
              </a:solidFill>
              <a:prstDash val="solid"/>
              <a:round/>
              <a:tailEnd type="triangle" w="med" len="med"/>
            </a:ln>
            <a:effectLst/>
          </p:spPr>
          <p:txBody>
            <a:bodyPr wrap="square" lIns="45719" tIns="45719" rIns="45719" bIns="45719" numCol="1" anchor="t">
              <a:noAutofit/>
            </a:bodyPr>
            <a:lstStyle/>
            <a:p>
              <a:pPr/>
            </a:p>
          </p:txBody>
        </p:sp>
      </p:grpSp>
      <p:sp>
        <p:nvSpPr>
          <p:cNvPr id="399" name="Flexibility…"/>
          <p:cNvSpPr txBox="1"/>
          <p:nvPr/>
        </p:nvSpPr>
        <p:spPr>
          <a:xfrm>
            <a:off x="2847105" y="4148132"/>
            <a:ext cx="5236003" cy="118999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20040" indent="-320040">
              <a:lnSpc>
                <a:spcPct val="90000"/>
              </a:lnSpc>
              <a:spcBef>
                <a:spcPts val="700"/>
              </a:spcBef>
              <a:buClr>
                <a:schemeClr val="accent2"/>
              </a:buClr>
              <a:buSzPct val="60000"/>
              <a:buChar char="◻"/>
              <a:defRPr sz="2600"/>
            </a:pPr>
            <a:r>
              <a:t>Flexibility</a:t>
            </a:r>
          </a:p>
          <a:p>
            <a:pPr lvl="1" marL="640080" indent="-274320">
              <a:lnSpc>
                <a:spcPct val="90000"/>
              </a:lnSpc>
              <a:spcBef>
                <a:spcPts val="500"/>
              </a:spcBef>
              <a:buClr>
                <a:schemeClr val="accent1"/>
              </a:buClr>
              <a:buSzPct val="70000"/>
              <a:buChar char=""/>
              <a:defRPr sz="2400"/>
            </a:pPr>
            <a:r>
              <a:t>Reuse of code across the network</a:t>
            </a:r>
          </a:p>
          <a:p>
            <a:pPr lvl="1" marL="640080" indent="-274320">
              <a:lnSpc>
                <a:spcPct val="90000"/>
              </a:lnSpc>
              <a:spcBef>
                <a:spcPts val="500"/>
              </a:spcBef>
              <a:buClr>
                <a:schemeClr val="accent1"/>
              </a:buClr>
              <a:buSzPct val="70000"/>
              <a:buChar char=""/>
              <a:defRPr sz="2400"/>
            </a:pPr>
            <a:r>
              <a:t>Module implementations may change</a:t>
            </a:r>
          </a:p>
        </p:txBody>
      </p:sp>
      <p:sp>
        <p:nvSpPr>
          <p:cNvPr id="400" name="Unfortunately, there are tradeoffs"/>
          <p:cNvSpPr txBox="1"/>
          <p:nvPr/>
        </p:nvSpPr>
        <p:spPr>
          <a:xfrm>
            <a:off x="2836807" y="5473015"/>
            <a:ext cx="4972170" cy="83058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20040" indent="-320040">
              <a:lnSpc>
                <a:spcPct val="90000"/>
              </a:lnSpc>
              <a:spcBef>
                <a:spcPts val="700"/>
              </a:spcBef>
              <a:buClr>
                <a:schemeClr val="accent2"/>
              </a:buClr>
              <a:buSzPct val="60000"/>
              <a:buChar char="◻"/>
              <a:defRPr sz="2600"/>
            </a:lvl1pPr>
          </a:lstStyle>
          <a:p>
            <a:pPr/>
            <a:r>
              <a:t>Unfortunately, there are tradeoffs</a:t>
            </a:r>
          </a:p>
        </p:txBody>
      </p:sp>
      <p:sp>
        <p:nvSpPr>
          <p:cNvPr id="401" name="Interfaces hide information…"/>
          <p:cNvSpPr txBox="1"/>
          <p:nvPr/>
        </p:nvSpPr>
        <p:spPr>
          <a:xfrm>
            <a:off x="2833905" y="5889555"/>
            <a:ext cx="5580540" cy="80645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lnSpc>
                <a:spcPct val="90000"/>
              </a:lnSpc>
              <a:spcBef>
                <a:spcPts val="500"/>
              </a:spcBef>
              <a:buClr>
                <a:schemeClr val="accent1"/>
              </a:buClr>
              <a:buSzPct val="70000"/>
              <a:buChar char=""/>
              <a:defRPr sz="2400"/>
            </a:pPr>
            <a:r>
              <a:t>Interfaces hide information</a:t>
            </a:r>
          </a:p>
          <a:p>
            <a:pPr lvl="1" marL="640080" indent="-274320">
              <a:lnSpc>
                <a:spcPct val="90000"/>
              </a:lnSpc>
              <a:spcBef>
                <a:spcPts val="500"/>
              </a:spcBef>
              <a:buClr>
                <a:schemeClr val="accent1"/>
              </a:buClr>
              <a:buSzPct val="70000"/>
              <a:buChar char=""/>
              <a:defRPr sz="2400"/>
            </a:pPr>
            <a:r>
              <a:t>As we will see, may hurt performance…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2" presetID="22" grpId="4" fill="hold">
                                  <p:stCondLst>
                                    <p:cond delay="0"/>
                                  </p:stCondLst>
                                  <p:iterate type="el" backwards="0">
                                    <p:tmAbs val="0"/>
                                  </p:iterate>
                                  <p:childTnLst>
                                    <p:set>
                                      <p:cBhvr>
                                        <p:cTn id="18" fill="hold"/>
                                        <p:tgtEl>
                                          <p:spTgt spid="398"/>
                                        </p:tgtEl>
                                        <p:attrNameLst>
                                          <p:attrName>style.visibility</p:attrName>
                                        </p:attrNameLst>
                                      </p:cBhvr>
                                      <p:to>
                                        <p:strVal val="visible"/>
                                      </p:to>
                                    </p:set>
                                    <p:animEffect filter="wipe(right)" transition="in">
                                      <p:cBhvr>
                                        <p:cTn id="19" dur="300"/>
                                        <p:tgtEl>
                                          <p:spTgt spid="398"/>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39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6" fill="hold">
                                  <p:stCondLst>
                                    <p:cond delay="0"/>
                                  </p:stCondLst>
                                  <p:iterate type="el" backwards="0">
                                    <p:tmAbs val="0"/>
                                  </p:iterate>
                                  <p:childTnLst>
                                    <p:set>
                                      <p:cBhvr>
                                        <p:cTn id="27" fill="hold"/>
                                        <p:tgtEl>
                                          <p:spTgt spid="39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40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8" fill="hold">
                                  <p:stCondLst>
                                    <p:cond delay="0"/>
                                  </p:stCondLst>
                                  <p:iterate type="el" backwards="0">
                                    <p:tmAbs val="0"/>
                                  </p:iterate>
                                  <p:childTnLst>
                                    <p:set>
                                      <p:cBhvr>
                                        <p:cTn id="35" fill="hold"/>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 grpId="5"/>
      <p:bldP build="whole" bldLvl="1" animBg="1" rev="0" advAuto="0" spid="399" grpId="6"/>
      <p:bldP build="whole" bldLvl="1" animBg="1" rev="0" advAuto="0" spid="393" grpId="3"/>
      <p:bldP build="whole" bldLvl="1" animBg="1" rev="0" advAuto="0" spid="398" grpId="4"/>
      <p:bldP build="whole" bldLvl="1" animBg="1" rev="0" advAuto="0" spid="371" grpId="1"/>
      <p:bldP build="whole" bldLvl="1" animBg="1" rev="0" advAuto="0" spid="395" grpId="2"/>
      <p:bldP build="whole" bldLvl="1" animBg="1" rev="0" advAuto="0" spid="400" grpId="7"/>
      <p:bldP build="whole" bldLvl="1" animBg="1" rev="0" advAuto="0" spid="401" grpId="8"/>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5" name="Straight Connector 5"/>
          <p:cNvSpPr/>
          <p:nvPr/>
        </p:nvSpPr>
        <p:spPr>
          <a:xfrm>
            <a:off x="887104" y="6083256"/>
            <a:ext cx="7299798" cy="1"/>
          </a:xfrm>
          <a:prstGeom prst="line">
            <a:avLst/>
          </a:prstGeom>
          <a:ln w="57150">
            <a:solidFill>
              <a:schemeClr val="accent1"/>
            </a:solidFill>
          </a:ln>
        </p:spPr>
        <p:txBody>
          <a:bodyPr lIns="45719" rIns="45719"/>
          <a:lstStyle/>
          <a:p>
            <a:pPr/>
          </a:p>
        </p:txBody>
      </p:sp>
      <p:sp>
        <p:nvSpPr>
          <p:cNvPr id="406" name="Title 1"/>
          <p:cNvSpPr txBox="1"/>
          <p:nvPr>
            <p:ph type="title"/>
          </p:nvPr>
        </p:nvSpPr>
        <p:spPr>
          <a:prstGeom prst="rect">
            <a:avLst/>
          </a:prstGeom>
        </p:spPr>
        <p:txBody>
          <a:bodyPr/>
          <a:lstStyle/>
          <a:p>
            <a:pPr/>
            <a:r>
              <a:t>Key Questions</a:t>
            </a:r>
          </a:p>
        </p:txBody>
      </p:sp>
      <p:sp>
        <p:nvSpPr>
          <p:cNvPr id="40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08" name="Content Placeholder 3"/>
          <p:cNvSpPr txBox="1"/>
          <p:nvPr>
            <p:ph type="body" idx="1"/>
          </p:nvPr>
        </p:nvSpPr>
        <p:spPr>
          <a:prstGeom prst="rect">
            <a:avLst/>
          </a:prstGeom>
        </p:spPr>
        <p:txBody>
          <a:bodyPr/>
          <a:lstStyle/>
          <a:p>
            <a:pPr/>
            <a:r>
              <a:t>How do we divide functionality into layers?</a:t>
            </a:r>
          </a:p>
          <a:p>
            <a:pPr lvl="1" marL="640080" indent="-274320">
              <a:spcBef>
                <a:spcPts val="500"/>
              </a:spcBef>
              <a:buClr>
                <a:schemeClr val="accent1"/>
              </a:buClr>
              <a:defRPr sz="2600"/>
            </a:pPr>
            <a:r>
              <a:t>Routing</a:t>
            </a:r>
          </a:p>
          <a:p>
            <a:pPr lvl="1" marL="640080" indent="-274320">
              <a:spcBef>
                <a:spcPts val="500"/>
              </a:spcBef>
              <a:buClr>
                <a:schemeClr val="accent1"/>
              </a:buClr>
              <a:defRPr sz="2600"/>
            </a:pPr>
            <a:r>
              <a:t>Congestion control</a:t>
            </a:r>
          </a:p>
          <a:p>
            <a:pPr lvl="1" marL="640080" indent="-274320">
              <a:spcBef>
                <a:spcPts val="500"/>
              </a:spcBef>
              <a:buClr>
                <a:schemeClr val="accent1"/>
              </a:buClr>
              <a:defRPr sz="2600"/>
            </a:pPr>
            <a:r>
              <a:t>Error checking</a:t>
            </a:r>
          </a:p>
          <a:p>
            <a:pPr/>
            <a:r>
              <a:t>How do we distribute functionality across devices?</a:t>
            </a:r>
          </a:p>
          <a:p>
            <a:pPr lvl="1" marL="640080" indent="-274320">
              <a:spcBef>
                <a:spcPts val="500"/>
              </a:spcBef>
              <a:buClr>
                <a:schemeClr val="accent1"/>
              </a:buClr>
              <a:defRPr sz="2600"/>
            </a:pPr>
            <a:r>
              <a:t>Example: who is responsible for sanity check?</a:t>
            </a:r>
          </a:p>
        </p:txBody>
      </p:sp>
      <p:pic>
        <p:nvPicPr>
          <p:cNvPr id="409" name="Picture 2" descr="Picture 2"/>
          <p:cNvPicPr>
            <a:picLocks noChangeAspect="1"/>
          </p:cNvPicPr>
          <p:nvPr/>
        </p:nvPicPr>
        <p:blipFill>
          <a:blip r:embed="rId3">
            <a:extLst/>
          </a:blip>
          <a:stretch>
            <a:fillRect/>
          </a:stretch>
        </p:blipFill>
        <p:spPr>
          <a:xfrm>
            <a:off x="1920738" y="5759815"/>
            <a:ext cx="1212211" cy="510405"/>
          </a:xfrm>
          <a:prstGeom prst="rect">
            <a:avLst/>
          </a:prstGeom>
          <a:ln w="12700">
            <a:miter lim="400000"/>
          </a:ln>
        </p:spPr>
      </p:pic>
      <p:pic>
        <p:nvPicPr>
          <p:cNvPr id="410" name="Picture 3" descr="Picture 3"/>
          <p:cNvPicPr>
            <a:picLocks noChangeAspect="1"/>
          </p:cNvPicPr>
          <p:nvPr/>
        </p:nvPicPr>
        <p:blipFill>
          <a:blip r:embed="rId4">
            <a:extLst/>
          </a:blip>
          <a:stretch>
            <a:fillRect/>
          </a:stretch>
        </p:blipFill>
        <p:spPr>
          <a:xfrm>
            <a:off x="3656546" y="5525203"/>
            <a:ext cx="1661355" cy="979627"/>
          </a:xfrm>
          <a:prstGeom prst="rect">
            <a:avLst/>
          </a:prstGeom>
          <a:ln w="12700">
            <a:miter lim="400000"/>
          </a:ln>
        </p:spPr>
      </p:pic>
      <p:pic>
        <p:nvPicPr>
          <p:cNvPr id="411" name="Picture 2" descr="Picture 2"/>
          <p:cNvPicPr>
            <a:picLocks noChangeAspect="1"/>
          </p:cNvPicPr>
          <p:nvPr/>
        </p:nvPicPr>
        <p:blipFill>
          <a:blip r:embed="rId3">
            <a:extLst/>
          </a:blip>
          <a:stretch>
            <a:fillRect/>
          </a:stretch>
        </p:blipFill>
        <p:spPr>
          <a:xfrm>
            <a:off x="5841496" y="5759815"/>
            <a:ext cx="1212211" cy="510405"/>
          </a:xfrm>
          <a:prstGeom prst="rect">
            <a:avLst/>
          </a:prstGeom>
          <a:ln w="12700">
            <a:miter lim="400000"/>
          </a:ln>
        </p:spPr>
      </p:pic>
      <p:pic>
        <p:nvPicPr>
          <p:cNvPr id="412" name="Picture 4" descr="Picture 4"/>
          <p:cNvPicPr>
            <a:picLocks noChangeAspect="1"/>
          </p:cNvPicPr>
          <p:nvPr/>
        </p:nvPicPr>
        <p:blipFill>
          <a:blip r:embed="rId5">
            <a:extLst/>
          </a:blip>
          <a:stretch>
            <a:fillRect/>
          </a:stretch>
        </p:blipFill>
        <p:spPr>
          <a:xfrm>
            <a:off x="177941" y="5405416"/>
            <a:ext cx="1219201" cy="1219201"/>
          </a:xfrm>
          <a:prstGeom prst="rect">
            <a:avLst/>
          </a:prstGeom>
          <a:ln w="12700">
            <a:miter lim="400000"/>
          </a:ln>
        </p:spPr>
      </p:pic>
      <p:pic>
        <p:nvPicPr>
          <p:cNvPr id="413" name="Picture 4" descr="Picture 4"/>
          <p:cNvPicPr>
            <a:picLocks noChangeAspect="1"/>
          </p:cNvPicPr>
          <p:nvPr/>
        </p:nvPicPr>
        <p:blipFill>
          <a:blip r:embed="rId5">
            <a:extLst/>
          </a:blip>
          <a:stretch>
            <a:fillRect/>
          </a:stretch>
        </p:blipFill>
        <p:spPr>
          <a:xfrm>
            <a:off x="7577303" y="5405416"/>
            <a:ext cx="1219201" cy="1219201"/>
          </a:xfrm>
          <a:prstGeom prst="rect">
            <a:avLst/>
          </a:prstGeom>
          <a:ln w="12700">
            <a:miter lim="400000"/>
          </a:ln>
        </p:spPr>
      </p:pic>
      <p:sp>
        <p:nvSpPr>
          <p:cNvPr id="414" name="TextBox 7"/>
          <p:cNvSpPr txBox="1"/>
          <p:nvPr/>
        </p:nvSpPr>
        <p:spPr>
          <a:xfrm>
            <a:off x="1948034" y="6193780"/>
            <a:ext cx="87224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Switch</a:t>
            </a:r>
          </a:p>
        </p:txBody>
      </p:sp>
      <p:sp>
        <p:nvSpPr>
          <p:cNvPr id="415" name="TextBox 12"/>
          <p:cNvSpPr txBox="1"/>
          <p:nvPr/>
        </p:nvSpPr>
        <p:spPr>
          <a:xfrm>
            <a:off x="5844766" y="6193780"/>
            <a:ext cx="87224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Switch</a:t>
            </a:r>
          </a:p>
        </p:txBody>
      </p:sp>
      <p:sp>
        <p:nvSpPr>
          <p:cNvPr id="416" name="TextBox 13"/>
          <p:cNvSpPr txBox="1"/>
          <p:nvPr/>
        </p:nvSpPr>
        <p:spPr>
          <a:xfrm>
            <a:off x="4016056" y="6410964"/>
            <a:ext cx="86986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Router</a:t>
            </a:r>
          </a:p>
        </p:txBody>
      </p:sp>
      <p:sp>
        <p:nvSpPr>
          <p:cNvPr id="417" name="Content Placeholder 3"/>
          <p:cNvSpPr txBox="1"/>
          <p:nvPr/>
        </p:nvSpPr>
        <p:spPr>
          <a:xfrm>
            <a:off x="3556637" y="2128372"/>
            <a:ext cx="3748587" cy="1952312"/>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40080" indent="-274320">
              <a:spcBef>
                <a:spcPts val="500"/>
              </a:spcBef>
              <a:buClr>
                <a:schemeClr val="accent1"/>
              </a:buClr>
              <a:buSzPct val="70000"/>
              <a:buChar char=""/>
              <a:defRPr sz="2600"/>
            </a:pPr>
            <a:r>
              <a:t>Security</a:t>
            </a:r>
          </a:p>
          <a:p>
            <a:pPr lvl="1" marL="640080" indent="-274320">
              <a:spcBef>
                <a:spcPts val="500"/>
              </a:spcBef>
              <a:buClr>
                <a:schemeClr val="accent1"/>
              </a:buClr>
              <a:buSzPct val="70000"/>
              <a:buChar char=""/>
              <a:defRPr sz="2600"/>
            </a:pPr>
            <a:r>
              <a:t>Fairness</a:t>
            </a:r>
          </a:p>
          <a:p>
            <a:pPr lvl="1" marL="640080" indent="-274320">
              <a:spcBef>
                <a:spcPts val="500"/>
              </a:spcBef>
              <a:buClr>
                <a:schemeClr val="accent1"/>
              </a:buClr>
              <a:buSzPct val="70000"/>
              <a:buChar char=""/>
              <a:defRPr sz="2600"/>
            </a:pPr>
            <a:r>
              <a:t>And many more…</a:t>
            </a:r>
          </a:p>
        </p:txBody>
      </p:sp>
      <p:sp>
        <p:nvSpPr>
          <p:cNvPr id="418" name="Up Arrow 15"/>
          <p:cNvSpPr/>
          <p:nvPr/>
        </p:nvSpPr>
        <p:spPr>
          <a:xfrm rot="10800000">
            <a:off x="483866" y="4602353"/>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419" name="Up Arrow 16"/>
          <p:cNvSpPr/>
          <p:nvPr/>
        </p:nvSpPr>
        <p:spPr>
          <a:xfrm rot="10800000">
            <a:off x="7887255" y="4602353"/>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420" name="Up Arrow 17"/>
          <p:cNvSpPr/>
          <p:nvPr/>
        </p:nvSpPr>
        <p:spPr>
          <a:xfrm rot="10800000">
            <a:off x="2254676" y="4949294"/>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421" name="Up Arrow 18"/>
          <p:cNvSpPr/>
          <p:nvPr/>
        </p:nvSpPr>
        <p:spPr>
          <a:xfrm rot="10800000">
            <a:off x="4187576" y="4711536"/>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422" name="Up Arrow 19"/>
          <p:cNvSpPr/>
          <p:nvPr/>
        </p:nvSpPr>
        <p:spPr>
          <a:xfrm rot="10800000">
            <a:off x="6147954" y="4949292"/>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08">
                                            <p:txEl>
                                              <p:pRg st="4" end="4"/>
                                            </p:txEl>
                                          </p:spTgt>
                                        </p:tgtEl>
                                        <p:attrNameLst>
                                          <p:attrName>style.visibility</p:attrName>
                                        </p:attrNameLst>
                                      </p:cBhvr>
                                      <p:to>
                                        <p:strVal val="visible"/>
                                      </p:to>
                                    </p:set>
                                    <p:anim calcmode="lin" valueType="num">
                                      <p:cBhvr>
                                        <p:cTn id="7" dur="500" fill="hold"/>
                                        <p:tgtEl>
                                          <p:spTgt spid="408">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08">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408">
                                            <p:txEl>
                                              <p:pRg st="5" end="5"/>
                                            </p:txEl>
                                          </p:spTgt>
                                        </p:tgtEl>
                                        <p:attrNameLst>
                                          <p:attrName>style.visibility</p:attrName>
                                        </p:attrNameLst>
                                      </p:cBhvr>
                                      <p:to>
                                        <p:strVal val="visible"/>
                                      </p:to>
                                    </p:set>
                                    <p:anim calcmode="lin" valueType="num">
                                      <p:cBhvr>
                                        <p:cTn id="12" dur="500" fill="hold"/>
                                        <p:tgtEl>
                                          <p:spTgt spid="408">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408">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2" fill="hold">
                                  <p:stCondLst>
                                    <p:cond delay="0"/>
                                  </p:stCondLst>
                                  <p:iterate type="el" backwards="0">
                                    <p:tmAbs val="0"/>
                                  </p:iterate>
                                  <p:childTnLst>
                                    <p:set>
                                      <p:cBhvr>
                                        <p:cTn id="16" fill="hold"/>
                                        <p:tgtEl>
                                          <p:spTgt spid="405"/>
                                        </p:tgtEl>
                                        <p:attrNameLst>
                                          <p:attrName>style.visibility</p:attrName>
                                        </p:attrNameLst>
                                      </p:cBhvr>
                                      <p:to>
                                        <p:strVal val="visible"/>
                                      </p:to>
                                    </p:set>
                                    <p:anim calcmode="lin" valueType="num">
                                      <p:cBhvr>
                                        <p:cTn id="17" dur="500" fill="hold"/>
                                        <p:tgtEl>
                                          <p:spTgt spid="405"/>
                                        </p:tgtEl>
                                        <p:attrNameLst>
                                          <p:attrName>ppt_x</p:attrName>
                                        </p:attrNameLst>
                                      </p:cBhvr>
                                      <p:tavLst>
                                        <p:tav tm="0">
                                          <p:val>
                                            <p:strVal val="#ppt_x"/>
                                          </p:val>
                                        </p:tav>
                                        <p:tav tm="100000">
                                          <p:val>
                                            <p:strVal val="#ppt_x"/>
                                          </p:val>
                                        </p:tav>
                                      </p:tavLst>
                                    </p:anim>
                                    <p:anim calcmode="lin" valueType="num">
                                      <p:cBhvr>
                                        <p:cTn id="18" dur="500" fill="hold"/>
                                        <p:tgtEl>
                                          <p:spTgt spid="405"/>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3" fill="hold">
                                  <p:stCondLst>
                                    <p:cond delay="0"/>
                                  </p:stCondLst>
                                  <p:iterate type="el" backwards="0">
                                    <p:tmAbs val="0"/>
                                  </p:iterate>
                                  <p:childTnLst>
                                    <p:set>
                                      <p:cBhvr>
                                        <p:cTn id="21" fill="hold"/>
                                        <p:tgtEl>
                                          <p:spTgt spid="409"/>
                                        </p:tgtEl>
                                        <p:attrNameLst>
                                          <p:attrName>style.visibility</p:attrName>
                                        </p:attrNameLst>
                                      </p:cBhvr>
                                      <p:to>
                                        <p:strVal val="visible"/>
                                      </p:to>
                                    </p:set>
                                    <p:anim calcmode="lin" valueType="num">
                                      <p:cBhvr>
                                        <p:cTn id="22" dur="500" fill="hold"/>
                                        <p:tgtEl>
                                          <p:spTgt spid="409"/>
                                        </p:tgtEl>
                                        <p:attrNameLst>
                                          <p:attrName>ppt_x</p:attrName>
                                        </p:attrNameLst>
                                      </p:cBhvr>
                                      <p:tavLst>
                                        <p:tav tm="0">
                                          <p:val>
                                            <p:strVal val="#ppt_x"/>
                                          </p:val>
                                        </p:tav>
                                        <p:tav tm="100000">
                                          <p:val>
                                            <p:strVal val="#ppt_x"/>
                                          </p:val>
                                        </p:tav>
                                      </p:tavLst>
                                    </p:anim>
                                    <p:anim calcmode="lin" valueType="num">
                                      <p:cBhvr>
                                        <p:cTn id="23" dur="500" fill="hold"/>
                                        <p:tgtEl>
                                          <p:spTgt spid="409"/>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4" fill="hold">
                                  <p:stCondLst>
                                    <p:cond delay="0"/>
                                  </p:stCondLst>
                                  <p:iterate type="el" backwards="0">
                                    <p:tmAbs val="0"/>
                                  </p:iterate>
                                  <p:childTnLst>
                                    <p:set>
                                      <p:cBhvr>
                                        <p:cTn id="26" fill="hold"/>
                                        <p:tgtEl>
                                          <p:spTgt spid="410"/>
                                        </p:tgtEl>
                                        <p:attrNameLst>
                                          <p:attrName>style.visibility</p:attrName>
                                        </p:attrNameLst>
                                      </p:cBhvr>
                                      <p:to>
                                        <p:strVal val="visible"/>
                                      </p:to>
                                    </p:set>
                                    <p:anim calcmode="lin" valueType="num">
                                      <p:cBhvr>
                                        <p:cTn id="27" dur="500" fill="hold"/>
                                        <p:tgtEl>
                                          <p:spTgt spid="410"/>
                                        </p:tgtEl>
                                        <p:attrNameLst>
                                          <p:attrName>ppt_x</p:attrName>
                                        </p:attrNameLst>
                                      </p:cBhvr>
                                      <p:tavLst>
                                        <p:tav tm="0">
                                          <p:val>
                                            <p:strVal val="#ppt_x"/>
                                          </p:val>
                                        </p:tav>
                                        <p:tav tm="100000">
                                          <p:val>
                                            <p:strVal val="#ppt_x"/>
                                          </p:val>
                                        </p:tav>
                                      </p:tavLst>
                                    </p:anim>
                                    <p:anim calcmode="lin" valueType="num">
                                      <p:cBhvr>
                                        <p:cTn id="28" dur="500" fill="hold"/>
                                        <p:tgtEl>
                                          <p:spTgt spid="410"/>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5" fill="hold">
                                  <p:stCondLst>
                                    <p:cond delay="0"/>
                                  </p:stCondLst>
                                  <p:iterate type="el" backwards="0">
                                    <p:tmAbs val="0"/>
                                  </p:iterate>
                                  <p:childTnLst>
                                    <p:set>
                                      <p:cBhvr>
                                        <p:cTn id="31" fill="hold"/>
                                        <p:tgtEl>
                                          <p:spTgt spid="411"/>
                                        </p:tgtEl>
                                        <p:attrNameLst>
                                          <p:attrName>style.visibility</p:attrName>
                                        </p:attrNameLst>
                                      </p:cBhvr>
                                      <p:to>
                                        <p:strVal val="visible"/>
                                      </p:to>
                                    </p:set>
                                    <p:anim calcmode="lin" valueType="num">
                                      <p:cBhvr>
                                        <p:cTn id="32" dur="500" fill="hold"/>
                                        <p:tgtEl>
                                          <p:spTgt spid="411"/>
                                        </p:tgtEl>
                                        <p:attrNameLst>
                                          <p:attrName>ppt_x</p:attrName>
                                        </p:attrNameLst>
                                      </p:cBhvr>
                                      <p:tavLst>
                                        <p:tav tm="0">
                                          <p:val>
                                            <p:strVal val="#ppt_x"/>
                                          </p:val>
                                        </p:tav>
                                        <p:tav tm="100000">
                                          <p:val>
                                            <p:strVal val="#ppt_x"/>
                                          </p:val>
                                        </p:tav>
                                      </p:tavLst>
                                    </p:anim>
                                    <p:anim calcmode="lin" valueType="num">
                                      <p:cBhvr>
                                        <p:cTn id="33" dur="500" fill="hold"/>
                                        <p:tgtEl>
                                          <p:spTgt spid="411"/>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6" fill="hold">
                                  <p:stCondLst>
                                    <p:cond delay="0"/>
                                  </p:stCondLst>
                                  <p:iterate type="el" backwards="0">
                                    <p:tmAbs val="0"/>
                                  </p:iterate>
                                  <p:childTnLst>
                                    <p:set>
                                      <p:cBhvr>
                                        <p:cTn id="36" fill="hold"/>
                                        <p:tgtEl>
                                          <p:spTgt spid="412"/>
                                        </p:tgtEl>
                                        <p:attrNameLst>
                                          <p:attrName>style.visibility</p:attrName>
                                        </p:attrNameLst>
                                      </p:cBhvr>
                                      <p:to>
                                        <p:strVal val="visible"/>
                                      </p:to>
                                    </p:set>
                                    <p:anim calcmode="lin" valueType="num">
                                      <p:cBhvr>
                                        <p:cTn id="37" dur="500" fill="hold"/>
                                        <p:tgtEl>
                                          <p:spTgt spid="412"/>
                                        </p:tgtEl>
                                        <p:attrNameLst>
                                          <p:attrName>ppt_x</p:attrName>
                                        </p:attrNameLst>
                                      </p:cBhvr>
                                      <p:tavLst>
                                        <p:tav tm="0">
                                          <p:val>
                                            <p:strVal val="#ppt_x"/>
                                          </p:val>
                                        </p:tav>
                                        <p:tav tm="100000">
                                          <p:val>
                                            <p:strVal val="#ppt_x"/>
                                          </p:val>
                                        </p:tav>
                                      </p:tavLst>
                                    </p:anim>
                                    <p:anim calcmode="lin" valueType="num">
                                      <p:cBhvr>
                                        <p:cTn id="38" dur="500" fill="hold"/>
                                        <p:tgtEl>
                                          <p:spTgt spid="412"/>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7" fill="hold">
                                  <p:stCondLst>
                                    <p:cond delay="0"/>
                                  </p:stCondLst>
                                  <p:iterate type="el" backwards="0">
                                    <p:tmAbs val="0"/>
                                  </p:iterate>
                                  <p:childTnLst>
                                    <p:set>
                                      <p:cBhvr>
                                        <p:cTn id="41" fill="hold"/>
                                        <p:tgtEl>
                                          <p:spTgt spid="413"/>
                                        </p:tgtEl>
                                        <p:attrNameLst>
                                          <p:attrName>style.visibility</p:attrName>
                                        </p:attrNameLst>
                                      </p:cBhvr>
                                      <p:to>
                                        <p:strVal val="visible"/>
                                      </p:to>
                                    </p:set>
                                    <p:anim calcmode="lin" valueType="num">
                                      <p:cBhvr>
                                        <p:cTn id="42" dur="500" fill="hold"/>
                                        <p:tgtEl>
                                          <p:spTgt spid="413"/>
                                        </p:tgtEl>
                                        <p:attrNameLst>
                                          <p:attrName>ppt_x</p:attrName>
                                        </p:attrNameLst>
                                      </p:cBhvr>
                                      <p:tavLst>
                                        <p:tav tm="0">
                                          <p:val>
                                            <p:strVal val="#ppt_x"/>
                                          </p:val>
                                        </p:tav>
                                        <p:tav tm="100000">
                                          <p:val>
                                            <p:strVal val="#ppt_x"/>
                                          </p:val>
                                        </p:tav>
                                      </p:tavLst>
                                    </p:anim>
                                    <p:anim calcmode="lin" valueType="num">
                                      <p:cBhvr>
                                        <p:cTn id="43" dur="500" fill="hold"/>
                                        <p:tgtEl>
                                          <p:spTgt spid="413"/>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Class="entr" nodeType="afterEffect" presetSubtype="4" presetID="2" grpId="8" fill="hold">
                                  <p:stCondLst>
                                    <p:cond delay="0"/>
                                  </p:stCondLst>
                                  <p:iterate type="el" backwards="0">
                                    <p:tmAbs val="0"/>
                                  </p:iterate>
                                  <p:childTnLst>
                                    <p:set>
                                      <p:cBhvr>
                                        <p:cTn id="46" fill="hold"/>
                                        <p:tgtEl>
                                          <p:spTgt spid="416"/>
                                        </p:tgtEl>
                                        <p:attrNameLst>
                                          <p:attrName>style.visibility</p:attrName>
                                        </p:attrNameLst>
                                      </p:cBhvr>
                                      <p:to>
                                        <p:strVal val="visible"/>
                                      </p:to>
                                    </p:set>
                                    <p:anim calcmode="lin" valueType="num">
                                      <p:cBhvr>
                                        <p:cTn id="47" dur="500" fill="hold"/>
                                        <p:tgtEl>
                                          <p:spTgt spid="416"/>
                                        </p:tgtEl>
                                        <p:attrNameLst>
                                          <p:attrName>ppt_x</p:attrName>
                                        </p:attrNameLst>
                                      </p:cBhvr>
                                      <p:tavLst>
                                        <p:tav tm="0">
                                          <p:val>
                                            <p:strVal val="#ppt_x"/>
                                          </p:val>
                                        </p:tav>
                                        <p:tav tm="100000">
                                          <p:val>
                                            <p:strVal val="#ppt_x"/>
                                          </p:val>
                                        </p:tav>
                                      </p:tavLst>
                                    </p:anim>
                                    <p:anim calcmode="lin" valueType="num">
                                      <p:cBhvr>
                                        <p:cTn id="48" dur="500" fill="hold"/>
                                        <p:tgtEl>
                                          <p:spTgt spid="416"/>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Class="entr" nodeType="afterEffect" presetSubtype="4" presetID="2" grpId="9" fill="hold">
                                  <p:stCondLst>
                                    <p:cond delay="0"/>
                                  </p:stCondLst>
                                  <p:iterate type="el" backwards="0">
                                    <p:tmAbs val="0"/>
                                  </p:iterate>
                                  <p:childTnLst>
                                    <p:set>
                                      <p:cBhvr>
                                        <p:cTn id="51" fill="hold"/>
                                        <p:tgtEl>
                                          <p:spTgt spid="414"/>
                                        </p:tgtEl>
                                        <p:attrNameLst>
                                          <p:attrName>style.visibility</p:attrName>
                                        </p:attrNameLst>
                                      </p:cBhvr>
                                      <p:to>
                                        <p:strVal val="visible"/>
                                      </p:to>
                                    </p:set>
                                    <p:anim calcmode="lin" valueType="num">
                                      <p:cBhvr>
                                        <p:cTn id="52" dur="500" fill="hold"/>
                                        <p:tgtEl>
                                          <p:spTgt spid="414"/>
                                        </p:tgtEl>
                                        <p:attrNameLst>
                                          <p:attrName>ppt_x</p:attrName>
                                        </p:attrNameLst>
                                      </p:cBhvr>
                                      <p:tavLst>
                                        <p:tav tm="0">
                                          <p:val>
                                            <p:strVal val="#ppt_x"/>
                                          </p:val>
                                        </p:tav>
                                        <p:tav tm="100000">
                                          <p:val>
                                            <p:strVal val="#ppt_x"/>
                                          </p:val>
                                        </p:tav>
                                      </p:tavLst>
                                    </p:anim>
                                    <p:anim calcmode="lin" valueType="num">
                                      <p:cBhvr>
                                        <p:cTn id="53" dur="500" fill="hold"/>
                                        <p:tgtEl>
                                          <p:spTgt spid="414"/>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Class="entr" nodeType="afterEffect" presetSubtype="4" presetID="2" grpId="10" fill="hold">
                                  <p:stCondLst>
                                    <p:cond delay="0"/>
                                  </p:stCondLst>
                                  <p:iterate type="el" backwards="0">
                                    <p:tmAbs val="0"/>
                                  </p:iterate>
                                  <p:childTnLst>
                                    <p:set>
                                      <p:cBhvr>
                                        <p:cTn id="56" fill="hold"/>
                                        <p:tgtEl>
                                          <p:spTgt spid="415"/>
                                        </p:tgtEl>
                                        <p:attrNameLst>
                                          <p:attrName>style.visibility</p:attrName>
                                        </p:attrNameLst>
                                      </p:cBhvr>
                                      <p:to>
                                        <p:strVal val="visible"/>
                                      </p:to>
                                    </p:set>
                                    <p:anim calcmode="lin" valueType="num">
                                      <p:cBhvr>
                                        <p:cTn id="57" dur="500" fill="hold"/>
                                        <p:tgtEl>
                                          <p:spTgt spid="415"/>
                                        </p:tgtEl>
                                        <p:attrNameLst>
                                          <p:attrName>ppt_x</p:attrName>
                                        </p:attrNameLst>
                                      </p:cBhvr>
                                      <p:tavLst>
                                        <p:tav tm="0">
                                          <p:val>
                                            <p:strVal val="#ppt_x"/>
                                          </p:val>
                                        </p:tav>
                                        <p:tav tm="100000">
                                          <p:val>
                                            <p:strVal val="#ppt_x"/>
                                          </p:val>
                                        </p:tav>
                                      </p:tavLst>
                                    </p:anim>
                                    <p:anim calcmode="lin" valueType="num">
                                      <p:cBhvr>
                                        <p:cTn id="58" dur="500" fill="hold"/>
                                        <p:tgtEl>
                                          <p:spTgt spid="41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4" presetID="2" grpId="11" fill="hold">
                                  <p:stCondLst>
                                    <p:cond delay="0"/>
                                  </p:stCondLst>
                                  <p:iterate type="el" backwards="0">
                                    <p:tmAbs val="0"/>
                                  </p:iterate>
                                  <p:childTnLst>
                                    <p:set>
                                      <p:cBhvr>
                                        <p:cTn id="62" fill="hold"/>
                                        <p:tgtEl>
                                          <p:spTgt spid="418"/>
                                        </p:tgtEl>
                                        <p:attrNameLst>
                                          <p:attrName>style.visibility</p:attrName>
                                        </p:attrNameLst>
                                      </p:cBhvr>
                                      <p:to>
                                        <p:strVal val="visible"/>
                                      </p:to>
                                    </p:set>
                                    <p:anim calcmode="lin" valueType="num">
                                      <p:cBhvr>
                                        <p:cTn id="63" dur="500" fill="hold"/>
                                        <p:tgtEl>
                                          <p:spTgt spid="418"/>
                                        </p:tgtEl>
                                        <p:attrNameLst>
                                          <p:attrName>ppt_x</p:attrName>
                                        </p:attrNameLst>
                                      </p:cBhvr>
                                      <p:tavLst>
                                        <p:tav tm="0">
                                          <p:val>
                                            <p:strVal val="#ppt_x"/>
                                          </p:val>
                                        </p:tav>
                                        <p:tav tm="100000">
                                          <p:val>
                                            <p:strVal val="#ppt_x"/>
                                          </p:val>
                                        </p:tav>
                                      </p:tavLst>
                                    </p:anim>
                                    <p:anim calcmode="lin" valueType="num">
                                      <p:cBhvr>
                                        <p:cTn id="64" dur="500" fill="hold"/>
                                        <p:tgtEl>
                                          <p:spTgt spid="418"/>
                                        </p:tgtEl>
                                        <p:attrNameLst>
                                          <p:attrName>ppt_y</p:attrName>
                                        </p:attrNameLst>
                                      </p:cBhvr>
                                      <p:tavLst>
                                        <p:tav tm="0">
                                          <p:val>
                                            <p:strVal val="1+#ppt_h/2"/>
                                          </p:val>
                                        </p:tav>
                                        <p:tav tm="100000">
                                          <p:val>
                                            <p:strVal val="#ppt_y"/>
                                          </p:val>
                                        </p:tav>
                                      </p:tavLst>
                                    </p:anim>
                                  </p:childTnLst>
                                </p:cTn>
                              </p:par>
                            </p:childTnLst>
                          </p:cTn>
                        </p:par>
                        <p:par>
                          <p:cTn id="65" fill="hold">
                            <p:stCondLst>
                              <p:cond delay="500"/>
                            </p:stCondLst>
                            <p:childTnLst>
                              <p:par>
                                <p:cTn id="66" presetClass="entr" nodeType="afterEffect" presetSubtype="4" presetID="2" grpId="12" fill="hold">
                                  <p:stCondLst>
                                    <p:cond delay="0"/>
                                  </p:stCondLst>
                                  <p:iterate type="el" backwards="0">
                                    <p:tmAbs val="0"/>
                                  </p:iterate>
                                  <p:childTnLst>
                                    <p:set>
                                      <p:cBhvr>
                                        <p:cTn id="67" fill="hold"/>
                                        <p:tgtEl>
                                          <p:spTgt spid="419"/>
                                        </p:tgtEl>
                                        <p:attrNameLst>
                                          <p:attrName>style.visibility</p:attrName>
                                        </p:attrNameLst>
                                      </p:cBhvr>
                                      <p:to>
                                        <p:strVal val="visible"/>
                                      </p:to>
                                    </p:set>
                                    <p:anim calcmode="lin" valueType="num">
                                      <p:cBhvr>
                                        <p:cTn id="68" dur="500" fill="hold"/>
                                        <p:tgtEl>
                                          <p:spTgt spid="419"/>
                                        </p:tgtEl>
                                        <p:attrNameLst>
                                          <p:attrName>ppt_x</p:attrName>
                                        </p:attrNameLst>
                                      </p:cBhvr>
                                      <p:tavLst>
                                        <p:tav tm="0">
                                          <p:val>
                                            <p:strVal val="#ppt_x"/>
                                          </p:val>
                                        </p:tav>
                                        <p:tav tm="100000">
                                          <p:val>
                                            <p:strVal val="#ppt_x"/>
                                          </p:val>
                                        </p:tav>
                                      </p:tavLst>
                                    </p:anim>
                                    <p:anim calcmode="lin" valueType="num">
                                      <p:cBhvr>
                                        <p:cTn id="69" dur="500" fill="hold"/>
                                        <p:tgtEl>
                                          <p:spTgt spid="419"/>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Class="exit" nodeType="clickEffect" presetSubtype="4" presetID="2" grpId="13" fill="hold">
                                  <p:stCondLst>
                                    <p:cond delay="0"/>
                                  </p:stCondLst>
                                  <p:iterate type="el" backwards="0">
                                    <p:tmAbs val="0"/>
                                  </p:iterate>
                                  <p:childTnLst>
                                    <p:anim calcmode="lin" valueType="num">
                                      <p:cBhvr>
                                        <p:cTn id="73" dur="500" fill="hold"/>
                                        <p:tgtEl>
                                          <p:spTgt spid="418"/>
                                        </p:tgtEl>
                                        <p:attrNameLst>
                                          <p:attrName>ppt_x</p:attrName>
                                        </p:attrNameLst>
                                      </p:cBhvr>
                                      <p:tavLst>
                                        <p:tav tm="0">
                                          <p:val>
                                            <p:strVal val="ppt_x"/>
                                          </p:val>
                                        </p:tav>
                                        <p:tav tm="100000">
                                          <p:val>
                                            <p:strVal val="ppt_x"/>
                                          </p:val>
                                        </p:tav>
                                      </p:tavLst>
                                    </p:anim>
                                    <p:anim calcmode="lin" valueType="num">
                                      <p:cBhvr>
                                        <p:cTn id="74" dur="500" fill="hold"/>
                                        <p:tgtEl>
                                          <p:spTgt spid="418"/>
                                        </p:tgtEl>
                                        <p:attrNameLst>
                                          <p:attrName>ppt_y</p:attrName>
                                        </p:attrNameLst>
                                      </p:cBhvr>
                                      <p:tavLst>
                                        <p:tav tm="0">
                                          <p:val>
                                            <p:strVal val="ppt_y"/>
                                          </p:val>
                                        </p:tav>
                                        <p:tav tm="100000">
                                          <p:val>
                                            <p:strVal val="1+ppt_h/2"/>
                                          </p:val>
                                        </p:tav>
                                      </p:tavLst>
                                    </p:anim>
                                    <p:set>
                                      <p:cBhvr>
                                        <p:cTn id="75" fill="hold">
                                          <p:stCondLst>
                                            <p:cond delay="499"/>
                                          </p:stCondLst>
                                        </p:cTn>
                                        <p:tgtEl>
                                          <p:spTgt spid="418"/>
                                        </p:tgtEl>
                                        <p:attrNameLst>
                                          <p:attrName>style.visibility</p:attrName>
                                        </p:attrNameLst>
                                      </p:cBhvr>
                                      <p:to>
                                        <p:strVal val="hidden"/>
                                      </p:to>
                                    </p:set>
                                  </p:childTnLst>
                                </p:cTn>
                              </p:par>
                            </p:childTnLst>
                          </p:cTn>
                        </p:par>
                        <p:par>
                          <p:cTn id="76" fill="hold">
                            <p:stCondLst>
                              <p:cond delay="500"/>
                            </p:stCondLst>
                            <p:childTnLst>
                              <p:par>
                                <p:cTn id="77" presetClass="exit" nodeType="afterEffect" presetSubtype="4" presetID="2" grpId="14" fill="hold">
                                  <p:stCondLst>
                                    <p:cond delay="0"/>
                                  </p:stCondLst>
                                  <p:iterate type="el" backwards="0">
                                    <p:tmAbs val="0"/>
                                  </p:iterate>
                                  <p:childTnLst>
                                    <p:anim calcmode="lin" valueType="num">
                                      <p:cBhvr>
                                        <p:cTn id="78" dur="500" fill="hold"/>
                                        <p:tgtEl>
                                          <p:spTgt spid="419"/>
                                        </p:tgtEl>
                                        <p:attrNameLst>
                                          <p:attrName>ppt_x</p:attrName>
                                        </p:attrNameLst>
                                      </p:cBhvr>
                                      <p:tavLst>
                                        <p:tav tm="0">
                                          <p:val>
                                            <p:strVal val="ppt_x"/>
                                          </p:val>
                                        </p:tav>
                                        <p:tav tm="100000">
                                          <p:val>
                                            <p:strVal val="ppt_x"/>
                                          </p:val>
                                        </p:tav>
                                      </p:tavLst>
                                    </p:anim>
                                    <p:anim calcmode="lin" valueType="num">
                                      <p:cBhvr>
                                        <p:cTn id="79" dur="500" fill="hold"/>
                                        <p:tgtEl>
                                          <p:spTgt spid="419"/>
                                        </p:tgtEl>
                                        <p:attrNameLst>
                                          <p:attrName>ppt_y</p:attrName>
                                        </p:attrNameLst>
                                      </p:cBhvr>
                                      <p:tavLst>
                                        <p:tav tm="0">
                                          <p:val>
                                            <p:strVal val="ppt_y"/>
                                          </p:val>
                                        </p:tav>
                                        <p:tav tm="100000">
                                          <p:val>
                                            <p:strVal val="1+ppt_h/2"/>
                                          </p:val>
                                        </p:tav>
                                      </p:tavLst>
                                    </p:anim>
                                    <p:set>
                                      <p:cBhvr>
                                        <p:cTn id="80" fill="hold">
                                          <p:stCondLst>
                                            <p:cond delay="499"/>
                                          </p:stCondLst>
                                        </p:cTn>
                                        <p:tgtEl>
                                          <p:spTgt spid="419"/>
                                        </p:tgtEl>
                                        <p:attrNameLst>
                                          <p:attrName>style.visibility</p:attrName>
                                        </p:attrNameLst>
                                      </p:cBhvr>
                                      <p:to>
                                        <p:strVal val="hidden"/>
                                      </p:to>
                                    </p:set>
                                  </p:childTnLst>
                                </p:cTn>
                              </p:par>
                            </p:childTnLst>
                          </p:cTn>
                        </p:par>
                        <p:par>
                          <p:cTn id="81" fill="hold">
                            <p:stCondLst>
                              <p:cond delay="1000"/>
                            </p:stCondLst>
                            <p:childTnLst>
                              <p:par>
                                <p:cTn id="82" presetClass="entr" nodeType="afterEffect" presetSubtype="4" presetID="2" grpId="15" fill="hold">
                                  <p:stCondLst>
                                    <p:cond delay="0"/>
                                  </p:stCondLst>
                                  <p:iterate type="el" backwards="0">
                                    <p:tmAbs val="0"/>
                                  </p:iterate>
                                  <p:childTnLst>
                                    <p:set>
                                      <p:cBhvr>
                                        <p:cTn id="83" fill="hold"/>
                                        <p:tgtEl>
                                          <p:spTgt spid="421"/>
                                        </p:tgtEl>
                                        <p:attrNameLst>
                                          <p:attrName>style.visibility</p:attrName>
                                        </p:attrNameLst>
                                      </p:cBhvr>
                                      <p:to>
                                        <p:strVal val="visible"/>
                                      </p:to>
                                    </p:set>
                                    <p:anim calcmode="lin" valueType="num">
                                      <p:cBhvr>
                                        <p:cTn id="84" dur="500" fill="hold"/>
                                        <p:tgtEl>
                                          <p:spTgt spid="421"/>
                                        </p:tgtEl>
                                        <p:attrNameLst>
                                          <p:attrName>ppt_x</p:attrName>
                                        </p:attrNameLst>
                                      </p:cBhvr>
                                      <p:tavLst>
                                        <p:tav tm="0">
                                          <p:val>
                                            <p:strVal val="#ppt_x"/>
                                          </p:val>
                                        </p:tav>
                                        <p:tav tm="100000">
                                          <p:val>
                                            <p:strVal val="#ppt_x"/>
                                          </p:val>
                                        </p:tav>
                                      </p:tavLst>
                                    </p:anim>
                                    <p:anim calcmode="lin" valueType="num">
                                      <p:cBhvr>
                                        <p:cTn id="85" dur="500" fill="hold"/>
                                        <p:tgtEl>
                                          <p:spTgt spid="421"/>
                                        </p:tgtEl>
                                        <p:attrNameLst>
                                          <p:attrName>ppt_y</p:attrName>
                                        </p:attrNameLst>
                                      </p:cBhvr>
                                      <p:tavLst>
                                        <p:tav tm="0">
                                          <p:val>
                                            <p:strVal val="1+#ppt_h/2"/>
                                          </p:val>
                                        </p:tav>
                                        <p:tav tm="100000">
                                          <p:val>
                                            <p:strVal val="#ppt_y"/>
                                          </p:val>
                                        </p:tav>
                                      </p:tavLst>
                                    </p:anim>
                                  </p:childTnLst>
                                </p:cTn>
                              </p:par>
                            </p:childTnLst>
                          </p:cTn>
                        </p:par>
                        <p:par>
                          <p:cTn id="86" fill="hold">
                            <p:stCondLst>
                              <p:cond delay="1500"/>
                            </p:stCondLst>
                            <p:childTnLst>
                              <p:par>
                                <p:cTn id="87" presetClass="entr" nodeType="afterEffect" presetSubtype="4" presetID="2" grpId="16" fill="hold">
                                  <p:stCondLst>
                                    <p:cond delay="0"/>
                                  </p:stCondLst>
                                  <p:iterate type="el" backwards="0">
                                    <p:tmAbs val="0"/>
                                  </p:iterate>
                                  <p:childTnLst>
                                    <p:set>
                                      <p:cBhvr>
                                        <p:cTn id="88" fill="hold"/>
                                        <p:tgtEl>
                                          <p:spTgt spid="420"/>
                                        </p:tgtEl>
                                        <p:attrNameLst>
                                          <p:attrName>style.visibility</p:attrName>
                                        </p:attrNameLst>
                                      </p:cBhvr>
                                      <p:to>
                                        <p:strVal val="visible"/>
                                      </p:to>
                                    </p:set>
                                    <p:anim calcmode="lin" valueType="num">
                                      <p:cBhvr>
                                        <p:cTn id="89" dur="500" fill="hold"/>
                                        <p:tgtEl>
                                          <p:spTgt spid="420"/>
                                        </p:tgtEl>
                                        <p:attrNameLst>
                                          <p:attrName>ppt_x</p:attrName>
                                        </p:attrNameLst>
                                      </p:cBhvr>
                                      <p:tavLst>
                                        <p:tav tm="0">
                                          <p:val>
                                            <p:strVal val="#ppt_x"/>
                                          </p:val>
                                        </p:tav>
                                        <p:tav tm="100000">
                                          <p:val>
                                            <p:strVal val="#ppt_x"/>
                                          </p:val>
                                        </p:tav>
                                      </p:tavLst>
                                    </p:anim>
                                    <p:anim calcmode="lin" valueType="num">
                                      <p:cBhvr>
                                        <p:cTn id="90" dur="500" fill="hold"/>
                                        <p:tgtEl>
                                          <p:spTgt spid="420"/>
                                        </p:tgtEl>
                                        <p:attrNameLst>
                                          <p:attrName>ppt_y</p:attrName>
                                        </p:attrNameLst>
                                      </p:cBhvr>
                                      <p:tavLst>
                                        <p:tav tm="0">
                                          <p:val>
                                            <p:strVal val="1+#ppt_h/2"/>
                                          </p:val>
                                        </p:tav>
                                        <p:tav tm="100000">
                                          <p:val>
                                            <p:strVal val="#ppt_y"/>
                                          </p:val>
                                        </p:tav>
                                      </p:tavLst>
                                    </p:anim>
                                  </p:childTnLst>
                                </p:cTn>
                              </p:par>
                            </p:childTnLst>
                          </p:cTn>
                        </p:par>
                        <p:par>
                          <p:cTn id="91" fill="hold">
                            <p:stCondLst>
                              <p:cond delay="2000"/>
                            </p:stCondLst>
                            <p:childTnLst>
                              <p:par>
                                <p:cTn id="92" presetClass="entr" nodeType="afterEffect" presetSubtype="4" presetID="2" grpId="17" fill="hold">
                                  <p:stCondLst>
                                    <p:cond delay="0"/>
                                  </p:stCondLst>
                                  <p:iterate type="el" backwards="0">
                                    <p:tmAbs val="0"/>
                                  </p:iterate>
                                  <p:childTnLst>
                                    <p:set>
                                      <p:cBhvr>
                                        <p:cTn id="93" fill="hold"/>
                                        <p:tgtEl>
                                          <p:spTgt spid="422"/>
                                        </p:tgtEl>
                                        <p:attrNameLst>
                                          <p:attrName>style.visibility</p:attrName>
                                        </p:attrNameLst>
                                      </p:cBhvr>
                                      <p:to>
                                        <p:strVal val="visible"/>
                                      </p:to>
                                    </p:set>
                                    <p:anim calcmode="lin" valueType="num">
                                      <p:cBhvr>
                                        <p:cTn id="94" dur="500" fill="hold"/>
                                        <p:tgtEl>
                                          <p:spTgt spid="422"/>
                                        </p:tgtEl>
                                        <p:attrNameLst>
                                          <p:attrName>ppt_x</p:attrName>
                                        </p:attrNameLst>
                                      </p:cBhvr>
                                      <p:tavLst>
                                        <p:tav tm="0">
                                          <p:val>
                                            <p:strVal val="#ppt_x"/>
                                          </p:val>
                                        </p:tav>
                                        <p:tav tm="100000">
                                          <p:val>
                                            <p:strVal val="#ppt_x"/>
                                          </p:val>
                                        </p:tav>
                                      </p:tavLst>
                                    </p:anim>
                                    <p:anim calcmode="lin" valueType="num">
                                      <p:cBhvr>
                                        <p:cTn id="95" dur="500" fill="hold"/>
                                        <p:tgtEl>
                                          <p:spTgt spid="4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4" grpId="9"/>
      <p:bldP build="whole" bldLvl="1" animBg="1" rev="0" advAuto="0" spid="418" grpId="11"/>
      <p:bldP build="whole" bldLvl="1" animBg="1" rev="0" advAuto="0" spid="416" grpId="8"/>
      <p:bldP build="whole" bldLvl="1" animBg="1" rev="0" advAuto="0" spid="418" grpId="13"/>
      <p:bldP build="whole" bldLvl="1" animBg="1" rev="0" advAuto="0" spid="422" grpId="17"/>
      <p:bldP build="whole" bldLvl="1" animBg="1" rev="0" advAuto="0" spid="421" grpId="15"/>
      <p:bldP build="whole" bldLvl="1" animBg="1" rev="0" advAuto="0" spid="415" grpId="10"/>
      <p:bldP build="whole" bldLvl="1" animBg="1" rev="0" advAuto="0" spid="405" grpId="2"/>
      <p:bldP build="whole" bldLvl="1" animBg="1" rev="0" advAuto="0" spid="410" grpId="4"/>
      <p:bldP build="whole" bldLvl="1" animBg="1" rev="0" advAuto="0" spid="419" grpId="12"/>
      <p:bldP build="whole" bldLvl="1" animBg="1" rev="0" advAuto="0" spid="411" grpId="5"/>
      <p:bldP build="whole" bldLvl="1" animBg="1" rev="0" advAuto="0" spid="419" grpId="14"/>
      <p:bldP build="p" bldLvl="5" animBg="1" rev="0" advAuto="0" spid="408" grpId="1"/>
      <p:bldP build="whole" bldLvl="1" animBg="1" rev="0" advAuto="0" spid="412" grpId="6"/>
      <p:bldP build="whole" bldLvl="1" animBg="1" rev="0" advAuto="0" spid="420" grpId="16"/>
      <p:bldP build="whole" bldLvl="1" animBg="1" rev="0" advAuto="0" spid="413" grpId="7"/>
      <p:bldP build="whole" bldLvl="1" animBg="1" rev="0" advAuto="0" spid="409" grpId="3"/>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Text Placeholder 5"/>
          <p:cNvSpPr txBox="1"/>
          <p:nvPr>
            <p:ph type="body" sz="half" idx="1"/>
          </p:nvPr>
        </p:nvSpPr>
        <p:spPr>
          <a:xfrm>
            <a:off x="450376" y="2388359"/>
            <a:ext cx="8030689" cy="1673226"/>
          </a:xfrm>
          <a:prstGeom prst="rect">
            <a:avLst/>
          </a:prstGeom>
        </p:spPr>
        <p:txBody>
          <a:bodyPr/>
          <a:lstStyle/>
          <a:p>
            <a:pPr marL="360045" indent="-360045" defTabSz="576072">
              <a:spcBef>
                <a:spcPts val="400"/>
              </a:spcBef>
              <a:buClr>
                <a:schemeClr val="accent2"/>
              </a:buClr>
              <a:buSzPct val="60000"/>
              <a:buChar char="❑"/>
              <a:defRPr sz="3024"/>
            </a:pPr>
            <a:r>
              <a:t>Layering</a:t>
            </a:r>
          </a:p>
          <a:p>
            <a:pPr lvl="1" marL="763295" indent="-360045" defTabSz="576072">
              <a:spcBef>
                <a:spcPts val="300"/>
              </a:spcBef>
              <a:buClr>
                <a:schemeClr val="accent1"/>
              </a:buClr>
              <a:buSzPct val="70000"/>
              <a:buChar char="❑"/>
              <a:defRPr sz="2268">
                <a:solidFill>
                  <a:srgbClr val="888888"/>
                </a:solidFill>
              </a:defRPr>
            </a:pPr>
            <a:r>
              <a:t>The OSI Model</a:t>
            </a:r>
            <a:endParaRPr sz="1134"/>
          </a:p>
          <a:p>
            <a:pPr marL="360045" indent="-360045" defTabSz="576072">
              <a:spcBef>
                <a:spcPts val="400"/>
              </a:spcBef>
              <a:buClr>
                <a:schemeClr val="accent2"/>
              </a:buClr>
              <a:buSzPct val="60000"/>
              <a:buChar char="❑"/>
              <a:defRPr sz="3024"/>
            </a:pPr>
            <a:r>
              <a:t>Communicating</a:t>
            </a:r>
          </a:p>
          <a:p>
            <a:pPr lvl="1" marL="763295" indent="-360045" defTabSz="576072">
              <a:spcBef>
                <a:spcPts val="300"/>
              </a:spcBef>
              <a:buClr>
                <a:schemeClr val="accent1"/>
              </a:buClr>
              <a:buSzPct val="70000"/>
              <a:buChar char="❑"/>
              <a:defRPr sz="2268">
                <a:solidFill>
                  <a:srgbClr val="888888"/>
                </a:solidFill>
              </a:defRPr>
            </a:pPr>
            <a:r>
              <a:t>The End-to-End Argument</a:t>
            </a:r>
          </a:p>
        </p:txBody>
      </p:sp>
      <p:sp>
        <p:nvSpPr>
          <p:cNvPr id="427" name="Title 4"/>
          <p:cNvSpPr txBox="1"/>
          <p:nvPr>
            <p:ph type="title"/>
          </p:nvPr>
        </p:nvSpPr>
        <p:spPr>
          <a:prstGeom prst="rect">
            <a:avLst/>
          </a:prstGeom>
        </p:spPr>
        <p:txBody>
          <a:bodyPr/>
          <a:lstStyle/>
          <a:p>
            <a:pPr/>
            <a:r>
              <a:t>Outline</a:t>
            </a:r>
          </a:p>
        </p:txBody>
      </p:sp>
      <p:sp>
        <p:nvSpPr>
          <p:cNvPr id="428"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Title 4"/>
          <p:cNvSpPr txBox="1"/>
          <p:nvPr>
            <p:ph type="title"/>
          </p:nvPr>
        </p:nvSpPr>
        <p:spPr>
          <a:prstGeom prst="rect">
            <a:avLst/>
          </a:prstGeom>
        </p:spPr>
        <p:txBody>
          <a:bodyPr/>
          <a:lstStyle/>
          <a:p>
            <a:pPr/>
            <a:r>
              <a:t>The ISO OSI Model</a:t>
            </a:r>
          </a:p>
        </p:txBody>
      </p:sp>
      <p:sp>
        <p:nvSpPr>
          <p:cNvPr id="433"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34" name="Content Placeholder 5"/>
          <p:cNvSpPr txBox="1"/>
          <p:nvPr>
            <p:ph type="body" sz="quarter" idx="1"/>
          </p:nvPr>
        </p:nvSpPr>
        <p:spPr>
          <a:xfrm>
            <a:off x="170455" y="1531959"/>
            <a:ext cx="8839201" cy="542503"/>
          </a:xfrm>
          <a:prstGeom prst="rect">
            <a:avLst/>
          </a:prstGeom>
        </p:spPr>
        <p:txBody>
          <a:bodyPr/>
          <a:lstStyle>
            <a:lvl1pPr marL="0" indent="0" algn="ctr">
              <a:buSzTx/>
              <a:buFont typeface="Wingdings"/>
              <a:buNone/>
            </a:lvl1pPr>
          </a:lstStyle>
          <a:p>
            <a:pPr/>
            <a:r>
              <a:t>OSI: Open Systems Interconnect Model</a:t>
            </a:r>
          </a:p>
        </p:txBody>
      </p:sp>
      <p:sp>
        <p:nvSpPr>
          <p:cNvPr id="435" name="Rectangle 8"/>
          <p:cNvSpPr/>
          <p:nvPr/>
        </p:nvSpPr>
        <p:spPr>
          <a:xfrm>
            <a:off x="238821" y="2524861"/>
            <a:ext cx="225872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436" name="Content Placeholder 2"/>
          <p:cNvSpPr txBox="1"/>
          <p:nvPr/>
        </p:nvSpPr>
        <p:spPr>
          <a:xfrm>
            <a:off x="211399" y="2524861"/>
            <a:ext cx="2231552"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437" name="Rectangle 14"/>
          <p:cNvSpPr/>
          <p:nvPr/>
        </p:nvSpPr>
        <p:spPr>
          <a:xfrm>
            <a:off x="227581" y="3100348"/>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438" name="Content Placeholder 2"/>
          <p:cNvSpPr txBox="1"/>
          <p:nvPr/>
        </p:nvSpPr>
        <p:spPr>
          <a:xfrm>
            <a:off x="200023" y="3100348"/>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439" name="Rectangle 17"/>
          <p:cNvSpPr/>
          <p:nvPr/>
        </p:nvSpPr>
        <p:spPr>
          <a:xfrm>
            <a:off x="227712" y="3673526"/>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440" name="Content Placeholder 2"/>
          <p:cNvSpPr txBox="1"/>
          <p:nvPr/>
        </p:nvSpPr>
        <p:spPr>
          <a:xfrm>
            <a:off x="200154" y="367352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441" name="Rectangle 20"/>
          <p:cNvSpPr/>
          <p:nvPr/>
        </p:nvSpPr>
        <p:spPr>
          <a:xfrm>
            <a:off x="227712" y="4246703"/>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442" name="Content Placeholder 2"/>
          <p:cNvSpPr txBox="1"/>
          <p:nvPr/>
        </p:nvSpPr>
        <p:spPr>
          <a:xfrm>
            <a:off x="200154" y="424670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443" name="Rectangle 23"/>
          <p:cNvSpPr/>
          <p:nvPr/>
        </p:nvSpPr>
        <p:spPr>
          <a:xfrm>
            <a:off x="227712" y="4819879"/>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444" name="Content Placeholder 2"/>
          <p:cNvSpPr txBox="1"/>
          <p:nvPr/>
        </p:nvSpPr>
        <p:spPr>
          <a:xfrm>
            <a:off x="200154" y="481987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445" name="Rectangle 26"/>
          <p:cNvSpPr/>
          <p:nvPr/>
        </p:nvSpPr>
        <p:spPr>
          <a:xfrm>
            <a:off x="227712"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446" name="Content Placeholder 2"/>
          <p:cNvSpPr txBox="1"/>
          <p:nvPr/>
        </p:nvSpPr>
        <p:spPr>
          <a:xfrm>
            <a:off x="200154"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447" name="Rectangle 29"/>
          <p:cNvSpPr/>
          <p:nvPr/>
        </p:nvSpPr>
        <p:spPr>
          <a:xfrm>
            <a:off x="227843" y="5970790"/>
            <a:ext cx="2269962" cy="573178"/>
          </a:xfrm>
          <a:prstGeom prst="rect">
            <a:avLst/>
          </a:prstGeom>
          <a:blipFill>
            <a:blip r:embed="rId3"/>
          </a:blipFill>
          <a:ln w="57150">
            <a:solidFill>
              <a:srgbClr val="000000"/>
            </a:solidFill>
          </a:ln>
        </p:spPr>
        <p:txBody>
          <a:bodyPr lIns="45719" rIns="45719" anchor="ctr"/>
          <a:lstStyle/>
          <a:p>
            <a:pPr algn="ctr">
              <a:defRPr>
                <a:solidFill>
                  <a:srgbClr val="FFFFFF"/>
                </a:solidFill>
              </a:defRPr>
            </a:pPr>
          </a:p>
        </p:txBody>
      </p:sp>
      <p:sp>
        <p:nvSpPr>
          <p:cNvPr id="448" name="Content Placeholder 2"/>
          <p:cNvSpPr txBox="1"/>
          <p:nvPr/>
        </p:nvSpPr>
        <p:spPr>
          <a:xfrm>
            <a:off x="200285" y="5970790"/>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449" name="Rectangle 31"/>
          <p:cNvSpPr/>
          <p:nvPr/>
        </p:nvSpPr>
        <p:spPr>
          <a:xfrm>
            <a:off x="3437206" y="4824436"/>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450" name="Content Placeholder 2"/>
          <p:cNvSpPr txBox="1"/>
          <p:nvPr/>
        </p:nvSpPr>
        <p:spPr>
          <a:xfrm>
            <a:off x="3409648" y="482443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451" name="Rectangle 33"/>
          <p:cNvSpPr/>
          <p:nvPr/>
        </p:nvSpPr>
        <p:spPr>
          <a:xfrm>
            <a:off x="3437206" y="5402171"/>
            <a:ext cx="2269961"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452" name="Content Placeholder 2"/>
          <p:cNvSpPr txBox="1"/>
          <p:nvPr/>
        </p:nvSpPr>
        <p:spPr>
          <a:xfrm>
            <a:off x="3409648" y="5402171"/>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453" name="Rectangle 35"/>
          <p:cNvSpPr/>
          <p:nvPr/>
        </p:nvSpPr>
        <p:spPr>
          <a:xfrm>
            <a:off x="3437337" y="5975348"/>
            <a:ext cx="1134850" cy="573177"/>
          </a:xfrm>
          <a:prstGeom prst="rect">
            <a:avLst/>
          </a:prstGeom>
          <a:blipFill>
            <a:blip r:embed="rId3"/>
          </a:blipFill>
          <a:ln w="12700">
            <a:miter lim="400000"/>
          </a:ln>
        </p:spPr>
        <p:txBody>
          <a:bodyPr lIns="45719" rIns="45719" anchor="ctr"/>
          <a:lstStyle/>
          <a:p>
            <a:pPr algn="ctr">
              <a:defRPr>
                <a:solidFill>
                  <a:srgbClr val="FFFFFF"/>
                </a:solidFill>
              </a:defRPr>
            </a:pPr>
          </a:p>
        </p:txBody>
      </p:sp>
      <p:sp>
        <p:nvSpPr>
          <p:cNvPr id="454" name="Rectangle 37"/>
          <p:cNvSpPr/>
          <p:nvPr/>
        </p:nvSpPr>
        <p:spPr>
          <a:xfrm>
            <a:off x="6644302" y="2524860"/>
            <a:ext cx="226996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455" name="Content Placeholder 2"/>
          <p:cNvSpPr txBox="1"/>
          <p:nvPr/>
        </p:nvSpPr>
        <p:spPr>
          <a:xfrm>
            <a:off x="6644564" y="2524860"/>
            <a:ext cx="2215106"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456" name="Rectangle 39"/>
          <p:cNvSpPr/>
          <p:nvPr/>
        </p:nvSpPr>
        <p:spPr>
          <a:xfrm>
            <a:off x="6644302" y="3100347"/>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457" name="Content Placeholder 2"/>
          <p:cNvSpPr txBox="1"/>
          <p:nvPr/>
        </p:nvSpPr>
        <p:spPr>
          <a:xfrm>
            <a:off x="6616744" y="310034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458" name="Rectangle 41"/>
          <p:cNvSpPr/>
          <p:nvPr/>
        </p:nvSpPr>
        <p:spPr>
          <a:xfrm>
            <a:off x="6644433" y="3673524"/>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459" name="Content Placeholder 2"/>
          <p:cNvSpPr txBox="1"/>
          <p:nvPr/>
        </p:nvSpPr>
        <p:spPr>
          <a:xfrm>
            <a:off x="6616875" y="367352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460" name="Rectangle 43"/>
          <p:cNvSpPr/>
          <p:nvPr/>
        </p:nvSpPr>
        <p:spPr>
          <a:xfrm>
            <a:off x="6644433" y="4246702"/>
            <a:ext cx="2269962" cy="573177"/>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461" name="Content Placeholder 2"/>
          <p:cNvSpPr txBox="1"/>
          <p:nvPr/>
        </p:nvSpPr>
        <p:spPr>
          <a:xfrm>
            <a:off x="6616875" y="4246702"/>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462" name="Rectangle 45"/>
          <p:cNvSpPr/>
          <p:nvPr/>
        </p:nvSpPr>
        <p:spPr>
          <a:xfrm>
            <a:off x="6644433" y="4819879"/>
            <a:ext cx="2269962" cy="573177"/>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463" name="Content Placeholder 2"/>
          <p:cNvSpPr txBox="1"/>
          <p:nvPr/>
        </p:nvSpPr>
        <p:spPr>
          <a:xfrm>
            <a:off x="6616875" y="481987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464" name="Rectangle 47"/>
          <p:cNvSpPr/>
          <p:nvPr/>
        </p:nvSpPr>
        <p:spPr>
          <a:xfrm>
            <a:off x="6644433"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465" name="Content Placeholder 2"/>
          <p:cNvSpPr txBox="1"/>
          <p:nvPr/>
        </p:nvSpPr>
        <p:spPr>
          <a:xfrm>
            <a:off x="6616875"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466" name="Rectangle 49"/>
          <p:cNvSpPr/>
          <p:nvPr/>
        </p:nvSpPr>
        <p:spPr>
          <a:xfrm>
            <a:off x="6644564" y="5970789"/>
            <a:ext cx="2269962" cy="573178"/>
          </a:xfrm>
          <a:prstGeom prst="rect">
            <a:avLst/>
          </a:prstGeom>
          <a:blipFill>
            <a:blip r:embed="rId4"/>
          </a:blipFill>
          <a:ln w="57150">
            <a:solidFill>
              <a:srgbClr val="000000"/>
            </a:solidFill>
          </a:ln>
        </p:spPr>
        <p:txBody>
          <a:bodyPr lIns="45719" rIns="45719" anchor="ctr"/>
          <a:lstStyle/>
          <a:p>
            <a:pPr algn="ctr">
              <a:defRPr>
                <a:solidFill>
                  <a:srgbClr val="FFFFFF"/>
                </a:solidFill>
              </a:defRPr>
            </a:pPr>
          </a:p>
        </p:txBody>
      </p:sp>
      <p:sp>
        <p:nvSpPr>
          <p:cNvPr id="467" name="Content Placeholder 2"/>
          <p:cNvSpPr txBox="1"/>
          <p:nvPr/>
        </p:nvSpPr>
        <p:spPr>
          <a:xfrm>
            <a:off x="6617006" y="597078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468" name="Content Placeholder 5"/>
          <p:cNvSpPr txBox="1"/>
          <p:nvPr/>
        </p:nvSpPr>
        <p:spPr>
          <a:xfrm>
            <a:off x="607117"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1</a:t>
            </a:r>
          </a:p>
        </p:txBody>
      </p:sp>
      <p:sp>
        <p:nvSpPr>
          <p:cNvPr id="469" name="Content Placeholder 5"/>
          <p:cNvSpPr txBox="1"/>
          <p:nvPr/>
        </p:nvSpPr>
        <p:spPr>
          <a:xfrm>
            <a:off x="3857954" y="2011906"/>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Router</a:t>
            </a:r>
          </a:p>
        </p:txBody>
      </p:sp>
      <p:sp>
        <p:nvSpPr>
          <p:cNvPr id="470" name="Content Placeholder 5"/>
          <p:cNvSpPr txBox="1"/>
          <p:nvPr/>
        </p:nvSpPr>
        <p:spPr>
          <a:xfrm>
            <a:off x="7070669"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2</a:t>
            </a:r>
          </a:p>
        </p:txBody>
      </p:sp>
      <p:sp>
        <p:nvSpPr>
          <p:cNvPr id="471" name="Rectangle 54"/>
          <p:cNvSpPr/>
          <p:nvPr/>
        </p:nvSpPr>
        <p:spPr>
          <a:xfrm>
            <a:off x="4569057" y="5975348"/>
            <a:ext cx="1134850" cy="573177"/>
          </a:xfrm>
          <a:prstGeom prst="rect">
            <a:avLst/>
          </a:prstGeom>
          <a:blipFill>
            <a:blip r:embed="rId4"/>
          </a:blipFill>
          <a:ln w="12700">
            <a:miter lim="400000"/>
          </a:ln>
        </p:spPr>
        <p:txBody>
          <a:bodyPr lIns="45719" rIns="45719" anchor="ctr"/>
          <a:lstStyle/>
          <a:p>
            <a:pPr algn="ctr">
              <a:defRPr>
                <a:solidFill>
                  <a:srgbClr val="FFFFFF"/>
                </a:solidFill>
              </a:defRPr>
            </a:pPr>
          </a:p>
        </p:txBody>
      </p:sp>
      <p:sp>
        <p:nvSpPr>
          <p:cNvPr id="472" name="Rectangle 56"/>
          <p:cNvSpPr/>
          <p:nvPr/>
        </p:nvSpPr>
        <p:spPr>
          <a:xfrm>
            <a:off x="3437206" y="5966233"/>
            <a:ext cx="2269962" cy="573178"/>
          </a:xfrm>
          <a:prstGeom prst="rect">
            <a:avLst/>
          </a:prstGeom>
          <a:ln w="57150">
            <a:solidFill>
              <a:srgbClr val="000000"/>
            </a:solidFill>
          </a:ln>
        </p:spPr>
        <p:txBody>
          <a:bodyPr lIns="45719" rIns="45719" anchor="ctr"/>
          <a:lstStyle/>
          <a:p>
            <a:pPr algn="ctr">
              <a:defRPr>
                <a:solidFill>
                  <a:srgbClr val="FFFFFF"/>
                </a:solidFill>
              </a:defRPr>
            </a:pPr>
          </a:p>
        </p:txBody>
      </p:sp>
      <p:sp>
        <p:nvSpPr>
          <p:cNvPr id="473" name="Content Placeholder 2"/>
          <p:cNvSpPr txBox="1"/>
          <p:nvPr/>
        </p:nvSpPr>
        <p:spPr>
          <a:xfrm>
            <a:off x="3450859" y="596623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grpSp>
        <p:nvGrpSpPr>
          <p:cNvPr id="483" name="Group"/>
          <p:cNvGrpSpPr/>
          <p:nvPr/>
        </p:nvGrpSpPr>
        <p:grpSpPr>
          <a:xfrm>
            <a:off x="3409396" y="2509509"/>
            <a:ext cx="2297650" cy="2295020"/>
            <a:chOff x="0" y="0"/>
            <a:chExt cx="2297649" cy="2295018"/>
          </a:xfrm>
        </p:grpSpPr>
        <p:sp>
          <p:nvSpPr>
            <p:cNvPr id="474" name="Rectangle 8"/>
            <p:cNvSpPr/>
            <p:nvPr/>
          </p:nvSpPr>
          <p:spPr>
            <a:xfrm>
              <a:off x="38798" y="0"/>
              <a:ext cx="2258721" cy="573177"/>
            </a:xfrm>
            <a:prstGeom prst="rect">
              <a:avLst/>
            </a:prstGeom>
            <a:solidFill>
              <a:srgbClr val="7030A0"/>
            </a:solidFill>
            <a:ln w="5715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5" name="Rectangle 14"/>
            <p:cNvSpPr/>
            <p:nvPr/>
          </p:nvSpPr>
          <p:spPr>
            <a:xfrm>
              <a:off x="27558" y="575487"/>
              <a:ext cx="2269961" cy="573178"/>
            </a:xfrm>
            <a:prstGeom prst="rect">
              <a:avLst/>
            </a:prstGeom>
            <a:solidFill>
              <a:srgbClr val="002060"/>
            </a:solidFill>
            <a:ln w="5715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6" name="Rectangle 17"/>
            <p:cNvSpPr/>
            <p:nvPr/>
          </p:nvSpPr>
          <p:spPr>
            <a:xfrm>
              <a:off x="27689" y="1148664"/>
              <a:ext cx="2269961" cy="573178"/>
            </a:xfrm>
            <a:prstGeom prst="rect">
              <a:avLst/>
            </a:prstGeom>
            <a:solidFill>
              <a:srgbClr val="0070C0"/>
            </a:solidFill>
            <a:ln w="5715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77" name="Rectangle 20"/>
            <p:cNvSpPr/>
            <p:nvPr/>
          </p:nvSpPr>
          <p:spPr>
            <a:xfrm>
              <a:off x="27689" y="1721841"/>
              <a:ext cx="2269961" cy="573178"/>
            </a:xfrm>
            <a:prstGeom prst="rect">
              <a:avLst/>
            </a:prstGeom>
            <a:solidFill>
              <a:srgbClr val="00B050"/>
            </a:solidFill>
            <a:ln w="57150" cap="flat">
              <a:solidFill>
                <a:srgbClr val="000000"/>
              </a:solidFill>
              <a:prstDash val="solid"/>
              <a:round/>
            </a:ln>
            <a:effectLst/>
          </p:spPr>
          <p:txBody>
            <a:bodyPr wrap="square" lIns="45719" tIns="45719" rIns="45719" bIns="45719" numCol="1" anchor="ctr">
              <a:noAutofit/>
            </a:bodyPr>
            <a:lstStyle/>
            <a:p>
              <a:pPr algn="ctr">
                <a:defRPr>
                  <a:solidFill>
                    <a:srgbClr val="FFFFFF"/>
                  </a:solidFill>
                </a:defRPr>
              </a:pPr>
            </a:p>
          </p:txBody>
        </p:sp>
        <p:grpSp>
          <p:nvGrpSpPr>
            <p:cNvPr id="482" name="Group"/>
            <p:cNvGrpSpPr/>
            <p:nvPr/>
          </p:nvGrpSpPr>
          <p:grpSpPr>
            <a:xfrm>
              <a:off x="0" y="0"/>
              <a:ext cx="2242927" cy="2295019"/>
              <a:chOff x="0" y="0"/>
              <a:chExt cx="2242926" cy="2295018"/>
            </a:xfrm>
          </p:grpSpPr>
          <p:sp>
            <p:nvSpPr>
              <p:cNvPr id="478" name="Content Placeholder 2"/>
              <p:cNvSpPr txBox="1"/>
              <p:nvPr/>
            </p:nvSpPr>
            <p:spPr>
              <a:xfrm>
                <a:off x="11376" y="0"/>
                <a:ext cx="2231551" cy="5731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479" name="Content Placeholder 2"/>
              <p:cNvSpPr txBox="1"/>
              <p:nvPr/>
            </p:nvSpPr>
            <p:spPr>
              <a:xfrm>
                <a:off x="0" y="575487"/>
                <a:ext cx="2242655" cy="573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spcBef>
                    <a:spcPts val="600"/>
                  </a:spcBef>
                  <a:defRPr sz="2900">
                    <a:solidFill>
                      <a:srgbClr val="FFFFFF"/>
                    </a:solidFill>
                  </a:defRPr>
                </a:lvl1pPr>
              </a:lstStyle>
              <a:p>
                <a:pPr/>
                <a:r>
                  <a:t>Presentation</a:t>
                </a:r>
              </a:p>
            </p:txBody>
          </p:sp>
          <p:sp>
            <p:nvSpPr>
              <p:cNvPr id="480" name="Content Placeholder 2"/>
              <p:cNvSpPr txBox="1"/>
              <p:nvPr/>
            </p:nvSpPr>
            <p:spPr>
              <a:xfrm>
                <a:off x="130" y="1148664"/>
                <a:ext cx="2242656" cy="573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481" name="Content Placeholder 2"/>
              <p:cNvSpPr txBox="1"/>
              <p:nvPr/>
            </p:nvSpPr>
            <p:spPr>
              <a:xfrm>
                <a:off x="130" y="1721841"/>
                <a:ext cx="2242656" cy="57317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1000" fill="hold"/>
                                        <p:tgtEl>
                                          <p:spTgt spid="483"/>
                                        </p:tgtEl>
                                      </p:cBhvr>
                                    </p:animEffect>
                                    <p:set>
                                      <p:cBhvr>
                                        <p:cTn id="7" fill="hold">
                                          <p:stCondLst>
                                            <p:cond delay="999"/>
                                          </p:stCondLst>
                                        </p:cTn>
                                        <p:tgtEl>
                                          <p:spTgt spid="4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Straight Arrow Connector 69"/>
          <p:cNvSpPr/>
          <p:nvPr/>
        </p:nvSpPr>
        <p:spPr>
          <a:xfrm>
            <a:off x="2593072" y="4562226"/>
            <a:ext cx="3944208" cy="1"/>
          </a:xfrm>
          <a:prstGeom prst="line">
            <a:avLst/>
          </a:prstGeom>
          <a:ln w="57150">
            <a:solidFill>
              <a:schemeClr val="accent1"/>
            </a:solidFill>
            <a:headEnd type="triangle"/>
            <a:tailEnd type="triangle"/>
          </a:ln>
        </p:spPr>
        <p:txBody>
          <a:bodyPr lIns="45719" rIns="45719"/>
          <a:lstStyle/>
          <a:p>
            <a:pPr/>
          </a:p>
        </p:txBody>
      </p:sp>
      <p:sp>
        <p:nvSpPr>
          <p:cNvPr id="488" name="Straight Arrow Connector 71"/>
          <p:cNvSpPr/>
          <p:nvPr/>
        </p:nvSpPr>
        <p:spPr>
          <a:xfrm>
            <a:off x="2593072" y="3952618"/>
            <a:ext cx="3944207" cy="7495"/>
          </a:xfrm>
          <a:prstGeom prst="line">
            <a:avLst/>
          </a:prstGeom>
          <a:ln w="57150">
            <a:solidFill>
              <a:schemeClr val="accent1"/>
            </a:solidFill>
            <a:headEnd type="triangle"/>
            <a:tailEnd type="triangle"/>
          </a:ln>
        </p:spPr>
        <p:txBody>
          <a:bodyPr lIns="45719" rIns="45719"/>
          <a:lstStyle/>
          <a:p>
            <a:pPr/>
          </a:p>
        </p:txBody>
      </p:sp>
      <p:sp>
        <p:nvSpPr>
          <p:cNvPr id="489" name="Straight Arrow Connector 72"/>
          <p:cNvSpPr/>
          <p:nvPr/>
        </p:nvSpPr>
        <p:spPr>
          <a:xfrm flipV="1">
            <a:off x="2593072" y="3386936"/>
            <a:ext cx="3944208" cy="3"/>
          </a:xfrm>
          <a:prstGeom prst="line">
            <a:avLst/>
          </a:prstGeom>
          <a:ln w="57150">
            <a:solidFill>
              <a:schemeClr val="accent1"/>
            </a:solidFill>
            <a:headEnd type="triangle"/>
            <a:tailEnd type="triangle"/>
          </a:ln>
        </p:spPr>
        <p:txBody>
          <a:bodyPr lIns="45719" rIns="45719"/>
          <a:lstStyle/>
          <a:p>
            <a:pPr/>
          </a:p>
        </p:txBody>
      </p:sp>
      <p:sp>
        <p:nvSpPr>
          <p:cNvPr id="490" name="Title 4"/>
          <p:cNvSpPr txBox="1"/>
          <p:nvPr>
            <p:ph type="title"/>
          </p:nvPr>
        </p:nvSpPr>
        <p:spPr>
          <a:prstGeom prst="rect">
            <a:avLst/>
          </a:prstGeom>
        </p:spPr>
        <p:txBody>
          <a:bodyPr/>
          <a:lstStyle/>
          <a:p>
            <a:pPr/>
            <a:r>
              <a:t>The ISO OSI Model</a:t>
            </a:r>
          </a:p>
        </p:txBody>
      </p:sp>
      <p:sp>
        <p:nvSpPr>
          <p:cNvPr id="491"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92" name="Content Placeholder 5"/>
          <p:cNvSpPr txBox="1"/>
          <p:nvPr>
            <p:ph type="body" sz="quarter" idx="1"/>
          </p:nvPr>
        </p:nvSpPr>
        <p:spPr>
          <a:xfrm>
            <a:off x="170455" y="1531959"/>
            <a:ext cx="8839201" cy="542503"/>
          </a:xfrm>
          <a:prstGeom prst="rect">
            <a:avLst/>
          </a:prstGeom>
        </p:spPr>
        <p:txBody>
          <a:bodyPr/>
          <a:lstStyle>
            <a:lvl1pPr marL="0" indent="0" algn="ctr">
              <a:buSzTx/>
              <a:buFont typeface="Wingdings"/>
              <a:buNone/>
            </a:lvl1pPr>
          </a:lstStyle>
          <a:p>
            <a:pPr/>
            <a:r>
              <a:t>OSI: Open Systems Interconnect Model</a:t>
            </a:r>
          </a:p>
        </p:txBody>
      </p:sp>
      <p:sp>
        <p:nvSpPr>
          <p:cNvPr id="493" name="Rectangle 8"/>
          <p:cNvSpPr/>
          <p:nvPr/>
        </p:nvSpPr>
        <p:spPr>
          <a:xfrm>
            <a:off x="238821" y="2524861"/>
            <a:ext cx="225872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494" name="Content Placeholder 2"/>
          <p:cNvSpPr txBox="1"/>
          <p:nvPr/>
        </p:nvSpPr>
        <p:spPr>
          <a:xfrm>
            <a:off x="211399" y="2524861"/>
            <a:ext cx="2231552"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495" name="Rectangle 14"/>
          <p:cNvSpPr/>
          <p:nvPr/>
        </p:nvSpPr>
        <p:spPr>
          <a:xfrm>
            <a:off x="227581" y="3100348"/>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496" name="Content Placeholder 2"/>
          <p:cNvSpPr txBox="1"/>
          <p:nvPr/>
        </p:nvSpPr>
        <p:spPr>
          <a:xfrm>
            <a:off x="200023" y="3100348"/>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497" name="Rectangle 17"/>
          <p:cNvSpPr/>
          <p:nvPr/>
        </p:nvSpPr>
        <p:spPr>
          <a:xfrm>
            <a:off x="227712" y="3673526"/>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498" name="Content Placeholder 2"/>
          <p:cNvSpPr txBox="1"/>
          <p:nvPr/>
        </p:nvSpPr>
        <p:spPr>
          <a:xfrm>
            <a:off x="200154" y="367352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499" name="Rectangle 20"/>
          <p:cNvSpPr/>
          <p:nvPr/>
        </p:nvSpPr>
        <p:spPr>
          <a:xfrm>
            <a:off x="227712" y="4246703"/>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500" name="Content Placeholder 2"/>
          <p:cNvSpPr txBox="1"/>
          <p:nvPr/>
        </p:nvSpPr>
        <p:spPr>
          <a:xfrm>
            <a:off x="200154" y="424670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501" name="Rectangle 23"/>
          <p:cNvSpPr/>
          <p:nvPr/>
        </p:nvSpPr>
        <p:spPr>
          <a:xfrm>
            <a:off x="227712" y="4819879"/>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502" name="Content Placeholder 2"/>
          <p:cNvSpPr txBox="1"/>
          <p:nvPr/>
        </p:nvSpPr>
        <p:spPr>
          <a:xfrm>
            <a:off x="200154" y="481987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503" name="Rectangle 26"/>
          <p:cNvSpPr/>
          <p:nvPr/>
        </p:nvSpPr>
        <p:spPr>
          <a:xfrm>
            <a:off x="227712"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504" name="Content Placeholder 2"/>
          <p:cNvSpPr txBox="1"/>
          <p:nvPr/>
        </p:nvSpPr>
        <p:spPr>
          <a:xfrm>
            <a:off x="200154"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505" name="Rectangle 29"/>
          <p:cNvSpPr/>
          <p:nvPr/>
        </p:nvSpPr>
        <p:spPr>
          <a:xfrm>
            <a:off x="227843" y="5970790"/>
            <a:ext cx="2269962" cy="573178"/>
          </a:xfrm>
          <a:prstGeom prst="rect">
            <a:avLst/>
          </a:prstGeom>
          <a:blipFill>
            <a:blip r:embed="rId2"/>
          </a:blipFill>
          <a:ln w="57150">
            <a:solidFill>
              <a:srgbClr val="000000"/>
            </a:solidFill>
          </a:ln>
        </p:spPr>
        <p:txBody>
          <a:bodyPr lIns="45719" rIns="45719" anchor="ctr"/>
          <a:lstStyle/>
          <a:p>
            <a:pPr algn="ctr">
              <a:defRPr>
                <a:solidFill>
                  <a:srgbClr val="FFFFFF"/>
                </a:solidFill>
              </a:defRPr>
            </a:pPr>
          </a:p>
        </p:txBody>
      </p:sp>
      <p:sp>
        <p:nvSpPr>
          <p:cNvPr id="506" name="Content Placeholder 2"/>
          <p:cNvSpPr txBox="1"/>
          <p:nvPr/>
        </p:nvSpPr>
        <p:spPr>
          <a:xfrm>
            <a:off x="200285" y="5970790"/>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507" name="Rectangle 31"/>
          <p:cNvSpPr/>
          <p:nvPr/>
        </p:nvSpPr>
        <p:spPr>
          <a:xfrm>
            <a:off x="3437206" y="4824436"/>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508" name="Content Placeholder 2"/>
          <p:cNvSpPr txBox="1"/>
          <p:nvPr/>
        </p:nvSpPr>
        <p:spPr>
          <a:xfrm>
            <a:off x="3409648" y="482443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509" name="Rectangle 33"/>
          <p:cNvSpPr/>
          <p:nvPr/>
        </p:nvSpPr>
        <p:spPr>
          <a:xfrm>
            <a:off x="3437206" y="5402171"/>
            <a:ext cx="2269961"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510" name="Content Placeholder 2"/>
          <p:cNvSpPr txBox="1"/>
          <p:nvPr/>
        </p:nvSpPr>
        <p:spPr>
          <a:xfrm>
            <a:off x="3409648" y="5402171"/>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511" name="Rectangle 35"/>
          <p:cNvSpPr/>
          <p:nvPr/>
        </p:nvSpPr>
        <p:spPr>
          <a:xfrm>
            <a:off x="3437337" y="5975348"/>
            <a:ext cx="1134850" cy="573177"/>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512" name="Rectangle 37"/>
          <p:cNvSpPr/>
          <p:nvPr/>
        </p:nvSpPr>
        <p:spPr>
          <a:xfrm>
            <a:off x="6644302" y="2524860"/>
            <a:ext cx="226996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513" name="Content Placeholder 2"/>
          <p:cNvSpPr txBox="1"/>
          <p:nvPr/>
        </p:nvSpPr>
        <p:spPr>
          <a:xfrm>
            <a:off x="6644564" y="2524860"/>
            <a:ext cx="2215106"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514" name="Rectangle 39"/>
          <p:cNvSpPr/>
          <p:nvPr/>
        </p:nvSpPr>
        <p:spPr>
          <a:xfrm>
            <a:off x="6644302" y="3100347"/>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515" name="Content Placeholder 2"/>
          <p:cNvSpPr txBox="1"/>
          <p:nvPr/>
        </p:nvSpPr>
        <p:spPr>
          <a:xfrm>
            <a:off x="6616744" y="310034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516" name="Rectangle 41"/>
          <p:cNvSpPr/>
          <p:nvPr/>
        </p:nvSpPr>
        <p:spPr>
          <a:xfrm>
            <a:off x="6644433" y="3673524"/>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517" name="Content Placeholder 2"/>
          <p:cNvSpPr txBox="1"/>
          <p:nvPr/>
        </p:nvSpPr>
        <p:spPr>
          <a:xfrm>
            <a:off x="6616875" y="367352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518" name="Rectangle 43"/>
          <p:cNvSpPr/>
          <p:nvPr/>
        </p:nvSpPr>
        <p:spPr>
          <a:xfrm>
            <a:off x="6644433" y="4246702"/>
            <a:ext cx="2269962" cy="573177"/>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519" name="Content Placeholder 2"/>
          <p:cNvSpPr txBox="1"/>
          <p:nvPr/>
        </p:nvSpPr>
        <p:spPr>
          <a:xfrm>
            <a:off x="6616875" y="4246702"/>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520" name="Rectangle 45"/>
          <p:cNvSpPr/>
          <p:nvPr/>
        </p:nvSpPr>
        <p:spPr>
          <a:xfrm>
            <a:off x="6644433" y="4819879"/>
            <a:ext cx="2269962" cy="573177"/>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521" name="Content Placeholder 2"/>
          <p:cNvSpPr txBox="1"/>
          <p:nvPr/>
        </p:nvSpPr>
        <p:spPr>
          <a:xfrm>
            <a:off x="6616875" y="481987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522" name="Rectangle 47"/>
          <p:cNvSpPr/>
          <p:nvPr/>
        </p:nvSpPr>
        <p:spPr>
          <a:xfrm>
            <a:off x="6644433"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523" name="Content Placeholder 2"/>
          <p:cNvSpPr txBox="1"/>
          <p:nvPr/>
        </p:nvSpPr>
        <p:spPr>
          <a:xfrm>
            <a:off x="6616875"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524" name="Rectangle 49"/>
          <p:cNvSpPr/>
          <p:nvPr/>
        </p:nvSpPr>
        <p:spPr>
          <a:xfrm>
            <a:off x="6644564" y="5970789"/>
            <a:ext cx="2269962" cy="573178"/>
          </a:xfrm>
          <a:prstGeom prst="rect">
            <a:avLst/>
          </a:prstGeom>
          <a:blipFill>
            <a:blip r:embed="rId3"/>
          </a:blipFill>
          <a:ln w="57150">
            <a:solidFill>
              <a:srgbClr val="000000"/>
            </a:solidFill>
          </a:ln>
        </p:spPr>
        <p:txBody>
          <a:bodyPr lIns="45719" rIns="45719" anchor="ctr"/>
          <a:lstStyle/>
          <a:p>
            <a:pPr algn="ctr">
              <a:defRPr>
                <a:solidFill>
                  <a:srgbClr val="FFFFFF"/>
                </a:solidFill>
              </a:defRPr>
            </a:pPr>
          </a:p>
        </p:txBody>
      </p:sp>
      <p:sp>
        <p:nvSpPr>
          <p:cNvPr id="525" name="Content Placeholder 2"/>
          <p:cNvSpPr txBox="1"/>
          <p:nvPr/>
        </p:nvSpPr>
        <p:spPr>
          <a:xfrm>
            <a:off x="6617006" y="597078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526" name="Content Placeholder 5"/>
          <p:cNvSpPr txBox="1"/>
          <p:nvPr/>
        </p:nvSpPr>
        <p:spPr>
          <a:xfrm>
            <a:off x="607117"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1</a:t>
            </a:r>
          </a:p>
        </p:txBody>
      </p:sp>
      <p:sp>
        <p:nvSpPr>
          <p:cNvPr id="527" name="Content Placeholder 5"/>
          <p:cNvSpPr txBox="1"/>
          <p:nvPr/>
        </p:nvSpPr>
        <p:spPr>
          <a:xfrm>
            <a:off x="3857954" y="2011906"/>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Router</a:t>
            </a:r>
          </a:p>
        </p:txBody>
      </p:sp>
      <p:sp>
        <p:nvSpPr>
          <p:cNvPr id="528" name="Content Placeholder 5"/>
          <p:cNvSpPr txBox="1"/>
          <p:nvPr/>
        </p:nvSpPr>
        <p:spPr>
          <a:xfrm>
            <a:off x="7070669"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2</a:t>
            </a:r>
          </a:p>
        </p:txBody>
      </p:sp>
      <p:sp>
        <p:nvSpPr>
          <p:cNvPr id="529" name="Rectangle 54"/>
          <p:cNvSpPr/>
          <p:nvPr/>
        </p:nvSpPr>
        <p:spPr>
          <a:xfrm>
            <a:off x="4569057" y="5975348"/>
            <a:ext cx="1134850" cy="573177"/>
          </a:xfrm>
          <a:prstGeom prst="rect">
            <a:avLst/>
          </a:prstGeom>
          <a:blipFill>
            <a:blip r:embed="rId3"/>
          </a:blipFill>
          <a:ln w="12700">
            <a:miter lim="400000"/>
          </a:ln>
        </p:spPr>
        <p:txBody>
          <a:bodyPr lIns="45719" rIns="45719" anchor="ctr"/>
          <a:lstStyle/>
          <a:p>
            <a:pPr algn="ctr">
              <a:defRPr>
                <a:solidFill>
                  <a:srgbClr val="FFFFFF"/>
                </a:solidFill>
              </a:defRPr>
            </a:pPr>
          </a:p>
        </p:txBody>
      </p:sp>
      <p:sp>
        <p:nvSpPr>
          <p:cNvPr id="530" name="Rectangle 56"/>
          <p:cNvSpPr/>
          <p:nvPr/>
        </p:nvSpPr>
        <p:spPr>
          <a:xfrm>
            <a:off x="3437206" y="5966233"/>
            <a:ext cx="2269962" cy="573178"/>
          </a:xfrm>
          <a:prstGeom prst="rect">
            <a:avLst/>
          </a:prstGeom>
          <a:ln w="57150">
            <a:solidFill>
              <a:srgbClr val="000000"/>
            </a:solidFill>
          </a:ln>
        </p:spPr>
        <p:txBody>
          <a:bodyPr lIns="45719" rIns="45719" anchor="ctr"/>
          <a:lstStyle/>
          <a:p>
            <a:pPr algn="ctr">
              <a:defRPr>
                <a:solidFill>
                  <a:srgbClr val="FFFFFF"/>
                </a:solidFill>
              </a:defRPr>
            </a:pPr>
          </a:p>
        </p:txBody>
      </p:sp>
      <p:sp>
        <p:nvSpPr>
          <p:cNvPr id="531" name="Content Placeholder 2"/>
          <p:cNvSpPr txBox="1"/>
          <p:nvPr/>
        </p:nvSpPr>
        <p:spPr>
          <a:xfrm>
            <a:off x="3450859" y="596623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532" name="Straight Arrow Connector 60"/>
          <p:cNvSpPr/>
          <p:nvPr/>
        </p:nvSpPr>
        <p:spPr>
          <a:xfrm>
            <a:off x="2579424" y="5688758"/>
            <a:ext cx="777927" cy="1"/>
          </a:xfrm>
          <a:prstGeom prst="line">
            <a:avLst/>
          </a:prstGeom>
          <a:ln w="57150">
            <a:solidFill>
              <a:schemeClr val="accent1"/>
            </a:solidFill>
            <a:headEnd type="triangle"/>
            <a:tailEnd type="triangle"/>
          </a:ln>
        </p:spPr>
        <p:txBody>
          <a:bodyPr lIns="45719" rIns="45719"/>
          <a:lstStyle/>
          <a:p>
            <a:pPr/>
          </a:p>
        </p:txBody>
      </p:sp>
      <p:sp>
        <p:nvSpPr>
          <p:cNvPr id="533" name="Straight Arrow Connector 64"/>
          <p:cNvSpPr/>
          <p:nvPr/>
        </p:nvSpPr>
        <p:spPr>
          <a:xfrm>
            <a:off x="2579424" y="6239095"/>
            <a:ext cx="777927" cy="1"/>
          </a:xfrm>
          <a:prstGeom prst="line">
            <a:avLst/>
          </a:prstGeom>
          <a:ln w="57150">
            <a:solidFill>
              <a:schemeClr val="accent1"/>
            </a:solidFill>
            <a:headEnd type="triangle"/>
            <a:tailEnd type="triangle"/>
          </a:ln>
        </p:spPr>
        <p:txBody>
          <a:bodyPr lIns="45719" rIns="45719"/>
          <a:lstStyle/>
          <a:p>
            <a:pPr/>
          </a:p>
        </p:txBody>
      </p:sp>
      <p:sp>
        <p:nvSpPr>
          <p:cNvPr id="534" name="Straight Arrow Connector 65"/>
          <p:cNvSpPr/>
          <p:nvPr/>
        </p:nvSpPr>
        <p:spPr>
          <a:xfrm>
            <a:off x="5775273" y="5688758"/>
            <a:ext cx="777927" cy="1"/>
          </a:xfrm>
          <a:prstGeom prst="line">
            <a:avLst/>
          </a:prstGeom>
          <a:ln w="57150">
            <a:solidFill>
              <a:schemeClr val="accent1"/>
            </a:solidFill>
            <a:headEnd type="triangle"/>
            <a:tailEnd type="triangle"/>
          </a:ln>
        </p:spPr>
        <p:txBody>
          <a:bodyPr lIns="45719" rIns="45719"/>
          <a:lstStyle/>
          <a:p>
            <a:pPr/>
          </a:p>
        </p:txBody>
      </p:sp>
      <p:sp>
        <p:nvSpPr>
          <p:cNvPr id="535" name="Straight Arrow Connector 66"/>
          <p:cNvSpPr/>
          <p:nvPr/>
        </p:nvSpPr>
        <p:spPr>
          <a:xfrm>
            <a:off x="5775273" y="6239095"/>
            <a:ext cx="777927" cy="1"/>
          </a:xfrm>
          <a:prstGeom prst="line">
            <a:avLst/>
          </a:prstGeom>
          <a:ln w="57150">
            <a:solidFill>
              <a:schemeClr val="accent1"/>
            </a:solidFill>
            <a:headEnd type="triangle"/>
            <a:tailEnd type="triangle"/>
          </a:ln>
        </p:spPr>
        <p:txBody>
          <a:bodyPr lIns="45719" rIns="45719"/>
          <a:lstStyle/>
          <a:p>
            <a:pPr/>
          </a:p>
        </p:txBody>
      </p:sp>
      <p:sp>
        <p:nvSpPr>
          <p:cNvPr id="536" name="Straight Arrow Connector 67"/>
          <p:cNvSpPr/>
          <p:nvPr/>
        </p:nvSpPr>
        <p:spPr>
          <a:xfrm>
            <a:off x="2579424" y="5111024"/>
            <a:ext cx="777927" cy="1"/>
          </a:xfrm>
          <a:prstGeom prst="line">
            <a:avLst/>
          </a:prstGeom>
          <a:ln w="57150">
            <a:solidFill>
              <a:schemeClr val="accent1"/>
            </a:solidFill>
            <a:headEnd type="triangle"/>
            <a:tailEnd type="triangle"/>
          </a:ln>
        </p:spPr>
        <p:txBody>
          <a:bodyPr lIns="45719" rIns="45719"/>
          <a:lstStyle/>
          <a:p>
            <a:pPr/>
          </a:p>
        </p:txBody>
      </p:sp>
      <p:sp>
        <p:nvSpPr>
          <p:cNvPr id="537" name="Straight Arrow Connector 68"/>
          <p:cNvSpPr/>
          <p:nvPr/>
        </p:nvSpPr>
        <p:spPr>
          <a:xfrm>
            <a:off x="5775273" y="5111024"/>
            <a:ext cx="777927" cy="1"/>
          </a:xfrm>
          <a:prstGeom prst="line">
            <a:avLst/>
          </a:prstGeom>
          <a:ln w="57150">
            <a:solidFill>
              <a:schemeClr val="accent1"/>
            </a:solidFill>
            <a:headEnd type="triangle"/>
            <a:tailEnd type="triangle"/>
          </a:ln>
        </p:spPr>
        <p:txBody>
          <a:bodyPr lIns="45719" rIns="45719"/>
          <a:lstStyle/>
          <a:p>
            <a:pPr/>
          </a:p>
        </p:txBody>
      </p:sp>
      <p:sp>
        <p:nvSpPr>
          <p:cNvPr id="538" name="Straight Arrow Connector 73"/>
          <p:cNvSpPr/>
          <p:nvPr/>
        </p:nvSpPr>
        <p:spPr>
          <a:xfrm>
            <a:off x="2606720" y="2808495"/>
            <a:ext cx="3946480" cy="2954"/>
          </a:xfrm>
          <a:prstGeom prst="line">
            <a:avLst/>
          </a:prstGeom>
          <a:ln w="57150">
            <a:solidFill>
              <a:schemeClr val="accent1"/>
            </a:solidFill>
            <a:headEnd type="triangle"/>
            <a:tailEnd type="triangle"/>
          </a:ln>
        </p:spPr>
        <p:txBody>
          <a:bodyPr lIns="45719" rIns="45719"/>
          <a:lstStyle/>
          <a:p>
            <a:pPr/>
          </a:p>
        </p:txBody>
      </p:sp>
      <p:sp>
        <p:nvSpPr>
          <p:cNvPr id="539" name="Rounded Rectangle 74"/>
          <p:cNvSpPr/>
          <p:nvPr/>
        </p:nvSpPr>
        <p:spPr>
          <a:xfrm>
            <a:off x="90839" y="4640238"/>
            <a:ext cx="8957628" cy="2074460"/>
          </a:xfrm>
          <a:prstGeom prst="roundRect">
            <a:avLst>
              <a:gd name="adj" fmla="val 16667"/>
            </a:avLst>
          </a:prstGeom>
          <a:ln w="76200">
            <a:solidFill>
              <a:schemeClr val="accent2"/>
            </a:solidFill>
          </a:ln>
        </p:spPr>
        <p:txBody>
          <a:bodyPr lIns="45719" rIns="45719" anchor="ctr"/>
          <a:lstStyle/>
          <a:p>
            <a:pPr algn="ctr">
              <a:defRPr>
                <a:solidFill>
                  <a:srgbClr val="FFFFFF"/>
                </a:solidFill>
              </a:defRPr>
            </a:pPr>
          </a:p>
        </p:txBody>
      </p:sp>
      <p:grpSp>
        <p:nvGrpSpPr>
          <p:cNvPr id="542" name="Group 75"/>
          <p:cNvGrpSpPr/>
          <p:nvPr/>
        </p:nvGrpSpPr>
        <p:grpSpPr>
          <a:xfrm>
            <a:off x="2728697" y="3182040"/>
            <a:ext cx="3637132" cy="1359184"/>
            <a:chOff x="0" y="0"/>
            <a:chExt cx="3637130" cy="1359183"/>
          </a:xfrm>
        </p:grpSpPr>
        <p:sp>
          <p:nvSpPr>
            <p:cNvPr id="540" name="Rectangular Callout 76"/>
            <p:cNvSpPr/>
            <p:nvPr/>
          </p:nvSpPr>
          <p:spPr>
            <a:xfrm flipH="1">
              <a:off x="3" y="0"/>
              <a:ext cx="3637128" cy="1359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163"/>
                  </a:lnTo>
                  <a:lnTo>
                    <a:pt x="9000" y="15163"/>
                  </a:lnTo>
                  <a:lnTo>
                    <a:pt x="1668" y="21600"/>
                  </a:lnTo>
                  <a:lnTo>
                    <a:pt x="3600" y="15163"/>
                  </a:lnTo>
                  <a:lnTo>
                    <a:pt x="0" y="15163"/>
                  </a:lnTo>
                  <a:lnTo>
                    <a:pt x="0" y="884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1" name="TextBox 77"/>
            <p:cNvSpPr txBox="1"/>
            <p:nvPr/>
          </p:nvSpPr>
          <p:spPr>
            <a:xfrm>
              <a:off x="0" y="0"/>
              <a:ext cx="3637128"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All devices implement the first three layers</a:t>
              </a:r>
            </a:p>
          </p:txBody>
        </p:sp>
      </p:grpSp>
      <p:grpSp>
        <p:nvGrpSpPr>
          <p:cNvPr id="545" name="Group 78"/>
          <p:cNvGrpSpPr/>
          <p:nvPr/>
        </p:nvGrpSpPr>
        <p:grpSpPr>
          <a:xfrm>
            <a:off x="2656761" y="3292595"/>
            <a:ext cx="3591638" cy="2751254"/>
            <a:chOff x="0" y="0"/>
            <a:chExt cx="3591636" cy="2751252"/>
          </a:xfrm>
        </p:grpSpPr>
        <p:sp>
          <p:nvSpPr>
            <p:cNvPr id="543" name="Rectangular Callout 79"/>
            <p:cNvSpPr/>
            <p:nvPr/>
          </p:nvSpPr>
          <p:spPr>
            <a:xfrm flipH="1">
              <a:off x="3" y="0"/>
              <a:ext cx="3591634" cy="2751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7491"/>
                  </a:lnTo>
                  <a:lnTo>
                    <a:pt x="18000" y="7491"/>
                  </a:lnTo>
                  <a:lnTo>
                    <a:pt x="20018" y="21600"/>
                  </a:lnTo>
                  <a:lnTo>
                    <a:pt x="12600" y="7491"/>
                  </a:lnTo>
                  <a:lnTo>
                    <a:pt x="0" y="7491"/>
                  </a:lnTo>
                  <a:lnTo>
                    <a:pt x="0" y="437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4" name="TextBox 80"/>
            <p:cNvSpPr txBox="1"/>
            <p:nvPr/>
          </p:nvSpPr>
          <p:spPr>
            <a:xfrm>
              <a:off x="0" y="0"/>
              <a:ext cx="3591634"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Layers communicate peer-to-peer</a:t>
              </a:r>
            </a:p>
          </p:txBody>
        </p:sp>
      </p:grpSp>
      <p:grpSp>
        <p:nvGrpSpPr>
          <p:cNvPr id="548" name="Group 81"/>
          <p:cNvGrpSpPr/>
          <p:nvPr/>
        </p:nvGrpSpPr>
        <p:grpSpPr>
          <a:xfrm>
            <a:off x="2656758" y="3006007"/>
            <a:ext cx="3591641" cy="1468362"/>
            <a:chOff x="0" y="0"/>
            <a:chExt cx="3591640" cy="1468361"/>
          </a:xfrm>
        </p:grpSpPr>
        <p:sp>
          <p:nvSpPr>
            <p:cNvPr id="546" name="Rectangular Callout 82"/>
            <p:cNvSpPr/>
            <p:nvPr/>
          </p:nvSpPr>
          <p:spPr>
            <a:xfrm flipH="1">
              <a:off x="3" y="0"/>
              <a:ext cx="3591638" cy="1468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4035"/>
                  </a:lnTo>
                  <a:lnTo>
                    <a:pt x="18000" y="14035"/>
                  </a:lnTo>
                  <a:lnTo>
                    <a:pt x="17931" y="21600"/>
                  </a:lnTo>
                  <a:lnTo>
                    <a:pt x="12600" y="14035"/>
                  </a:lnTo>
                  <a:lnTo>
                    <a:pt x="0" y="14035"/>
                  </a:lnTo>
                  <a:lnTo>
                    <a:pt x="0" y="8187"/>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47" name="TextBox 83"/>
            <p:cNvSpPr txBox="1"/>
            <p:nvPr/>
          </p:nvSpPr>
          <p:spPr>
            <a:xfrm>
              <a:off x="0" y="0"/>
              <a:ext cx="3591637"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Layers communicate peer-to-peer</a:t>
              </a:r>
            </a:p>
          </p:txBody>
        </p:sp>
      </p:grpSp>
      <p:sp>
        <p:nvSpPr>
          <p:cNvPr id="549" name="Freeform 93"/>
          <p:cNvSpPr/>
          <p:nvPr/>
        </p:nvSpPr>
        <p:spPr>
          <a:xfrm>
            <a:off x="1337239" y="2661313"/>
            <a:ext cx="6510225" cy="3620816"/>
          </a:xfrm>
          <a:custGeom>
            <a:avLst/>
            <a:gdLst/>
            <a:ahLst/>
            <a:cxnLst>
              <a:cxn ang="0">
                <a:pos x="wd2" y="hd2"/>
              </a:cxn>
              <a:cxn ang="5400000">
                <a:pos x="wd2" y="hd2"/>
              </a:cxn>
              <a:cxn ang="10800000">
                <a:pos x="wd2" y="hd2"/>
              </a:cxn>
              <a:cxn ang="16200000">
                <a:pos x="wd2" y="hd2"/>
              </a:cxn>
            </a:cxnLst>
            <a:rect l="0" t="0" r="r" b="b"/>
            <a:pathLst>
              <a:path w="21511" h="21530" fill="norm" stroke="1" extrusionOk="0">
                <a:moveTo>
                  <a:pt x="1" y="730"/>
                </a:moveTo>
                <a:cubicBezTo>
                  <a:pt x="42" y="751"/>
                  <a:pt x="-7" y="21384"/>
                  <a:pt x="1" y="21505"/>
                </a:cubicBezTo>
                <a:cubicBezTo>
                  <a:pt x="-37" y="21384"/>
                  <a:pt x="8057" y="21600"/>
                  <a:pt x="8117" y="21505"/>
                </a:cubicBezTo>
                <a:cubicBezTo>
                  <a:pt x="8178" y="21411"/>
                  <a:pt x="8200" y="14553"/>
                  <a:pt x="8208" y="14607"/>
                </a:cubicBezTo>
                <a:cubicBezTo>
                  <a:pt x="8215" y="14661"/>
                  <a:pt x="13258" y="14580"/>
                  <a:pt x="13303" y="14689"/>
                </a:cubicBezTo>
                <a:cubicBezTo>
                  <a:pt x="13348" y="14797"/>
                  <a:pt x="13273" y="21167"/>
                  <a:pt x="13348" y="21343"/>
                </a:cubicBezTo>
                <a:cubicBezTo>
                  <a:pt x="13424" y="21519"/>
                  <a:pt x="21368" y="21343"/>
                  <a:pt x="21465" y="21343"/>
                </a:cubicBezTo>
                <a:cubicBezTo>
                  <a:pt x="21563" y="21343"/>
                  <a:pt x="21428" y="176"/>
                  <a:pt x="21510" y="0"/>
                </a:cubicBezTo>
              </a:path>
            </a:pathLst>
          </a:custGeom>
          <a:ln w="114300">
            <a:solidFill>
              <a:schemeClr val="accent1"/>
            </a:solidFill>
            <a:headEnd type="oval"/>
            <a:tailEnd type="triangle"/>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539"/>
                                        </p:tgtEl>
                                        <p:attrNameLst>
                                          <p:attrName>style.visibility</p:attrName>
                                        </p:attrNameLst>
                                      </p:cBhvr>
                                      <p:to>
                                        <p:strVal val="visible"/>
                                      </p:to>
                                    </p:set>
                                    <p:animEffect filter="wipe(left)" transition="in">
                                      <p:cBhvr>
                                        <p:cTn id="7" dur="500"/>
                                        <p:tgtEl>
                                          <p:spTgt spid="539"/>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542"/>
                                        </p:tgtEl>
                                        <p:attrNameLst>
                                          <p:attrName>style.visibility</p:attrName>
                                        </p:attrNameLst>
                                      </p:cBhvr>
                                      <p:to>
                                        <p:strVal val="visible"/>
                                      </p:to>
                                    </p:set>
                                    <p:anim calcmode="lin" valueType="num">
                                      <p:cBhvr>
                                        <p:cTn id="11" dur="500" fill="hold"/>
                                        <p:tgtEl>
                                          <p:spTgt spid="542"/>
                                        </p:tgtEl>
                                        <p:attrNameLst>
                                          <p:attrName>ppt_x</p:attrName>
                                        </p:attrNameLst>
                                      </p:cBhvr>
                                      <p:tavLst>
                                        <p:tav tm="0">
                                          <p:val>
                                            <p:strVal val="#ppt_x"/>
                                          </p:val>
                                        </p:tav>
                                        <p:tav tm="100000">
                                          <p:val>
                                            <p:strVal val="#ppt_x"/>
                                          </p:val>
                                        </p:tav>
                                      </p:tavLst>
                                    </p:anim>
                                    <p:anim calcmode="lin" valueType="num">
                                      <p:cBhvr>
                                        <p:cTn id="12" dur="500" fill="hold"/>
                                        <p:tgtEl>
                                          <p:spTgt spid="5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500" fill="hold"/>
                                        <p:tgtEl>
                                          <p:spTgt spid="539"/>
                                        </p:tgtEl>
                                      </p:cBhvr>
                                    </p:animEffect>
                                    <p:set>
                                      <p:cBhvr>
                                        <p:cTn id="17" fill="hold">
                                          <p:stCondLst>
                                            <p:cond delay="499"/>
                                          </p:stCondLst>
                                        </p:cTn>
                                        <p:tgtEl>
                                          <p:spTgt spid="539"/>
                                        </p:tgtEl>
                                        <p:attrNameLst>
                                          <p:attrName>style.visibility</p:attrName>
                                        </p:attrNameLst>
                                      </p:cBhvr>
                                      <p:to>
                                        <p:strVal val="hidden"/>
                                      </p:to>
                                    </p:set>
                                  </p:childTnLst>
                                </p:cTn>
                              </p:par>
                            </p:childTnLst>
                          </p:cTn>
                        </p:par>
                        <p:par>
                          <p:cTn id="18" fill="hold">
                            <p:stCondLst>
                              <p:cond delay="500"/>
                            </p:stCondLst>
                            <p:childTnLst>
                              <p:par>
                                <p:cTn id="19" presetClass="exit" nodeType="afterEffect" presetSubtype="4" presetID="2" grpId="4" fill="hold">
                                  <p:stCondLst>
                                    <p:cond delay="0"/>
                                  </p:stCondLst>
                                  <p:iterate type="el" backwards="0">
                                    <p:tmAbs val="0"/>
                                  </p:iterate>
                                  <p:childTnLst>
                                    <p:anim calcmode="lin" valueType="num">
                                      <p:cBhvr>
                                        <p:cTn id="20" dur="500" fill="hold"/>
                                        <p:tgtEl>
                                          <p:spTgt spid="542"/>
                                        </p:tgtEl>
                                        <p:attrNameLst>
                                          <p:attrName>ppt_x</p:attrName>
                                        </p:attrNameLst>
                                      </p:cBhvr>
                                      <p:tavLst>
                                        <p:tav tm="0">
                                          <p:val>
                                            <p:strVal val="ppt_x"/>
                                          </p:val>
                                        </p:tav>
                                        <p:tav tm="100000">
                                          <p:val>
                                            <p:strVal val="ppt_x"/>
                                          </p:val>
                                        </p:tav>
                                      </p:tavLst>
                                    </p:anim>
                                    <p:anim calcmode="lin" valueType="num">
                                      <p:cBhvr>
                                        <p:cTn id="21" dur="500" fill="hold"/>
                                        <p:tgtEl>
                                          <p:spTgt spid="542"/>
                                        </p:tgtEl>
                                        <p:attrNameLst>
                                          <p:attrName>ppt_y</p:attrName>
                                        </p:attrNameLst>
                                      </p:cBhvr>
                                      <p:tavLst>
                                        <p:tav tm="0">
                                          <p:val>
                                            <p:strVal val="ppt_y"/>
                                          </p:val>
                                        </p:tav>
                                        <p:tav tm="100000">
                                          <p:val>
                                            <p:strVal val="1+ppt_h/2"/>
                                          </p:val>
                                        </p:tav>
                                      </p:tavLst>
                                    </p:anim>
                                    <p:set>
                                      <p:cBhvr>
                                        <p:cTn id="22" fill="hold">
                                          <p:stCondLst>
                                            <p:cond delay="499"/>
                                          </p:stCondLst>
                                        </p:cTn>
                                        <p:tgtEl>
                                          <p:spTgt spid="542"/>
                                        </p:tgtEl>
                                        <p:attrNameLst>
                                          <p:attrName>style.visibility</p:attrName>
                                        </p:attrNameLst>
                                      </p:cBhvr>
                                      <p:to>
                                        <p:strVal val="hidden"/>
                                      </p:to>
                                    </p:set>
                                  </p:childTnLst>
                                </p:cTn>
                              </p:par>
                            </p:childTnLst>
                          </p:cTn>
                        </p:par>
                        <p:par>
                          <p:cTn id="23" fill="hold">
                            <p:stCondLst>
                              <p:cond delay="1000"/>
                            </p:stCondLst>
                            <p:childTnLst>
                              <p:par>
                                <p:cTn id="24" presetClass="entr" nodeType="afterEffect" presetSubtype="8" presetID="22" grpId="5" fill="hold">
                                  <p:stCondLst>
                                    <p:cond delay="0"/>
                                  </p:stCondLst>
                                  <p:iterate type="el" backwards="0">
                                    <p:tmAbs val="0"/>
                                  </p:iterate>
                                  <p:childTnLst>
                                    <p:set>
                                      <p:cBhvr>
                                        <p:cTn id="25" fill="hold"/>
                                        <p:tgtEl>
                                          <p:spTgt spid="533"/>
                                        </p:tgtEl>
                                        <p:attrNameLst>
                                          <p:attrName>style.visibility</p:attrName>
                                        </p:attrNameLst>
                                      </p:cBhvr>
                                      <p:to>
                                        <p:strVal val="visible"/>
                                      </p:to>
                                    </p:set>
                                    <p:animEffect filter="wipe(left)" transition="in">
                                      <p:cBhvr>
                                        <p:cTn id="26" dur="500"/>
                                        <p:tgtEl>
                                          <p:spTgt spid="533"/>
                                        </p:tgtEl>
                                      </p:cBhvr>
                                    </p:animEffect>
                                  </p:childTnLst>
                                </p:cTn>
                              </p:par>
                            </p:childTnLst>
                          </p:cTn>
                        </p:par>
                        <p:par>
                          <p:cTn id="27" fill="hold">
                            <p:stCondLst>
                              <p:cond delay="1500"/>
                            </p:stCondLst>
                            <p:childTnLst>
                              <p:par>
                                <p:cTn id="28" presetClass="entr" nodeType="afterEffect" presetSubtype="4" presetID="2" grpId="6" fill="hold">
                                  <p:stCondLst>
                                    <p:cond delay="0"/>
                                  </p:stCondLst>
                                  <p:iterate type="el" backwards="0">
                                    <p:tmAbs val="0"/>
                                  </p:iterate>
                                  <p:childTnLst>
                                    <p:set>
                                      <p:cBhvr>
                                        <p:cTn id="29" fill="hold"/>
                                        <p:tgtEl>
                                          <p:spTgt spid="545"/>
                                        </p:tgtEl>
                                        <p:attrNameLst>
                                          <p:attrName>style.visibility</p:attrName>
                                        </p:attrNameLst>
                                      </p:cBhvr>
                                      <p:to>
                                        <p:strVal val="visible"/>
                                      </p:to>
                                    </p:set>
                                    <p:anim calcmode="lin" valueType="num">
                                      <p:cBhvr>
                                        <p:cTn id="30" dur="500" fill="hold"/>
                                        <p:tgtEl>
                                          <p:spTgt spid="545"/>
                                        </p:tgtEl>
                                        <p:attrNameLst>
                                          <p:attrName>ppt_x</p:attrName>
                                        </p:attrNameLst>
                                      </p:cBhvr>
                                      <p:tavLst>
                                        <p:tav tm="0">
                                          <p:val>
                                            <p:strVal val="#ppt_x"/>
                                          </p:val>
                                        </p:tav>
                                        <p:tav tm="100000">
                                          <p:val>
                                            <p:strVal val="#ppt_x"/>
                                          </p:val>
                                        </p:tav>
                                      </p:tavLst>
                                    </p:anim>
                                    <p:anim calcmode="lin" valueType="num">
                                      <p:cBhvr>
                                        <p:cTn id="31" dur="500" fill="hold"/>
                                        <p:tgtEl>
                                          <p:spTgt spid="545"/>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xit" nodeType="clickEffect" presetSubtype="4" presetID="2" grpId="7" fill="hold">
                                  <p:stCondLst>
                                    <p:cond delay="0"/>
                                  </p:stCondLst>
                                  <p:iterate type="el" backwards="0">
                                    <p:tmAbs val="0"/>
                                  </p:iterate>
                                  <p:childTnLst>
                                    <p:anim calcmode="lin" valueType="num">
                                      <p:cBhvr>
                                        <p:cTn id="35" dur="500" fill="hold"/>
                                        <p:tgtEl>
                                          <p:spTgt spid="545"/>
                                        </p:tgtEl>
                                        <p:attrNameLst>
                                          <p:attrName>ppt_x</p:attrName>
                                        </p:attrNameLst>
                                      </p:cBhvr>
                                      <p:tavLst>
                                        <p:tav tm="0">
                                          <p:val>
                                            <p:strVal val="ppt_x"/>
                                          </p:val>
                                        </p:tav>
                                        <p:tav tm="100000">
                                          <p:val>
                                            <p:strVal val="ppt_x"/>
                                          </p:val>
                                        </p:tav>
                                      </p:tavLst>
                                    </p:anim>
                                    <p:anim calcmode="lin" valueType="num">
                                      <p:cBhvr>
                                        <p:cTn id="36" dur="500" fill="hold"/>
                                        <p:tgtEl>
                                          <p:spTgt spid="545"/>
                                        </p:tgtEl>
                                        <p:attrNameLst>
                                          <p:attrName>ppt_y</p:attrName>
                                        </p:attrNameLst>
                                      </p:cBhvr>
                                      <p:tavLst>
                                        <p:tav tm="0">
                                          <p:val>
                                            <p:strVal val="ppt_y"/>
                                          </p:val>
                                        </p:tav>
                                        <p:tav tm="100000">
                                          <p:val>
                                            <p:strVal val="1+ppt_h/2"/>
                                          </p:val>
                                        </p:tav>
                                      </p:tavLst>
                                    </p:anim>
                                    <p:set>
                                      <p:cBhvr>
                                        <p:cTn id="37" fill="hold">
                                          <p:stCondLst>
                                            <p:cond delay="499"/>
                                          </p:stCondLst>
                                        </p:cTn>
                                        <p:tgtEl>
                                          <p:spTgt spid="545"/>
                                        </p:tgtEl>
                                        <p:attrNameLst>
                                          <p:attrName>style.visibility</p:attrName>
                                        </p:attrNameLst>
                                      </p:cBhvr>
                                      <p:to>
                                        <p:strVal val="hidden"/>
                                      </p:to>
                                    </p:set>
                                  </p:childTnLst>
                                </p:cTn>
                              </p:par>
                            </p:childTnLst>
                          </p:cTn>
                        </p:par>
                        <p:par>
                          <p:cTn id="38" fill="hold">
                            <p:stCondLst>
                              <p:cond delay="500"/>
                            </p:stCondLst>
                            <p:childTnLst>
                              <p:par>
                                <p:cTn id="39" presetClass="entr" nodeType="afterEffect" presetSubtype="8" presetID="22" grpId="8" fill="hold">
                                  <p:stCondLst>
                                    <p:cond delay="0"/>
                                  </p:stCondLst>
                                  <p:iterate type="el" backwards="0">
                                    <p:tmAbs val="0"/>
                                  </p:iterate>
                                  <p:childTnLst>
                                    <p:set>
                                      <p:cBhvr>
                                        <p:cTn id="40" fill="hold"/>
                                        <p:tgtEl>
                                          <p:spTgt spid="535"/>
                                        </p:tgtEl>
                                        <p:attrNameLst>
                                          <p:attrName>style.visibility</p:attrName>
                                        </p:attrNameLst>
                                      </p:cBhvr>
                                      <p:to>
                                        <p:strVal val="visible"/>
                                      </p:to>
                                    </p:set>
                                    <p:animEffect filter="wipe(left)" transition="in">
                                      <p:cBhvr>
                                        <p:cTn id="41" dur="500"/>
                                        <p:tgtEl>
                                          <p:spTgt spid="535"/>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8" presetID="22" grpId="9" fill="hold">
                                  <p:stCondLst>
                                    <p:cond delay="0"/>
                                  </p:stCondLst>
                                  <p:iterate type="el" backwards="0">
                                    <p:tmAbs val="0"/>
                                  </p:iterate>
                                  <p:childTnLst>
                                    <p:set>
                                      <p:cBhvr>
                                        <p:cTn id="45" fill="hold"/>
                                        <p:tgtEl>
                                          <p:spTgt spid="532"/>
                                        </p:tgtEl>
                                        <p:attrNameLst>
                                          <p:attrName>style.visibility</p:attrName>
                                        </p:attrNameLst>
                                      </p:cBhvr>
                                      <p:to>
                                        <p:strVal val="visible"/>
                                      </p:to>
                                    </p:set>
                                    <p:animEffect filter="wipe(left)" transition="in">
                                      <p:cBhvr>
                                        <p:cTn id="46" dur="500"/>
                                        <p:tgtEl>
                                          <p:spTgt spid="532"/>
                                        </p:tgtEl>
                                      </p:cBhvr>
                                    </p:animEffect>
                                  </p:childTnLst>
                                </p:cTn>
                              </p:par>
                            </p:childTnLst>
                          </p:cTn>
                        </p:par>
                        <p:par>
                          <p:cTn id="47" fill="hold">
                            <p:stCondLst>
                              <p:cond delay="500"/>
                            </p:stCondLst>
                            <p:childTnLst>
                              <p:par>
                                <p:cTn id="48" presetClass="entr" nodeType="afterEffect" presetSubtype="8" presetID="22" grpId="10" fill="hold">
                                  <p:stCondLst>
                                    <p:cond delay="0"/>
                                  </p:stCondLst>
                                  <p:iterate type="el" backwards="0">
                                    <p:tmAbs val="0"/>
                                  </p:iterate>
                                  <p:childTnLst>
                                    <p:set>
                                      <p:cBhvr>
                                        <p:cTn id="49" fill="hold"/>
                                        <p:tgtEl>
                                          <p:spTgt spid="536"/>
                                        </p:tgtEl>
                                        <p:attrNameLst>
                                          <p:attrName>style.visibility</p:attrName>
                                        </p:attrNameLst>
                                      </p:cBhvr>
                                      <p:to>
                                        <p:strVal val="visible"/>
                                      </p:to>
                                    </p:set>
                                    <p:animEffect filter="wipe(left)" transition="in">
                                      <p:cBhvr>
                                        <p:cTn id="50" dur="500"/>
                                        <p:tgtEl>
                                          <p:spTgt spid="536"/>
                                        </p:tgtEl>
                                      </p:cBhvr>
                                    </p:animEffect>
                                  </p:childTnLst>
                                </p:cTn>
                              </p:par>
                            </p:childTnLst>
                          </p:cTn>
                        </p:par>
                        <p:par>
                          <p:cTn id="51" fill="hold">
                            <p:stCondLst>
                              <p:cond delay="1000"/>
                            </p:stCondLst>
                            <p:childTnLst>
                              <p:par>
                                <p:cTn id="52" presetClass="entr" nodeType="afterEffect" presetSubtype="8" presetID="22" grpId="11" fill="hold">
                                  <p:stCondLst>
                                    <p:cond delay="0"/>
                                  </p:stCondLst>
                                  <p:iterate type="el" backwards="0">
                                    <p:tmAbs val="0"/>
                                  </p:iterate>
                                  <p:childTnLst>
                                    <p:set>
                                      <p:cBhvr>
                                        <p:cTn id="53" fill="hold"/>
                                        <p:tgtEl>
                                          <p:spTgt spid="534"/>
                                        </p:tgtEl>
                                        <p:attrNameLst>
                                          <p:attrName>style.visibility</p:attrName>
                                        </p:attrNameLst>
                                      </p:cBhvr>
                                      <p:to>
                                        <p:strVal val="visible"/>
                                      </p:to>
                                    </p:set>
                                    <p:animEffect filter="wipe(left)" transition="in">
                                      <p:cBhvr>
                                        <p:cTn id="54" dur="500"/>
                                        <p:tgtEl>
                                          <p:spTgt spid="534"/>
                                        </p:tgtEl>
                                      </p:cBhvr>
                                    </p:animEffect>
                                  </p:childTnLst>
                                </p:cTn>
                              </p:par>
                            </p:childTnLst>
                          </p:cTn>
                        </p:par>
                        <p:par>
                          <p:cTn id="55" fill="hold">
                            <p:stCondLst>
                              <p:cond delay="1500"/>
                            </p:stCondLst>
                            <p:childTnLst>
                              <p:par>
                                <p:cTn id="56" presetClass="entr" nodeType="afterEffect" presetSubtype="8" presetID="22" grpId="12" fill="hold">
                                  <p:stCondLst>
                                    <p:cond delay="0"/>
                                  </p:stCondLst>
                                  <p:iterate type="el" backwards="0">
                                    <p:tmAbs val="0"/>
                                  </p:iterate>
                                  <p:childTnLst>
                                    <p:set>
                                      <p:cBhvr>
                                        <p:cTn id="57" fill="hold"/>
                                        <p:tgtEl>
                                          <p:spTgt spid="537"/>
                                        </p:tgtEl>
                                        <p:attrNameLst>
                                          <p:attrName>style.visibility</p:attrName>
                                        </p:attrNameLst>
                                      </p:cBhvr>
                                      <p:to>
                                        <p:strVal val="visible"/>
                                      </p:to>
                                    </p:set>
                                    <p:animEffect filter="wipe(left)" transition="in">
                                      <p:cBhvr>
                                        <p:cTn id="58" dur="500"/>
                                        <p:tgtEl>
                                          <p:spTgt spid="537"/>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8" presetID="22" grpId="13" fill="hold">
                                  <p:stCondLst>
                                    <p:cond delay="0"/>
                                  </p:stCondLst>
                                  <p:iterate type="el" backwards="0">
                                    <p:tmAbs val="0"/>
                                  </p:iterate>
                                  <p:childTnLst>
                                    <p:set>
                                      <p:cBhvr>
                                        <p:cTn id="62" fill="hold"/>
                                        <p:tgtEl>
                                          <p:spTgt spid="487"/>
                                        </p:tgtEl>
                                        <p:attrNameLst>
                                          <p:attrName>style.visibility</p:attrName>
                                        </p:attrNameLst>
                                      </p:cBhvr>
                                      <p:to>
                                        <p:strVal val="visible"/>
                                      </p:to>
                                    </p:set>
                                    <p:animEffect filter="wipe(left)" transition="in">
                                      <p:cBhvr>
                                        <p:cTn id="63" dur="500"/>
                                        <p:tgtEl>
                                          <p:spTgt spid="487"/>
                                        </p:tgtEl>
                                      </p:cBhvr>
                                    </p:animEffect>
                                  </p:childTnLst>
                                </p:cTn>
                              </p:par>
                            </p:childTnLst>
                          </p:cTn>
                        </p:par>
                        <p:par>
                          <p:cTn id="64" fill="hold">
                            <p:stCondLst>
                              <p:cond delay="500"/>
                            </p:stCondLst>
                            <p:childTnLst>
                              <p:par>
                                <p:cTn id="65" presetClass="entr" nodeType="afterEffect" presetSubtype="4" presetID="2" grpId="14" fill="hold">
                                  <p:stCondLst>
                                    <p:cond delay="0"/>
                                  </p:stCondLst>
                                  <p:iterate type="el" backwards="0">
                                    <p:tmAbs val="0"/>
                                  </p:iterate>
                                  <p:childTnLst>
                                    <p:set>
                                      <p:cBhvr>
                                        <p:cTn id="66" fill="hold"/>
                                        <p:tgtEl>
                                          <p:spTgt spid="548"/>
                                        </p:tgtEl>
                                        <p:attrNameLst>
                                          <p:attrName>style.visibility</p:attrName>
                                        </p:attrNameLst>
                                      </p:cBhvr>
                                      <p:to>
                                        <p:strVal val="visible"/>
                                      </p:to>
                                    </p:set>
                                    <p:anim calcmode="lin" valueType="num">
                                      <p:cBhvr>
                                        <p:cTn id="67" dur="500" fill="hold"/>
                                        <p:tgtEl>
                                          <p:spTgt spid="548"/>
                                        </p:tgtEl>
                                        <p:attrNameLst>
                                          <p:attrName>ppt_x</p:attrName>
                                        </p:attrNameLst>
                                      </p:cBhvr>
                                      <p:tavLst>
                                        <p:tav tm="0">
                                          <p:val>
                                            <p:strVal val="#ppt_x"/>
                                          </p:val>
                                        </p:tav>
                                        <p:tav tm="100000">
                                          <p:val>
                                            <p:strVal val="#ppt_x"/>
                                          </p:val>
                                        </p:tav>
                                      </p:tavLst>
                                    </p:anim>
                                    <p:anim calcmode="lin" valueType="num">
                                      <p:cBhvr>
                                        <p:cTn id="68" dur="500" fill="hold"/>
                                        <p:tgtEl>
                                          <p:spTgt spid="54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xit" nodeType="clickEffect" presetSubtype="4" presetID="2" grpId="15" fill="hold">
                                  <p:stCondLst>
                                    <p:cond delay="0"/>
                                  </p:stCondLst>
                                  <p:iterate type="el" backwards="0">
                                    <p:tmAbs val="0"/>
                                  </p:iterate>
                                  <p:childTnLst>
                                    <p:anim calcmode="lin" valueType="num">
                                      <p:cBhvr>
                                        <p:cTn id="72" dur="500" fill="hold"/>
                                        <p:tgtEl>
                                          <p:spTgt spid="548"/>
                                        </p:tgtEl>
                                        <p:attrNameLst>
                                          <p:attrName>ppt_x</p:attrName>
                                        </p:attrNameLst>
                                      </p:cBhvr>
                                      <p:tavLst>
                                        <p:tav tm="0">
                                          <p:val>
                                            <p:strVal val="ppt_x"/>
                                          </p:val>
                                        </p:tav>
                                        <p:tav tm="100000">
                                          <p:val>
                                            <p:strVal val="ppt_x"/>
                                          </p:val>
                                        </p:tav>
                                      </p:tavLst>
                                    </p:anim>
                                    <p:anim calcmode="lin" valueType="num">
                                      <p:cBhvr>
                                        <p:cTn id="73" dur="500" fill="hold"/>
                                        <p:tgtEl>
                                          <p:spTgt spid="548"/>
                                        </p:tgtEl>
                                        <p:attrNameLst>
                                          <p:attrName>ppt_y</p:attrName>
                                        </p:attrNameLst>
                                      </p:cBhvr>
                                      <p:tavLst>
                                        <p:tav tm="0">
                                          <p:val>
                                            <p:strVal val="ppt_y"/>
                                          </p:val>
                                        </p:tav>
                                        <p:tav tm="100000">
                                          <p:val>
                                            <p:strVal val="1+ppt_h/2"/>
                                          </p:val>
                                        </p:tav>
                                      </p:tavLst>
                                    </p:anim>
                                    <p:set>
                                      <p:cBhvr>
                                        <p:cTn id="74" fill="hold">
                                          <p:stCondLst>
                                            <p:cond delay="499"/>
                                          </p:stCondLst>
                                        </p:cTn>
                                        <p:tgtEl>
                                          <p:spTgt spid="548"/>
                                        </p:tgtEl>
                                        <p:attrNameLst>
                                          <p:attrName>style.visibility</p:attrName>
                                        </p:attrNameLst>
                                      </p:cBhvr>
                                      <p:to>
                                        <p:strVal val="hidden"/>
                                      </p:to>
                                    </p:set>
                                  </p:childTnLst>
                                </p:cTn>
                              </p:par>
                            </p:childTnLst>
                          </p:cTn>
                        </p:par>
                        <p:par>
                          <p:cTn id="75" fill="hold">
                            <p:stCondLst>
                              <p:cond delay="500"/>
                            </p:stCondLst>
                            <p:childTnLst>
                              <p:par>
                                <p:cTn id="76" presetClass="entr" nodeType="afterEffect" presetSubtype="8" presetID="22" grpId="16" fill="hold">
                                  <p:stCondLst>
                                    <p:cond delay="0"/>
                                  </p:stCondLst>
                                  <p:iterate type="el" backwards="0">
                                    <p:tmAbs val="0"/>
                                  </p:iterate>
                                  <p:childTnLst>
                                    <p:set>
                                      <p:cBhvr>
                                        <p:cTn id="77" fill="hold"/>
                                        <p:tgtEl>
                                          <p:spTgt spid="488"/>
                                        </p:tgtEl>
                                        <p:attrNameLst>
                                          <p:attrName>style.visibility</p:attrName>
                                        </p:attrNameLst>
                                      </p:cBhvr>
                                      <p:to>
                                        <p:strVal val="visible"/>
                                      </p:to>
                                    </p:set>
                                    <p:animEffect filter="wipe(left)" transition="in">
                                      <p:cBhvr>
                                        <p:cTn id="78" dur="500"/>
                                        <p:tgtEl>
                                          <p:spTgt spid="488"/>
                                        </p:tgtEl>
                                      </p:cBhvr>
                                    </p:animEffect>
                                  </p:childTnLst>
                                </p:cTn>
                              </p:par>
                            </p:childTnLst>
                          </p:cTn>
                        </p:par>
                        <p:par>
                          <p:cTn id="79" fill="hold">
                            <p:stCondLst>
                              <p:cond delay="1000"/>
                            </p:stCondLst>
                            <p:childTnLst>
                              <p:par>
                                <p:cTn id="80" presetClass="entr" nodeType="afterEffect" presetSubtype="8" presetID="22" grpId="17" fill="hold">
                                  <p:stCondLst>
                                    <p:cond delay="0"/>
                                  </p:stCondLst>
                                  <p:iterate type="el" backwards="0">
                                    <p:tmAbs val="0"/>
                                  </p:iterate>
                                  <p:childTnLst>
                                    <p:set>
                                      <p:cBhvr>
                                        <p:cTn id="81" fill="hold"/>
                                        <p:tgtEl>
                                          <p:spTgt spid="489"/>
                                        </p:tgtEl>
                                        <p:attrNameLst>
                                          <p:attrName>style.visibility</p:attrName>
                                        </p:attrNameLst>
                                      </p:cBhvr>
                                      <p:to>
                                        <p:strVal val="visible"/>
                                      </p:to>
                                    </p:set>
                                    <p:animEffect filter="wipe(left)" transition="in">
                                      <p:cBhvr>
                                        <p:cTn id="82" dur="500"/>
                                        <p:tgtEl>
                                          <p:spTgt spid="489"/>
                                        </p:tgtEl>
                                      </p:cBhvr>
                                    </p:animEffect>
                                  </p:childTnLst>
                                </p:cTn>
                              </p:par>
                            </p:childTnLst>
                          </p:cTn>
                        </p:par>
                        <p:par>
                          <p:cTn id="83" fill="hold">
                            <p:stCondLst>
                              <p:cond delay="1500"/>
                            </p:stCondLst>
                            <p:childTnLst>
                              <p:par>
                                <p:cTn id="84" presetClass="entr" nodeType="afterEffect" presetSubtype="8" presetID="22" grpId="18" fill="hold">
                                  <p:stCondLst>
                                    <p:cond delay="0"/>
                                  </p:stCondLst>
                                  <p:iterate type="el" backwards="0">
                                    <p:tmAbs val="0"/>
                                  </p:iterate>
                                  <p:childTnLst>
                                    <p:set>
                                      <p:cBhvr>
                                        <p:cTn id="85" fill="hold"/>
                                        <p:tgtEl>
                                          <p:spTgt spid="538"/>
                                        </p:tgtEl>
                                        <p:attrNameLst>
                                          <p:attrName>style.visibility</p:attrName>
                                        </p:attrNameLst>
                                      </p:cBhvr>
                                      <p:to>
                                        <p:strVal val="visible"/>
                                      </p:to>
                                    </p:set>
                                    <p:animEffect filter="wipe(left)" transition="in">
                                      <p:cBhvr>
                                        <p:cTn id="86" dur="500"/>
                                        <p:tgtEl>
                                          <p:spTgt spid="538"/>
                                        </p:tgtEl>
                                      </p:cBhvr>
                                    </p:animEffect>
                                  </p:childTnLst>
                                </p:cTn>
                              </p:par>
                            </p:childTnLst>
                          </p:cTn>
                        </p:par>
                      </p:childTnLst>
                    </p:cTn>
                  </p:par>
                  <p:par>
                    <p:cTn id="87" fill="hold">
                      <p:stCondLst>
                        <p:cond delay="indefinite"/>
                      </p:stCondLst>
                      <p:childTnLst>
                        <p:par>
                          <p:cTn id="88" fill="hold">
                            <p:stCondLst>
                              <p:cond delay="0"/>
                            </p:stCondLst>
                            <p:childTnLst>
                              <p:par>
                                <p:cTn id="89" presetClass="exit" nodeType="clickEffect" presetSubtype="8" presetID="22" grpId="19" fill="hold">
                                  <p:stCondLst>
                                    <p:cond delay="0"/>
                                  </p:stCondLst>
                                  <p:iterate type="el" backwards="0">
                                    <p:tmAbs val="0"/>
                                  </p:iterate>
                                  <p:childTnLst>
                                    <p:animEffect filter="wipe(left)" transition="out">
                                      <p:cBhvr>
                                        <p:cTn id="90" dur="100" fill="hold"/>
                                        <p:tgtEl>
                                          <p:spTgt spid="533"/>
                                        </p:tgtEl>
                                      </p:cBhvr>
                                    </p:animEffect>
                                    <p:set>
                                      <p:cBhvr>
                                        <p:cTn id="91" fill="hold">
                                          <p:stCondLst>
                                            <p:cond delay="99"/>
                                          </p:stCondLst>
                                        </p:cTn>
                                        <p:tgtEl>
                                          <p:spTgt spid="533"/>
                                        </p:tgtEl>
                                        <p:attrNameLst>
                                          <p:attrName>style.visibility</p:attrName>
                                        </p:attrNameLst>
                                      </p:cBhvr>
                                      <p:to>
                                        <p:strVal val="hidden"/>
                                      </p:to>
                                    </p:set>
                                  </p:childTnLst>
                                </p:cTn>
                              </p:par>
                            </p:childTnLst>
                          </p:cTn>
                        </p:par>
                        <p:par>
                          <p:cTn id="92" fill="hold">
                            <p:stCondLst>
                              <p:cond delay="100"/>
                            </p:stCondLst>
                            <p:childTnLst>
                              <p:par>
                                <p:cTn id="93" presetClass="exit" nodeType="afterEffect" presetSubtype="8" presetID="22" grpId="20" fill="hold">
                                  <p:stCondLst>
                                    <p:cond delay="0"/>
                                  </p:stCondLst>
                                  <p:iterate type="el" backwards="0">
                                    <p:tmAbs val="0"/>
                                  </p:iterate>
                                  <p:childTnLst>
                                    <p:animEffect filter="wipe(left)" transition="out">
                                      <p:cBhvr>
                                        <p:cTn id="94" dur="100" fill="hold"/>
                                        <p:tgtEl>
                                          <p:spTgt spid="535"/>
                                        </p:tgtEl>
                                      </p:cBhvr>
                                    </p:animEffect>
                                    <p:set>
                                      <p:cBhvr>
                                        <p:cTn id="95" fill="hold">
                                          <p:stCondLst>
                                            <p:cond delay="99"/>
                                          </p:stCondLst>
                                        </p:cTn>
                                        <p:tgtEl>
                                          <p:spTgt spid="535"/>
                                        </p:tgtEl>
                                        <p:attrNameLst>
                                          <p:attrName>style.visibility</p:attrName>
                                        </p:attrNameLst>
                                      </p:cBhvr>
                                      <p:to>
                                        <p:strVal val="hidden"/>
                                      </p:to>
                                    </p:set>
                                  </p:childTnLst>
                                </p:cTn>
                              </p:par>
                            </p:childTnLst>
                          </p:cTn>
                        </p:par>
                        <p:par>
                          <p:cTn id="96" fill="hold">
                            <p:stCondLst>
                              <p:cond delay="200"/>
                            </p:stCondLst>
                            <p:childTnLst>
                              <p:par>
                                <p:cTn id="97" presetClass="exit" nodeType="afterEffect" presetSubtype="8" presetID="22" grpId="21" fill="hold">
                                  <p:stCondLst>
                                    <p:cond delay="0"/>
                                  </p:stCondLst>
                                  <p:iterate type="el" backwards="0">
                                    <p:tmAbs val="0"/>
                                  </p:iterate>
                                  <p:childTnLst>
                                    <p:animEffect filter="wipe(left)" transition="out">
                                      <p:cBhvr>
                                        <p:cTn id="98" dur="100" fill="hold"/>
                                        <p:tgtEl>
                                          <p:spTgt spid="532"/>
                                        </p:tgtEl>
                                      </p:cBhvr>
                                    </p:animEffect>
                                    <p:set>
                                      <p:cBhvr>
                                        <p:cTn id="99" fill="hold">
                                          <p:stCondLst>
                                            <p:cond delay="99"/>
                                          </p:stCondLst>
                                        </p:cTn>
                                        <p:tgtEl>
                                          <p:spTgt spid="532"/>
                                        </p:tgtEl>
                                        <p:attrNameLst>
                                          <p:attrName>style.visibility</p:attrName>
                                        </p:attrNameLst>
                                      </p:cBhvr>
                                      <p:to>
                                        <p:strVal val="hidden"/>
                                      </p:to>
                                    </p:set>
                                  </p:childTnLst>
                                </p:cTn>
                              </p:par>
                            </p:childTnLst>
                          </p:cTn>
                        </p:par>
                        <p:par>
                          <p:cTn id="100" fill="hold">
                            <p:stCondLst>
                              <p:cond delay="300"/>
                            </p:stCondLst>
                            <p:childTnLst>
                              <p:par>
                                <p:cTn id="101" presetClass="exit" nodeType="afterEffect" presetSubtype="8" presetID="22" grpId="22" fill="hold">
                                  <p:stCondLst>
                                    <p:cond delay="0"/>
                                  </p:stCondLst>
                                  <p:iterate type="el" backwards="0">
                                    <p:tmAbs val="0"/>
                                  </p:iterate>
                                  <p:childTnLst>
                                    <p:animEffect filter="wipe(left)" transition="out">
                                      <p:cBhvr>
                                        <p:cTn id="102" dur="100" fill="hold"/>
                                        <p:tgtEl>
                                          <p:spTgt spid="536"/>
                                        </p:tgtEl>
                                      </p:cBhvr>
                                    </p:animEffect>
                                    <p:set>
                                      <p:cBhvr>
                                        <p:cTn id="103" fill="hold">
                                          <p:stCondLst>
                                            <p:cond delay="99"/>
                                          </p:stCondLst>
                                        </p:cTn>
                                        <p:tgtEl>
                                          <p:spTgt spid="536"/>
                                        </p:tgtEl>
                                        <p:attrNameLst>
                                          <p:attrName>style.visibility</p:attrName>
                                        </p:attrNameLst>
                                      </p:cBhvr>
                                      <p:to>
                                        <p:strVal val="hidden"/>
                                      </p:to>
                                    </p:set>
                                  </p:childTnLst>
                                </p:cTn>
                              </p:par>
                            </p:childTnLst>
                          </p:cTn>
                        </p:par>
                        <p:par>
                          <p:cTn id="104" fill="hold">
                            <p:stCondLst>
                              <p:cond delay="400"/>
                            </p:stCondLst>
                            <p:childTnLst>
                              <p:par>
                                <p:cTn id="105" presetClass="exit" nodeType="afterEffect" presetSubtype="8" presetID="22" grpId="23" fill="hold">
                                  <p:stCondLst>
                                    <p:cond delay="0"/>
                                  </p:stCondLst>
                                  <p:iterate type="el" backwards="0">
                                    <p:tmAbs val="0"/>
                                  </p:iterate>
                                  <p:childTnLst>
                                    <p:animEffect filter="wipe(left)" transition="out">
                                      <p:cBhvr>
                                        <p:cTn id="106" dur="100" fill="hold"/>
                                        <p:tgtEl>
                                          <p:spTgt spid="534"/>
                                        </p:tgtEl>
                                      </p:cBhvr>
                                    </p:animEffect>
                                    <p:set>
                                      <p:cBhvr>
                                        <p:cTn id="107" fill="hold">
                                          <p:stCondLst>
                                            <p:cond delay="99"/>
                                          </p:stCondLst>
                                        </p:cTn>
                                        <p:tgtEl>
                                          <p:spTgt spid="534"/>
                                        </p:tgtEl>
                                        <p:attrNameLst>
                                          <p:attrName>style.visibility</p:attrName>
                                        </p:attrNameLst>
                                      </p:cBhvr>
                                      <p:to>
                                        <p:strVal val="hidden"/>
                                      </p:to>
                                    </p:set>
                                  </p:childTnLst>
                                </p:cTn>
                              </p:par>
                            </p:childTnLst>
                          </p:cTn>
                        </p:par>
                        <p:par>
                          <p:cTn id="108" fill="hold">
                            <p:stCondLst>
                              <p:cond delay="500"/>
                            </p:stCondLst>
                            <p:childTnLst>
                              <p:par>
                                <p:cTn id="109" presetClass="exit" nodeType="afterEffect" presetSubtype="8" presetID="22" grpId="24" fill="hold">
                                  <p:stCondLst>
                                    <p:cond delay="0"/>
                                  </p:stCondLst>
                                  <p:iterate type="el" backwards="0">
                                    <p:tmAbs val="0"/>
                                  </p:iterate>
                                  <p:childTnLst>
                                    <p:animEffect filter="wipe(left)" transition="out">
                                      <p:cBhvr>
                                        <p:cTn id="110" dur="100" fill="hold"/>
                                        <p:tgtEl>
                                          <p:spTgt spid="537"/>
                                        </p:tgtEl>
                                      </p:cBhvr>
                                    </p:animEffect>
                                    <p:set>
                                      <p:cBhvr>
                                        <p:cTn id="111" fill="hold">
                                          <p:stCondLst>
                                            <p:cond delay="99"/>
                                          </p:stCondLst>
                                        </p:cTn>
                                        <p:tgtEl>
                                          <p:spTgt spid="537"/>
                                        </p:tgtEl>
                                        <p:attrNameLst>
                                          <p:attrName>style.visibility</p:attrName>
                                        </p:attrNameLst>
                                      </p:cBhvr>
                                      <p:to>
                                        <p:strVal val="hidden"/>
                                      </p:to>
                                    </p:set>
                                  </p:childTnLst>
                                </p:cTn>
                              </p:par>
                            </p:childTnLst>
                          </p:cTn>
                        </p:par>
                        <p:par>
                          <p:cTn id="112" fill="hold">
                            <p:stCondLst>
                              <p:cond delay="600"/>
                            </p:stCondLst>
                            <p:childTnLst>
                              <p:par>
                                <p:cTn id="113" presetClass="exit" nodeType="afterEffect" presetSubtype="8" presetID="22" grpId="25" fill="hold">
                                  <p:stCondLst>
                                    <p:cond delay="0"/>
                                  </p:stCondLst>
                                  <p:iterate type="el" backwards="0">
                                    <p:tmAbs val="0"/>
                                  </p:iterate>
                                  <p:childTnLst>
                                    <p:animEffect filter="wipe(left)" transition="out">
                                      <p:cBhvr>
                                        <p:cTn id="114" dur="100" fill="hold"/>
                                        <p:tgtEl>
                                          <p:spTgt spid="487"/>
                                        </p:tgtEl>
                                      </p:cBhvr>
                                    </p:animEffect>
                                    <p:set>
                                      <p:cBhvr>
                                        <p:cTn id="115" fill="hold">
                                          <p:stCondLst>
                                            <p:cond delay="99"/>
                                          </p:stCondLst>
                                        </p:cTn>
                                        <p:tgtEl>
                                          <p:spTgt spid="487"/>
                                        </p:tgtEl>
                                        <p:attrNameLst>
                                          <p:attrName>style.visibility</p:attrName>
                                        </p:attrNameLst>
                                      </p:cBhvr>
                                      <p:to>
                                        <p:strVal val="hidden"/>
                                      </p:to>
                                    </p:set>
                                  </p:childTnLst>
                                </p:cTn>
                              </p:par>
                            </p:childTnLst>
                          </p:cTn>
                        </p:par>
                        <p:par>
                          <p:cTn id="116" fill="hold">
                            <p:stCondLst>
                              <p:cond delay="700"/>
                            </p:stCondLst>
                            <p:childTnLst>
                              <p:par>
                                <p:cTn id="117" presetClass="exit" nodeType="afterEffect" presetSubtype="8" presetID="22" grpId="26" fill="hold">
                                  <p:stCondLst>
                                    <p:cond delay="0"/>
                                  </p:stCondLst>
                                  <p:iterate type="el" backwards="0">
                                    <p:tmAbs val="0"/>
                                  </p:iterate>
                                  <p:childTnLst>
                                    <p:animEffect filter="wipe(left)" transition="out">
                                      <p:cBhvr>
                                        <p:cTn id="118" dur="100" fill="hold"/>
                                        <p:tgtEl>
                                          <p:spTgt spid="488"/>
                                        </p:tgtEl>
                                      </p:cBhvr>
                                    </p:animEffect>
                                    <p:set>
                                      <p:cBhvr>
                                        <p:cTn id="119" fill="hold">
                                          <p:stCondLst>
                                            <p:cond delay="99"/>
                                          </p:stCondLst>
                                        </p:cTn>
                                        <p:tgtEl>
                                          <p:spTgt spid="488"/>
                                        </p:tgtEl>
                                        <p:attrNameLst>
                                          <p:attrName>style.visibility</p:attrName>
                                        </p:attrNameLst>
                                      </p:cBhvr>
                                      <p:to>
                                        <p:strVal val="hidden"/>
                                      </p:to>
                                    </p:set>
                                  </p:childTnLst>
                                </p:cTn>
                              </p:par>
                            </p:childTnLst>
                          </p:cTn>
                        </p:par>
                        <p:par>
                          <p:cTn id="120" fill="hold">
                            <p:stCondLst>
                              <p:cond delay="800"/>
                            </p:stCondLst>
                            <p:childTnLst>
                              <p:par>
                                <p:cTn id="121" presetClass="exit" nodeType="afterEffect" presetSubtype="8" presetID="22" grpId="27" fill="hold">
                                  <p:stCondLst>
                                    <p:cond delay="0"/>
                                  </p:stCondLst>
                                  <p:iterate type="el" backwards="0">
                                    <p:tmAbs val="0"/>
                                  </p:iterate>
                                  <p:childTnLst>
                                    <p:animEffect filter="wipe(left)" transition="out">
                                      <p:cBhvr>
                                        <p:cTn id="122" dur="100" fill="hold"/>
                                        <p:tgtEl>
                                          <p:spTgt spid="489"/>
                                        </p:tgtEl>
                                      </p:cBhvr>
                                    </p:animEffect>
                                    <p:set>
                                      <p:cBhvr>
                                        <p:cTn id="123" fill="hold">
                                          <p:stCondLst>
                                            <p:cond delay="99"/>
                                          </p:stCondLst>
                                        </p:cTn>
                                        <p:tgtEl>
                                          <p:spTgt spid="489"/>
                                        </p:tgtEl>
                                        <p:attrNameLst>
                                          <p:attrName>style.visibility</p:attrName>
                                        </p:attrNameLst>
                                      </p:cBhvr>
                                      <p:to>
                                        <p:strVal val="hidden"/>
                                      </p:to>
                                    </p:set>
                                  </p:childTnLst>
                                </p:cTn>
                              </p:par>
                            </p:childTnLst>
                          </p:cTn>
                        </p:par>
                        <p:par>
                          <p:cTn id="124" fill="hold">
                            <p:stCondLst>
                              <p:cond delay="900"/>
                            </p:stCondLst>
                            <p:childTnLst>
                              <p:par>
                                <p:cTn id="125" presetClass="exit" nodeType="afterEffect" presetSubtype="8" presetID="22" grpId="28" fill="hold">
                                  <p:stCondLst>
                                    <p:cond delay="0"/>
                                  </p:stCondLst>
                                  <p:iterate type="el" backwards="0">
                                    <p:tmAbs val="0"/>
                                  </p:iterate>
                                  <p:childTnLst>
                                    <p:animEffect filter="wipe(left)" transition="out">
                                      <p:cBhvr>
                                        <p:cTn id="126" dur="100" fill="hold"/>
                                        <p:tgtEl>
                                          <p:spTgt spid="538"/>
                                        </p:tgtEl>
                                      </p:cBhvr>
                                    </p:animEffect>
                                    <p:set>
                                      <p:cBhvr>
                                        <p:cTn id="127" fill="hold">
                                          <p:stCondLst>
                                            <p:cond delay="99"/>
                                          </p:stCondLst>
                                        </p:cTn>
                                        <p:tgtEl>
                                          <p:spTgt spid="538"/>
                                        </p:tgtEl>
                                        <p:attrNameLst>
                                          <p:attrName>style.visibility</p:attrName>
                                        </p:attrNameLst>
                                      </p:cBhvr>
                                      <p:to>
                                        <p:strVal val="hidden"/>
                                      </p:to>
                                    </p:set>
                                  </p:childTnLst>
                                </p:cTn>
                              </p:par>
                            </p:childTnLst>
                          </p:cTn>
                        </p:par>
                        <p:par>
                          <p:cTn id="128" fill="hold">
                            <p:stCondLst>
                              <p:cond delay="1000"/>
                            </p:stCondLst>
                            <p:childTnLst>
                              <p:par>
                                <p:cTn id="129" presetClass="entr" nodeType="afterEffect" presetSubtype="8" presetID="22" grpId="29" fill="hold">
                                  <p:stCondLst>
                                    <p:cond delay="0"/>
                                  </p:stCondLst>
                                  <p:iterate type="el" backwards="0">
                                    <p:tmAbs val="0"/>
                                  </p:iterate>
                                  <p:childTnLst>
                                    <p:set>
                                      <p:cBhvr>
                                        <p:cTn id="130" fill="hold"/>
                                        <p:tgtEl>
                                          <p:spTgt spid="549"/>
                                        </p:tgtEl>
                                        <p:attrNameLst>
                                          <p:attrName>style.visibility</p:attrName>
                                        </p:attrNameLst>
                                      </p:cBhvr>
                                      <p:to>
                                        <p:strVal val="visible"/>
                                      </p:to>
                                    </p:set>
                                    <p:animEffect filter="wipe(left)" transition="in">
                                      <p:cBhvr>
                                        <p:cTn id="131" dur="500"/>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32" grpId="21"/>
      <p:bldP build="whole" bldLvl="1" animBg="1" rev="0" advAuto="0" spid="533" grpId="19"/>
      <p:bldP build="whole" bldLvl="1" animBg="1" rev="0" advAuto="0" spid="537" grpId="12"/>
      <p:bldP build="whole" bldLvl="1" animBg="1" rev="0" advAuto="0" spid="536" grpId="22"/>
      <p:bldP build="whole" bldLvl="1" animBg="1" rev="0" advAuto="0" spid="488" grpId="16"/>
      <p:bldP build="whole" bldLvl="1" animBg="1" rev="0" advAuto="0" spid="535" grpId="8"/>
      <p:bldP build="whole" bldLvl="1" animBg="1" rev="0" advAuto="0" spid="548" grpId="14"/>
      <p:bldP build="whole" bldLvl="1" animBg="1" rev="0" advAuto="0" spid="548" grpId="15"/>
      <p:bldP build="whole" bldLvl="1" animBg="1" rev="0" advAuto="0" spid="539" grpId="1"/>
      <p:bldP build="whole" bldLvl="1" animBg="1" rev="0" advAuto="0" spid="539" grpId="3"/>
      <p:bldP build="whole" bldLvl="1" animBg="1" rev="0" advAuto="0" spid="487" grpId="13"/>
      <p:bldP build="whole" bldLvl="1" animBg="1" rev="0" advAuto="0" spid="537" grpId="24"/>
      <p:bldP build="whole" bldLvl="1" animBg="1" rev="0" advAuto="0" spid="488" grpId="26"/>
      <p:bldP build="whole" bldLvl="1" animBg="1" rev="0" advAuto="0" spid="549" grpId="29"/>
      <p:bldP build="whole" bldLvl="1" animBg="1" rev="0" advAuto="0" spid="542" grpId="2"/>
      <p:bldP build="whole" bldLvl="1" animBg="1" rev="0" advAuto="0" spid="535" grpId="20"/>
      <p:bldP build="whole" bldLvl="1" animBg="1" rev="0" advAuto="0" spid="542" grpId="4"/>
      <p:bldP build="whole" bldLvl="1" animBg="1" rev="0" advAuto="0" spid="489" grpId="17"/>
      <p:bldP build="whole" bldLvl="1" animBg="1" rev="0" advAuto="0" spid="538" grpId="18"/>
      <p:bldP build="whole" bldLvl="1" animBg="1" rev="0" advAuto="0" spid="534" grpId="11"/>
      <p:bldP build="whole" bldLvl="1" animBg="1" rev="0" advAuto="0" spid="533" grpId="5"/>
      <p:bldP build="whole" bldLvl="1" animBg="1" rev="0" advAuto="0" spid="545" grpId="6"/>
      <p:bldP build="whole" bldLvl="1" animBg="1" rev="0" advAuto="0" spid="545" grpId="7"/>
      <p:bldP build="whole" bldLvl="1" animBg="1" rev="0" advAuto="0" spid="536" grpId="10"/>
      <p:bldP build="whole" bldLvl="1" animBg="1" rev="0" advAuto="0" spid="532" grpId="9"/>
      <p:bldP build="whole" bldLvl="1" animBg="1" rev="0" advAuto="0" spid="487" grpId="25"/>
      <p:bldP build="whole" bldLvl="1" animBg="1" rev="0" advAuto="0" spid="538" grpId="28"/>
      <p:bldP build="whole" bldLvl="1" animBg="1" rev="0" advAuto="0" spid="489" grpId="27"/>
      <p:bldP build="whole" bldLvl="1" animBg="1" rev="0" advAuto="0" spid="534" grpId="2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Title 1"/>
          <p:cNvSpPr txBox="1"/>
          <p:nvPr>
            <p:ph type="title"/>
          </p:nvPr>
        </p:nvSpPr>
        <p:spPr>
          <a:prstGeom prst="rect">
            <a:avLst/>
          </a:prstGeom>
        </p:spPr>
        <p:txBody>
          <a:bodyPr/>
          <a:lstStyle/>
          <a:p>
            <a:pPr/>
            <a:r>
              <a:t>Layer Features</a:t>
            </a:r>
          </a:p>
        </p:txBody>
      </p:sp>
      <p:sp>
        <p:nvSpPr>
          <p:cNvPr id="552"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53" name="Content Placeholder 3"/>
          <p:cNvSpPr txBox="1"/>
          <p:nvPr>
            <p:ph type="body" idx="1"/>
          </p:nvPr>
        </p:nvSpPr>
        <p:spPr>
          <a:xfrm>
            <a:off x="3098041" y="1600200"/>
            <a:ext cx="5893558" cy="5105400"/>
          </a:xfrm>
          <a:prstGeom prst="rect">
            <a:avLst/>
          </a:prstGeom>
        </p:spPr>
        <p:txBody>
          <a:bodyPr anchor="ctr"/>
          <a:lstStyle/>
          <a:p>
            <a:pPr/>
            <a:r>
              <a:t>Service</a:t>
            </a:r>
          </a:p>
          <a:p>
            <a:pPr lvl="1" marL="640080" indent="-274320">
              <a:spcBef>
                <a:spcPts val="500"/>
              </a:spcBef>
              <a:buClr>
                <a:schemeClr val="accent1"/>
              </a:buClr>
              <a:defRPr sz="2600"/>
            </a:pPr>
            <a:r>
              <a:t>What does this layer </a:t>
            </a:r>
            <a:r>
              <a:rPr>
                <a:solidFill>
                  <a:schemeClr val="accent1"/>
                </a:solidFill>
              </a:rPr>
              <a:t>do</a:t>
            </a:r>
            <a:r>
              <a:t>?</a:t>
            </a:r>
          </a:p>
          <a:p>
            <a:pPr/>
            <a:r>
              <a:t>Interface</a:t>
            </a:r>
          </a:p>
          <a:p>
            <a:pPr lvl="1" marL="640080" indent="-274320">
              <a:spcBef>
                <a:spcPts val="500"/>
              </a:spcBef>
              <a:buClr>
                <a:schemeClr val="accent1"/>
              </a:buClr>
              <a:defRPr sz="2600"/>
            </a:pPr>
            <a:r>
              <a:t>How do you </a:t>
            </a:r>
            <a:r>
              <a:rPr>
                <a:solidFill>
                  <a:schemeClr val="accent1"/>
                </a:solidFill>
              </a:rPr>
              <a:t>access</a:t>
            </a:r>
            <a:r>
              <a:t> this layer?</a:t>
            </a:r>
          </a:p>
          <a:p>
            <a:pPr/>
            <a:r>
              <a:t>Protocol</a:t>
            </a:r>
          </a:p>
          <a:p>
            <a:pPr lvl="1" marL="640080" indent="-274320">
              <a:spcBef>
                <a:spcPts val="500"/>
              </a:spcBef>
              <a:buClr>
                <a:schemeClr val="accent1"/>
              </a:buClr>
              <a:defRPr sz="2600"/>
            </a:pPr>
            <a:r>
              <a:t>How is this layer </a:t>
            </a:r>
            <a:r>
              <a:rPr>
                <a:solidFill>
                  <a:schemeClr val="accent1"/>
                </a:solidFill>
              </a:rPr>
              <a:t>implemented</a:t>
            </a:r>
            <a:r>
              <a:t>?</a:t>
            </a:r>
          </a:p>
        </p:txBody>
      </p:sp>
      <p:sp>
        <p:nvSpPr>
          <p:cNvPr id="554"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555"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556"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557"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558"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559"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560"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561"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562"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563"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564"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565"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566"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567"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9" name="Title 1"/>
          <p:cNvSpPr txBox="1"/>
          <p:nvPr>
            <p:ph type="title"/>
          </p:nvPr>
        </p:nvSpPr>
        <p:spPr>
          <a:prstGeom prst="rect">
            <a:avLst/>
          </a:prstGeom>
        </p:spPr>
        <p:txBody>
          <a:bodyPr/>
          <a:lstStyle/>
          <a:p>
            <a:pPr/>
            <a:r>
              <a:t>Physical Layer</a:t>
            </a:r>
          </a:p>
        </p:txBody>
      </p:sp>
      <p:sp>
        <p:nvSpPr>
          <p:cNvPr id="57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71" name="Content Placeholder 3"/>
          <p:cNvSpPr txBox="1"/>
          <p:nvPr>
            <p:ph type="body" idx="1"/>
          </p:nvPr>
        </p:nvSpPr>
        <p:spPr>
          <a:xfrm>
            <a:off x="3138984" y="1600200"/>
            <a:ext cx="5852616" cy="5105400"/>
          </a:xfrm>
          <a:prstGeom prst="rect">
            <a:avLst/>
          </a:prstGeom>
        </p:spPr>
        <p:txBody>
          <a:bodyPr anchor="ctr"/>
          <a:lstStyle/>
          <a:p>
            <a:pPr>
              <a:lnSpc>
                <a:spcPct val="90000"/>
              </a:lnSpc>
            </a:pPr>
            <a:r>
              <a:t>Service</a:t>
            </a:r>
          </a:p>
          <a:p>
            <a:pPr lvl="1" marL="640080" indent="-274320">
              <a:lnSpc>
                <a:spcPct val="90000"/>
              </a:lnSpc>
              <a:spcBef>
                <a:spcPts val="500"/>
              </a:spcBef>
              <a:buClr>
                <a:schemeClr val="accent1"/>
              </a:buClr>
              <a:defRPr sz="2600"/>
            </a:pPr>
            <a:r>
              <a:t>Move information between two systems connected by a physical link</a:t>
            </a:r>
          </a:p>
          <a:p>
            <a:pPr>
              <a:lnSpc>
                <a:spcPct val="90000"/>
              </a:lnSpc>
            </a:pPr>
            <a:r>
              <a:t>Interface</a:t>
            </a:r>
          </a:p>
          <a:p>
            <a:pPr lvl="1" marL="640080" indent="-274320">
              <a:lnSpc>
                <a:spcPct val="90000"/>
              </a:lnSpc>
              <a:spcBef>
                <a:spcPts val="500"/>
              </a:spcBef>
              <a:buClr>
                <a:schemeClr val="accent1"/>
              </a:buClr>
              <a:defRPr sz="2600"/>
            </a:pPr>
            <a:r>
              <a:t>Specifies how to send one</a:t>
            </a:r>
            <a:r>
              <a:rPr>
                <a:solidFill>
                  <a:schemeClr val="accent1"/>
                </a:solidFill>
              </a:rPr>
              <a:t> bit</a:t>
            </a:r>
          </a:p>
          <a:p>
            <a:pPr>
              <a:lnSpc>
                <a:spcPct val="90000"/>
              </a:lnSpc>
            </a:pPr>
            <a:r>
              <a:t>Protocol</a:t>
            </a:r>
          </a:p>
          <a:p>
            <a:pPr lvl="1" marL="640080" indent="-274320">
              <a:lnSpc>
                <a:spcPct val="90000"/>
              </a:lnSpc>
              <a:spcBef>
                <a:spcPts val="500"/>
              </a:spcBef>
              <a:buClr>
                <a:schemeClr val="accent1"/>
              </a:buClr>
              <a:defRPr sz="2600"/>
            </a:pPr>
            <a:r>
              <a:t>Encoding scheme for one bit</a:t>
            </a:r>
          </a:p>
          <a:p>
            <a:pPr lvl="1" marL="640080" indent="-274320">
              <a:lnSpc>
                <a:spcPct val="90000"/>
              </a:lnSpc>
              <a:spcBef>
                <a:spcPts val="500"/>
              </a:spcBef>
              <a:buClr>
                <a:schemeClr val="accent1"/>
              </a:buClr>
              <a:defRPr sz="2600"/>
            </a:pPr>
            <a:r>
              <a:t>Voltage levels</a:t>
            </a:r>
          </a:p>
          <a:p>
            <a:pPr lvl="1" marL="640080" indent="-274320">
              <a:lnSpc>
                <a:spcPct val="90000"/>
              </a:lnSpc>
              <a:spcBef>
                <a:spcPts val="500"/>
              </a:spcBef>
              <a:buClr>
                <a:schemeClr val="accent1"/>
              </a:buClr>
              <a:defRPr sz="2600"/>
            </a:pPr>
            <a:r>
              <a:t>Timing of signals</a:t>
            </a:r>
          </a:p>
          <a:p>
            <a:pPr>
              <a:lnSpc>
                <a:spcPct val="90000"/>
              </a:lnSpc>
            </a:pPr>
            <a:r>
              <a:t>Examples: coaxial cable, fiber optics, radio frequency transmitters</a:t>
            </a:r>
          </a:p>
        </p:txBody>
      </p:sp>
      <p:sp>
        <p:nvSpPr>
          <p:cNvPr id="572"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573"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574"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575"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576"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577"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578"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579"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580"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581"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582"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583"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584"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585"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586"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18834"/>
                </a:lnTo>
                <a:cubicBezTo>
                  <a:pt x="10800" y="18715"/>
                  <a:pt x="5965" y="18618"/>
                  <a:pt x="0" y="18618"/>
                </a:cubicBezTo>
                <a:cubicBezTo>
                  <a:pt x="5965" y="18618"/>
                  <a:pt x="10800" y="18521"/>
                  <a:pt x="10800" y="18401"/>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Title 1"/>
          <p:cNvSpPr txBox="1"/>
          <p:nvPr>
            <p:ph type="title"/>
          </p:nvPr>
        </p:nvSpPr>
        <p:spPr>
          <a:prstGeom prst="rect">
            <a:avLst/>
          </a:prstGeom>
        </p:spPr>
        <p:txBody>
          <a:bodyPr/>
          <a:lstStyle/>
          <a:p>
            <a:pPr/>
            <a:r>
              <a:t>Data Link Layer</a:t>
            </a:r>
          </a:p>
        </p:txBody>
      </p:sp>
      <p:sp>
        <p:nvSpPr>
          <p:cNvPr id="58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90" name="Content Placeholder 3"/>
          <p:cNvSpPr txBox="1"/>
          <p:nvPr>
            <p:ph type="body" idx="1"/>
          </p:nvPr>
        </p:nvSpPr>
        <p:spPr>
          <a:xfrm>
            <a:off x="3138984" y="1600200"/>
            <a:ext cx="5852616" cy="5105400"/>
          </a:xfrm>
          <a:prstGeom prst="rect">
            <a:avLst/>
          </a:prstGeom>
        </p:spPr>
        <p:txBody>
          <a:bodyPr anchor="ctr"/>
          <a:lstStyle/>
          <a:p>
            <a:pPr>
              <a:defRPr sz="2600"/>
            </a:pPr>
            <a:r>
              <a:t>Service</a:t>
            </a:r>
          </a:p>
          <a:p>
            <a:pPr lvl="1" marL="640080" indent="-274320">
              <a:spcBef>
                <a:spcPts val="500"/>
              </a:spcBef>
              <a:buClr>
                <a:schemeClr val="accent1"/>
              </a:buClr>
              <a:defRPr sz="2400"/>
            </a:pPr>
            <a:r>
              <a:t>Data framing: boundaries between packets</a:t>
            </a:r>
          </a:p>
          <a:p>
            <a:pPr lvl="1" marL="640080" indent="-274320">
              <a:spcBef>
                <a:spcPts val="500"/>
              </a:spcBef>
              <a:buClr>
                <a:schemeClr val="accent1"/>
              </a:buClr>
              <a:defRPr sz="2400">
                <a:solidFill>
                  <a:schemeClr val="accent2"/>
                </a:solidFill>
              </a:defRPr>
            </a:pPr>
            <a:r>
              <a:t>Media access control (MAC)</a:t>
            </a:r>
          </a:p>
          <a:p>
            <a:pPr lvl="1" marL="640080" indent="-274320">
              <a:spcBef>
                <a:spcPts val="500"/>
              </a:spcBef>
              <a:buClr>
                <a:schemeClr val="accent1"/>
              </a:buClr>
              <a:defRPr sz="2400"/>
            </a:pPr>
            <a:r>
              <a:t>Per-hop reliability and flow-control</a:t>
            </a:r>
          </a:p>
          <a:p>
            <a:pPr>
              <a:defRPr sz="2600"/>
            </a:pPr>
            <a:r>
              <a:t>Interface</a:t>
            </a:r>
          </a:p>
          <a:p>
            <a:pPr lvl="1" marL="640080" indent="-274320">
              <a:spcBef>
                <a:spcPts val="500"/>
              </a:spcBef>
              <a:buClr>
                <a:schemeClr val="accent1"/>
              </a:buClr>
              <a:defRPr sz="2400"/>
            </a:pPr>
            <a:r>
              <a:t>Send one </a:t>
            </a:r>
            <a:r>
              <a:rPr>
                <a:solidFill>
                  <a:schemeClr val="accent1"/>
                </a:solidFill>
              </a:rPr>
              <a:t>packet</a:t>
            </a:r>
            <a:r>
              <a:t> between two hosts connected to the </a:t>
            </a:r>
            <a:r>
              <a:rPr>
                <a:solidFill>
                  <a:schemeClr val="accent1"/>
                </a:solidFill>
              </a:rPr>
              <a:t>same</a:t>
            </a:r>
            <a:r>
              <a:t> media</a:t>
            </a:r>
            <a:endParaRPr>
              <a:solidFill>
                <a:schemeClr val="accent1"/>
              </a:solidFill>
            </a:endParaRPr>
          </a:p>
          <a:p>
            <a:pPr>
              <a:defRPr sz="2600"/>
            </a:pPr>
            <a:r>
              <a:t>Protocol</a:t>
            </a:r>
          </a:p>
          <a:p>
            <a:pPr lvl="1" marL="640080" indent="-274320">
              <a:spcBef>
                <a:spcPts val="500"/>
              </a:spcBef>
              <a:buClr>
                <a:schemeClr val="accent1"/>
              </a:buClr>
              <a:defRPr sz="2400"/>
            </a:pPr>
            <a:r>
              <a:t>Physical addressing (e.g.</a:t>
            </a:r>
            <a:r>
              <a:rPr b="1">
                <a:solidFill>
                  <a:schemeClr val="accent2"/>
                </a:solidFill>
              </a:rPr>
              <a:t> MAC address</a:t>
            </a:r>
            <a:r>
              <a:t>)</a:t>
            </a:r>
          </a:p>
          <a:p>
            <a:pPr>
              <a:defRPr sz="2600"/>
            </a:pPr>
            <a:r>
              <a:t>Examples: Ethernet, Wifi</a:t>
            </a:r>
          </a:p>
        </p:txBody>
      </p:sp>
      <p:sp>
        <p:nvSpPr>
          <p:cNvPr id="591"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592"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593"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594"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595"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596"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597"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598"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599"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600"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601"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602"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603"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604"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605"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16047"/>
                </a:lnTo>
                <a:cubicBezTo>
                  <a:pt x="10800" y="15928"/>
                  <a:pt x="5965" y="15831"/>
                  <a:pt x="0" y="15831"/>
                </a:cubicBezTo>
                <a:cubicBezTo>
                  <a:pt x="5965" y="15831"/>
                  <a:pt x="10800" y="15734"/>
                  <a:pt x="10800" y="15614"/>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9" name="Title 1"/>
          <p:cNvSpPr txBox="1"/>
          <p:nvPr>
            <p:ph type="title"/>
          </p:nvPr>
        </p:nvSpPr>
        <p:spPr>
          <a:prstGeom prst="rect">
            <a:avLst/>
          </a:prstGeom>
        </p:spPr>
        <p:txBody>
          <a:bodyPr/>
          <a:lstStyle/>
          <a:p>
            <a:pPr/>
            <a:r>
              <a:t>Network Layer</a:t>
            </a:r>
          </a:p>
        </p:txBody>
      </p:sp>
      <p:sp>
        <p:nvSpPr>
          <p:cNvPr id="61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11" name="Content Placeholder 3"/>
          <p:cNvSpPr txBox="1"/>
          <p:nvPr>
            <p:ph type="body" idx="1"/>
          </p:nvPr>
        </p:nvSpPr>
        <p:spPr>
          <a:xfrm>
            <a:off x="3138984" y="1600200"/>
            <a:ext cx="5852616" cy="5105400"/>
          </a:xfrm>
          <a:prstGeom prst="rect">
            <a:avLst/>
          </a:prstGeom>
        </p:spPr>
        <p:txBody>
          <a:bodyPr anchor="ctr"/>
          <a:lstStyle/>
          <a:p>
            <a:pPr>
              <a:defRPr sz="2600"/>
            </a:pPr>
            <a:r>
              <a:t>Service</a:t>
            </a:r>
          </a:p>
          <a:p>
            <a:pPr lvl="1" marL="640080" indent="-274320">
              <a:spcBef>
                <a:spcPts val="500"/>
              </a:spcBef>
              <a:buClr>
                <a:schemeClr val="accent1"/>
              </a:buClr>
              <a:defRPr sz="2400"/>
            </a:pPr>
            <a:r>
              <a:t>Deliver packets </a:t>
            </a:r>
            <a:r>
              <a:rPr>
                <a:solidFill>
                  <a:schemeClr val="accent2"/>
                </a:solidFill>
              </a:rPr>
              <a:t>across</a:t>
            </a:r>
            <a:r>
              <a:t> the network</a:t>
            </a:r>
          </a:p>
          <a:p>
            <a:pPr lvl="1" marL="640080" indent="-274320">
              <a:spcBef>
                <a:spcPts val="500"/>
              </a:spcBef>
              <a:buClr>
                <a:schemeClr val="accent1"/>
              </a:buClr>
              <a:defRPr sz="2400"/>
            </a:pPr>
            <a:r>
              <a:t>Handle fragmentation/reassembly</a:t>
            </a:r>
          </a:p>
          <a:p>
            <a:pPr lvl="1" marL="640080" indent="-274320">
              <a:spcBef>
                <a:spcPts val="500"/>
              </a:spcBef>
              <a:buClr>
                <a:schemeClr val="accent1"/>
              </a:buClr>
              <a:defRPr sz="2400"/>
            </a:pPr>
            <a:r>
              <a:t>Packet scheduling</a:t>
            </a:r>
          </a:p>
          <a:p>
            <a:pPr lvl="1" marL="640080" indent="-274320">
              <a:spcBef>
                <a:spcPts val="500"/>
              </a:spcBef>
              <a:buClr>
                <a:schemeClr val="accent1"/>
              </a:buClr>
              <a:defRPr sz="2400"/>
            </a:pPr>
            <a:r>
              <a:t>Buffer management</a:t>
            </a:r>
          </a:p>
          <a:p>
            <a:pPr>
              <a:defRPr sz="2600"/>
            </a:pPr>
            <a:r>
              <a:t>Interface</a:t>
            </a:r>
          </a:p>
          <a:p>
            <a:pPr lvl="1" marL="640080" indent="-274320">
              <a:spcBef>
                <a:spcPts val="500"/>
              </a:spcBef>
              <a:buClr>
                <a:schemeClr val="accent1"/>
              </a:buClr>
              <a:defRPr sz="2400"/>
            </a:pPr>
            <a:r>
              <a:t>Send one packet to a specific destination</a:t>
            </a:r>
            <a:endParaRPr>
              <a:solidFill>
                <a:schemeClr val="accent1"/>
              </a:solidFill>
            </a:endParaRPr>
          </a:p>
          <a:p>
            <a:pPr>
              <a:defRPr sz="2600"/>
            </a:pPr>
            <a:r>
              <a:t>Protocol</a:t>
            </a:r>
          </a:p>
          <a:p>
            <a:pPr lvl="1" marL="640080" indent="-274320">
              <a:spcBef>
                <a:spcPts val="500"/>
              </a:spcBef>
              <a:buClr>
                <a:schemeClr val="accent1"/>
              </a:buClr>
              <a:defRPr sz="2400"/>
            </a:pPr>
            <a:r>
              <a:t>Define globally unique addresses</a:t>
            </a:r>
          </a:p>
          <a:p>
            <a:pPr lvl="1" marL="640080" indent="-274320">
              <a:spcBef>
                <a:spcPts val="500"/>
              </a:spcBef>
              <a:buClr>
                <a:schemeClr val="accent1"/>
              </a:buClr>
              <a:defRPr sz="2400"/>
            </a:pPr>
            <a:r>
              <a:t>Maintain routing tables</a:t>
            </a:r>
          </a:p>
          <a:p>
            <a:pPr>
              <a:defRPr sz="2600"/>
            </a:pPr>
            <a:r>
              <a:t>Example: Internet Protocol (IP), IPv6</a:t>
            </a:r>
          </a:p>
        </p:txBody>
      </p:sp>
      <p:sp>
        <p:nvSpPr>
          <p:cNvPr id="612"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613"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614"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615"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616"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617"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618"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619"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620"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621"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622"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623"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624"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625"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626"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13324"/>
                </a:lnTo>
                <a:cubicBezTo>
                  <a:pt x="10800" y="13204"/>
                  <a:pt x="5965" y="13107"/>
                  <a:pt x="0" y="13107"/>
                </a:cubicBezTo>
                <a:cubicBezTo>
                  <a:pt x="5965" y="13107"/>
                  <a:pt x="10800" y="13010"/>
                  <a:pt x="10800" y="12891"/>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cap"/>
          <p:cNvSpPr txBox="1"/>
          <p:nvPr>
            <p:ph type="title"/>
          </p:nvPr>
        </p:nvSpPr>
        <p:spPr>
          <a:prstGeom prst="rect">
            <a:avLst/>
          </a:prstGeom>
        </p:spPr>
        <p:txBody>
          <a:bodyPr/>
          <a:lstStyle/>
          <a:p>
            <a:pPr lvl="1"/>
            <a:r>
              <a:t>Recap</a:t>
            </a:r>
          </a:p>
        </p:txBody>
      </p:sp>
      <p:sp>
        <p:nvSpPr>
          <p:cNvPr id="169"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8" name="Title 1"/>
          <p:cNvSpPr txBox="1"/>
          <p:nvPr>
            <p:ph type="title"/>
          </p:nvPr>
        </p:nvSpPr>
        <p:spPr>
          <a:prstGeom prst="rect">
            <a:avLst/>
          </a:prstGeom>
        </p:spPr>
        <p:txBody>
          <a:bodyPr/>
          <a:lstStyle/>
          <a:p>
            <a:pPr/>
            <a:r>
              <a:t>Transport Layer</a:t>
            </a:r>
          </a:p>
        </p:txBody>
      </p:sp>
      <p:sp>
        <p:nvSpPr>
          <p:cNvPr id="62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30" name="Content Placeholder 3"/>
          <p:cNvSpPr txBox="1"/>
          <p:nvPr>
            <p:ph type="body" idx="1"/>
          </p:nvPr>
        </p:nvSpPr>
        <p:spPr>
          <a:xfrm>
            <a:off x="3138984" y="1600200"/>
            <a:ext cx="5852616" cy="5105400"/>
          </a:xfrm>
          <a:prstGeom prst="rect">
            <a:avLst/>
          </a:prstGeom>
        </p:spPr>
        <p:txBody>
          <a:bodyPr anchor="ctr"/>
          <a:lstStyle/>
          <a:p>
            <a:pPr>
              <a:lnSpc>
                <a:spcPct val="90000"/>
              </a:lnSpc>
            </a:pPr>
            <a:r>
              <a:t>Service</a:t>
            </a:r>
          </a:p>
          <a:p>
            <a:pPr lvl="1" marL="640080" indent="-274320">
              <a:lnSpc>
                <a:spcPct val="90000"/>
              </a:lnSpc>
              <a:spcBef>
                <a:spcPts val="500"/>
              </a:spcBef>
              <a:buClr>
                <a:schemeClr val="accent1"/>
              </a:buClr>
              <a:defRPr sz="2600"/>
            </a:pPr>
            <a:r>
              <a:t>Multiplexing/demultiplexing</a:t>
            </a:r>
          </a:p>
          <a:p>
            <a:pPr lvl="1" marL="640080" indent="-274320">
              <a:lnSpc>
                <a:spcPct val="90000"/>
              </a:lnSpc>
              <a:spcBef>
                <a:spcPts val="500"/>
              </a:spcBef>
              <a:buClr>
                <a:schemeClr val="accent1"/>
              </a:buClr>
              <a:defRPr sz="2600"/>
            </a:pPr>
            <a:r>
              <a:t>Congestion control</a:t>
            </a:r>
          </a:p>
          <a:p>
            <a:pPr lvl="1" marL="640080" indent="-274320">
              <a:lnSpc>
                <a:spcPct val="90000"/>
              </a:lnSpc>
              <a:spcBef>
                <a:spcPts val="500"/>
              </a:spcBef>
              <a:buClr>
                <a:schemeClr val="accent1"/>
              </a:buClr>
              <a:defRPr sz="2600"/>
            </a:pPr>
            <a:r>
              <a:t>Reliable, in-order delivery</a:t>
            </a:r>
          </a:p>
          <a:p>
            <a:pPr>
              <a:lnSpc>
                <a:spcPct val="90000"/>
              </a:lnSpc>
            </a:pPr>
            <a:r>
              <a:t>Interface</a:t>
            </a:r>
          </a:p>
          <a:p>
            <a:pPr lvl="1" marL="640080" indent="-274320">
              <a:lnSpc>
                <a:spcPct val="90000"/>
              </a:lnSpc>
              <a:spcBef>
                <a:spcPts val="500"/>
              </a:spcBef>
              <a:buClr>
                <a:schemeClr val="accent1"/>
              </a:buClr>
              <a:defRPr sz="2600"/>
            </a:pPr>
            <a:r>
              <a:t>Send message to a </a:t>
            </a:r>
            <a:r>
              <a:rPr>
                <a:solidFill>
                  <a:schemeClr val="accent2">
                    <a:satOff val="-3452"/>
                    <a:lumOff val="12794"/>
                  </a:schemeClr>
                </a:solidFill>
              </a:rPr>
              <a:t>destination</a:t>
            </a:r>
            <a:endParaRPr>
              <a:solidFill>
                <a:schemeClr val="accent1"/>
              </a:solidFill>
            </a:endParaRPr>
          </a:p>
          <a:p>
            <a:pPr>
              <a:lnSpc>
                <a:spcPct val="90000"/>
              </a:lnSpc>
            </a:pPr>
            <a:r>
              <a:t>Protocol</a:t>
            </a:r>
          </a:p>
          <a:p>
            <a:pPr lvl="1" marL="640080" indent="-274320">
              <a:lnSpc>
                <a:spcPct val="90000"/>
              </a:lnSpc>
              <a:spcBef>
                <a:spcPts val="500"/>
              </a:spcBef>
              <a:buClr>
                <a:schemeClr val="accent1"/>
              </a:buClr>
              <a:defRPr sz="2600"/>
            </a:pPr>
            <a:r>
              <a:t>Port numbers</a:t>
            </a:r>
          </a:p>
          <a:p>
            <a:pPr lvl="1" marL="640080" indent="-274320">
              <a:lnSpc>
                <a:spcPct val="90000"/>
              </a:lnSpc>
              <a:spcBef>
                <a:spcPts val="500"/>
              </a:spcBef>
              <a:buClr>
                <a:schemeClr val="accent1"/>
              </a:buClr>
              <a:defRPr sz="2600"/>
            </a:pPr>
            <a:r>
              <a:t>Reliability/error correction</a:t>
            </a:r>
          </a:p>
          <a:p>
            <a:pPr lvl="1" marL="640080" indent="-274320">
              <a:lnSpc>
                <a:spcPct val="90000"/>
              </a:lnSpc>
              <a:spcBef>
                <a:spcPts val="500"/>
              </a:spcBef>
              <a:buClr>
                <a:schemeClr val="accent1"/>
              </a:buClr>
              <a:defRPr sz="2600"/>
            </a:pPr>
            <a:r>
              <a:t>Flow-control information</a:t>
            </a:r>
          </a:p>
          <a:p>
            <a:pPr>
              <a:lnSpc>
                <a:spcPct val="90000"/>
              </a:lnSpc>
            </a:pPr>
            <a:r>
              <a:t>Examples: </a:t>
            </a:r>
            <a:r>
              <a:rPr>
                <a:solidFill>
                  <a:schemeClr val="accent2"/>
                </a:solidFill>
              </a:rPr>
              <a:t>UDP, TCP</a:t>
            </a:r>
          </a:p>
        </p:txBody>
      </p:sp>
      <p:sp>
        <p:nvSpPr>
          <p:cNvPr id="631"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632"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633"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634"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635"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636"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637"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638"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639"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640"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641"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642"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643"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644"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645"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10790"/>
                </a:lnTo>
                <a:cubicBezTo>
                  <a:pt x="10800" y="10670"/>
                  <a:pt x="5965" y="10573"/>
                  <a:pt x="0" y="10573"/>
                </a:cubicBezTo>
                <a:cubicBezTo>
                  <a:pt x="5965" y="10573"/>
                  <a:pt x="10800" y="10477"/>
                  <a:pt x="10800" y="10357"/>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Title 1"/>
          <p:cNvSpPr txBox="1"/>
          <p:nvPr>
            <p:ph type="title"/>
          </p:nvPr>
        </p:nvSpPr>
        <p:spPr>
          <a:prstGeom prst="rect">
            <a:avLst/>
          </a:prstGeom>
        </p:spPr>
        <p:txBody>
          <a:bodyPr/>
          <a:lstStyle/>
          <a:p>
            <a:pPr/>
            <a:r>
              <a:t>Session Layer</a:t>
            </a:r>
          </a:p>
        </p:txBody>
      </p:sp>
      <p:sp>
        <p:nvSpPr>
          <p:cNvPr id="65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51" name="Content Placeholder 3"/>
          <p:cNvSpPr txBox="1"/>
          <p:nvPr>
            <p:ph type="body" idx="1"/>
          </p:nvPr>
        </p:nvSpPr>
        <p:spPr>
          <a:xfrm>
            <a:off x="3138984" y="1600200"/>
            <a:ext cx="5852616" cy="5105400"/>
          </a:xfrm>
          <a:prstGeom prst="rect">
            <a:avLst/>
          </a:prstGeom>
        </p:spPr>
        <p:txBody>
          <a:bodyPr anchor="ctr"/>
          <a:lstStyle/>
          <a:p>
            <a:pPr/>
            <a:r>
              <a:t>Service</a:t>
            </a:r>
          </a:p>
          <a:p>
            <a:pPr lvl="1" marL="640080" indent="-274320">
              <a:spcBef>
                <a:spcPts val="500"/>
              </a:spcBef>
              <a:buClr>
                <a:schemeClr val="accent1"/>
              </a:buClr>
              <a:defRPr sz="2600"/>
            </a:pPr>
            <a:r>
              <a:t>Access management</a:t>
            </a:r>
          </a:p>
          <a:p>
            <a:pPr lvl="1" marL="640080" indent="-274320">
              <a:spcBef>
                <a:spcPts val="500"/>
              </a:spcBef>
              <a:buClr>
                <a:schemeClr val="accent1"/>
              </a:buClr>
              <a:defRPr sz="2600"/>
            </a:pPr>
            <a:r>
              <a:t>Synchronization</a:t>
            </a:r>
          </a:p>
          <a:p>
            <a:pPr/>
            <a:r>
              <a:t>Interface</a:t>
            </a:r>
          </a:p>
          <a:p>
            <a:pPr lvl="1" marL="640080" indent="-274320">
              <a:spcBef>
                <a:spcPts val="500"/>
              </a:spcBef>
              <a:buClr>
                <a:schemeClr val="accent1"/>
              </a:buClr>
              <a:defRPr sz="2600"/>
            </a:pPr>
            <a:r>
              <a:t>It depends…</a:t>
            </a:r>
            <a:endParaRPr>
              <a:solidFill>
                <a:schemeClr val="accent1"/>
              </a:solidFill>
            </a:endParaRPr>
          </a:p>
          <a:p>
            <a:pPr/>
            <a:r>
              <a:t>Protocol</a:t>
            </a:r>
          </a:p>
          <a:p>
            <a:pPr lvl="1" marL="640080" indent="-274320">
              <a:spcBef>
                <a:spcPts val="500"/>
              </a:spcBef>
              <a:buClr>
                <a:schemeClr val="accent1"/>
              </a:buClr>
              <a:defRPr sz="2600"/>
            </a:pPr>
            <a:r>
              <a:t>Token management</a:t>
            </a:r>
          </a:p>
          <a:p>
            <a:pPr lvl="1" marL="640080" indent="-274320">
              <a:spcBef>
                <a:spcPts val="500"/>
              </a:spcBef>
              <a:buClr>
                <a:schemeClr val="accent1"/>
              </a:buClr>
              <a:defRPr sz="2600"/>
            </a:pPr>
            <a:r>
              <a:t>Insert checkpoints</a:t>
            </a:r>
          </a:p>
          <a:p>
            <a:pPr/>
            <a:r>
              <a:t>Examples: </a:t>
            </a:r>
            <a:r>
              <a:rPr>
                <a:solidFill>
                  <a:schemeClr val="accent1"/>
                </a:solidFill>
              </a:rPr>
              <a:t>none</a:t>
            </a:r>
          </a:p>
        </p:txBody>
      </p:sp>
      <p:sp>
        <p:nvSpPr>
          <p:cNvPr id="652"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653"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654"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655"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656"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657"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658"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659"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660"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661"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662"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663"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664"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665"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666"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8193"/>
                </a:lnTo>
                <a:cubicBezTo>
                  <a:pt x="10800" y="8073"/>
                  <a:pt x="5965" y="7976"/>
                  <a:pt x="0" y="7976"/>
                </a:cubicBezTo>
                <a:cubicBezTo>
                  <a:pt x="5965" y="7976"/>
                  <a:pt x="10800" y="7879"/>
                  <a:pt x="10800" y="7760"/>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8" name="Title 1"/>
          <p:cNvSpPr txBox="1"/>
          <p:nvPr>
            <p:ph type="title"/>
          </p:nvPr>
        </p:nvSpPr>
        <p:spPr>
          <a:prstGeom prst="rect">
            <a:avLst/>
          </a:prstGeom>
        </p:spPr>
        <p:txBody>
          <a:bodyPr/>
          <a:lstStyle/>
          <a:p>
            <a:pPr/>
            <a:r>
              <a:t>Presentation Layer</a:t>
            </a:r>
          </a:p>
        </p:txBody>
      </p:sp>
      <p:sp>
        <p:nvSpPr>
          <p:cNvPr id="66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70" name="Content Placeholder 3"/>
          <p:cNvSpPr txBox="1"/>
          <p:nvPr>
            <p:ph type="body" idx="1"/>
          </p:nvPr>
        </p:nvSpPr>
        <p:spPr>
          <a:xfrm>
            <a:off x="3138984" y="1600200"/>
            <a:ext cx="5852616" cy="5105400"/>
          </a:xfrm>
          <a:prstGeom prst="rect">
            <a:avLst/>
          </a:prstGeom>
        </p:spPr>
        <p:txBody>
          <a:bodyPr anchor="ctr"/>
          <a:lstStyle/>
          <a:p>
            <a:pPr>
              <a:lnSpc>
                <a:spcPct val="90000"/>
              </a:lnSpc>
            </a:pPr>
            <a:r>
              <a:t>Service</a:t>
            </a:r>
          </a:p>
          <a:p>
            <a:pPr lvl="1" marL="640080" indent="-274320">
              <a:lnSpc>
                <a:spcPct val="90000"/>
              </a:lnSpc>
              <a:spcBef>
                <a:spcPts val="500"/>
              </a:spcBef>
              <a:buClr>
                <a:schemeClr val="accent1"/>
              </a:buClr>
              <a:defRPr sz="2600"/>
            </a:pPr>
            <a:r>
              <a:t>Convert data between different representations</a:t>
            </a:r>
          </a:p>
          <a:p>
            <a:pPr lvl="1" marL="640080" indent="-274320">
              <a:lnSpc>
                <a:spcPct val="90000"/>
              </a:lnSpc>
              <a:spcBef>
                <a:spcPts val="500"/>
              </a:spcBef>
              <a:buClr>
                <a:schemeClr val="accent1"/>
              </a:buClr>
              <a:defRPr sz="2600"/>
            </a:pPr>
            <a:r>
              <a:t>E.g. big endian to little endian</a:t>
            </a:r>
          </a:p>
          <a:p>
            <a:pPr lvl="1" marL="640080" indent="-274320">
              <a:lnSpc>
                <a:spcPct val="90000"/>
              </a:lnSpc>
              <a:spcBef>
                <a:spcPts val="500"/>
              </a:spcBef>
              <a:buClr>
                <a:schemeClr val="accent1"/>
              </a:buClr>
              <a:defRPr sz="2600"/>
            </a:pPr>
            <a:r>
              <a:t>E.g. Ascii to Unicode</a:t>
            </a:r>
          </a:p>
          <a:p>
            <a:pPr>
              <a:lnSpc>
                <a:spcPct val="90000"/>
              </a:lnSpc>
            </a:pPr>
            <a:r>
              <a:t>Interface</a:t>
            </a:r>
          </a:p>
          <a:p>
            <a:pPr lvl="1" marL="640080" indent="-274320">
              <a:lnSpc>
                <a:spcPct val="90000"/>
              </a:lnSpc>
              <a:spcBef>
                <a:spcPts val="500"/>
              </a:spcBef>
              <a:buClr>
                <a:schemeClr val="accent1"/>
              </a:buClr>
              <a:defRPr sz="2600"/>
            </a:pPr>
            <a:r>
              <a:t>It depends…</a:t>
            </a:r>
            <a:endParaRPr>
              <a:solidFill>
                <a:schemeClr val="accent1"/>
              </a:solidFill>
            </a:endParaRPr>
          </a:p>
          <a:p>
            <a:pPr>
              <a:lnSpc>
                <a:spcPct val="90000"/>
              </a:lnSpc>
            </a:pPr>
            <a:r>
              <a:t>Protocol</a:t>
            </a:r>
          </a:p>
          <a:p>
            <a:pPr lvl="1" marL="640080" indent="-274320">
              <a:lnSpc>
                <a:spcPct val="90000"/>
              </a:lnSpc>
              <a:spcBef>
                <a:spcPts val="500"/>
              </a:spcBef>
              <a:buClr>
                <a:schemeClr val="accent1"/>
              </a:buClr>
              <a:defRPr sz="2600"/>
            </a:pPr>
            <a:r>
              <a:t>Define data formats</a:t>
            </a:r>
          </a:p>
          <a:p>
            <a:pPr lvl="1" marL="640080" indent="-274320">
              <a:lnSpc>
                <a:spcPct val="90000"/>
              </a:lnSpc>
              <a:spcBef>
                <a:spcPts val="500"/>
              </a:spcBef>
              <a:buClr>
                <a:schemeClr val="accent1"/>
              </a:buClr>
              <a:defRPr sz="2600"/>
            </a:pPr>
            <a:r>
              <a:t>Apply transformation rules</a:t>
            </a:r>
          </a:p>
          <a:p>
            <a:pPr>
              <a:lnSpc>
                <a:spcPct val="90000"/>
              </a:lnSpc>
            </a:pPr>
            <a:r>
              <a:t>Examples: </a:t>
            </a:r>
            <a:r>
              <a:rPr>
                <a:solidFill>
                  <a:schemeClr val="accent1"/>
                </a:solidFill>
              </a:rPr>
              <a:t>none</a:t>
            </a:r>
          </a:p>
        </p:txBody>
      </p:sp>
      <p:sp>
        <p:nvSpPr>
          <p:cNvPr id="671"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672"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673"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674"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675"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676"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677"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678"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679"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680"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681"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682"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683"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684"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685"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5406"/>
                </a:lnTo>
                <a:cubicBezTo>
                  <a:pt x="10800" y="5286"/>
                  <a:pt x="5965" y="5189"/>
                  <a:pt x="0" y="5189"/>
                </a:cubicBezTo>
                <a:cubicBezTo>
                  <a:pt x="5965" y="5189"/>
                  <a:pt x="10800" y="5092"/>
                  <a:pt x="10800" y="4973"/>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Title 1"/>
          <p:cNvSpPr txBox="1"/>
          <p:nvPr>
            <p:ph type="title"/>
          </p:nvPr>
        </p:nvSpPr>
        <p:spPr>
          <a:prstGeom prst="rect">
            <a:avLst/>
          </a:prstGeom>
        </p:spPr>
        <p:txBody>
          <a:bodyPr/>
          <a:lstStyle/>
          <a:p>
            <a:pPr/>
            <a:r>
              <a:t>Application Layer</a:t>
            </a:r>
          </a:p>
        </p:txBody>
      </p:sp>
      <p:sp>
        <p:nvSpPr>
          <p:cNvPr id="69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91" name="Content Placeholder 3"/>
          <p:cNvSpPr txBox="1"/>
          <p:nvPr>
            <p:ph type="body" idx="1"/>
          </p:nvPr>
        </p:nvSpPr>
        <p:spPr>
          <a:xfrm>
            <a:off x="3138984" y="1600200"/>
            <a:ext cx="5852616" cy="5105400"/>
          </a:xfrm>
          <a:prstGeom prst="rect">
            <a:avLst/>
          </a:prstGeom>
        </p:spPr>
        <p:txBody>
          <a:bodyPr anchor="ctr"/>
          <a:lstStyle/>
          <a:p>
            <a:pPr/>
            <a:r>
              <a:t>Service</a:t>
            </a:r>
          </a:p>
          <a:p>
            <a:pPr lvl="1" marL="640080" indent="-274320">
              <a:spcBef>
                <a:spcPts val="500"/>
              </a:spcBef>
              <a:buClr>
                <a:schemeClr val="accent1"/>
              </a:buClr>
              <a:defRPr sz="2600"/>
            </a:pPr>
          </a:p>
          <a:p>
            <a:pPr/>
            <a:r>
              <a:t>Interface</a:t>
            </a:r>
          </a:p>
          <a:p>
            <a:pPr lvl="1" marL="640080" indent="-274320">
              <a:spcBef>
                <a:spcPts val="500"/>
              </a:spcBef>
              <a:buClr>
                <a:schemeClr val="accent1"/>
              </a:buClr>
              <a:defRPr sz="2600"/>
            </a:pPr>
            <a:endParaRPr>
              <a:solidFill>
                <a:schemeClr val="accent1"/>
              </a:solidFill>
            </a:endParaRPr>
          </a:p>
          <a:p>
            <a:pPr/>
            <a:r>
              <a:t>Protocol</a:t>
            </a:r>
            <a:br/>
            <a:endParaRPr sz="2600"/>
          </a:p>
          <a:p>
            <a:pPr/>
            <a:r>
              <a:t>Examples:</a:t>
            </a:r>
            <a:br/>
          </a:p>
        </p:txBody>
      </p:sp>
      <p:sp>
        <p:nvSpPr>
          <p:cNvPr id="692" name="Rectangle 4"/>
          <p:cNvSpPr/>
          <p:nvPr/>
        </p:nvSpPr>
        <p:spPr>
          <a:xfrm>
            <a:off x="184491" y="208813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693" name="Content Placeholder 2"/>
          <p:cNvSpPr txBox="1"/>
          <p:nvPr/>
        </p:nvSpPr>
        <p:spPr>
          <a:xfrm>
            <a:off x="157069" y="2088135"/>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694" name="Rectangle 6"/>
          <p:cNvSpPr/>
          <p:nvPr/>
        </p:nvSpPr>
        <p:spPr>
          <a:xfrm>
            <a:off x="173251" y="2663624"/>
            <a:ext cx="2269962"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695" name="Content Placeholder 2"/>
          <p:cNvSpPr txBox="1"/>
          <p:nvPr/>
        </p:nvSpPr>
        <p:spPr>
          <a:xfrm>
            <a:off x="145694" y="2663624"/>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696" name="Rectangle 8"/>
          <p:cNvSpPr/>
          <p:nvPr/>
        </p:nvSpPr>
        <p:spPr>
          <a:xfrm>
            <a:off x="173382" y="3236801"/>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697" name="Content Placeholder 2"/>
          <p:cNvSpPr txBox="1"/>
          <p:nvPr/>
        </p:nvSpPr>
        <p:spPr>
          <a:xfrm>
            <a:off x="145825" y="32368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698" name="Rectangle 10"/>
          <p:cNvSpPr/>
          <p:nvPr/>
        </p:nvSpPr>
        <p:spPr>
          <a:xfrm>
            <a:off x="173382" y="3809977"/>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699" name="Content Placeholder 2"/>
          <p:cNvSpPr txBox="1"/>
          <p:nvPr/>
        </p:nvSpPr>
        <p:spPr>
          <a:xfrm>
            <a:off x="145825" y="380997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700" name="Rectangle 12"/>
          <p:cNvSpPr/>
          <p:nvPr/>
        </p:nvSpPr>
        <p:spPr>
          <a:xfrm>
            <a:off x="173382" y="4383154"/>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701" name="Content Placeholder 2"/>
          <p:cNvSpPr txBox="1"/>
          <p:nvPr/>
        </p:nvSpPr>
        <p:spPr>
          <a:xfrm>
            <a:off x="145825" y="4383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702" name="Rectangle 14"/>
          <p:cNvSpPr/>
          <p:nvPr/>
        </p:nvSpPr>
        <p:spPr>
          <a:xfrm>
            <a:off x="173382" y="4960889"/>
            <a:ext cx="2269962"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703" name="Content Placeholder 2"/>
          <p:cNvSpPr txBox="1"/>
          <p:nvPr/>
        </p:nvSpPr>
        <p:spPr>
          <a:xfrm>
            <a:off x="145825" y="496088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704" name="Rectangle 16"/>
          <p:cNvSpPr/>
          <p:nvPr/>
        </p:nvSpPr>
        <p:spPr>
          <a:xfrm>
            <a:off x="173513" y="5534066"/>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705" name="Content Placeholder 2"/>
          <p:cNvSpPr txBox="1"/>
          <p:nvPr/>
        </p:nvSpPr>
        <p:spPr>
          <a:xfrm>
            <a:off x="145956" y="553406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706" name="Left Brace 18"/>
          <p:cNvSpPr/>
          <p:nvPr/>
        </p:nvSpPr>
        <p:spPr>
          <a:xfrm>
            <a:off x="2579424" y="1842448"/>
            <a:ext cx="559561" cy="4653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2682"/>
                </a:lnTo>
                <a:cubicBezTo>
                  <a:pt x="10800" y="2562"/>
                  <a:pt x="5965" y="2465"/>
                  <a:pt x="0" y="2465"/>
                </a:cubicBezTo>
                <a:cubicBezTo>
                  <a:pt x="5965" y="2465"/>
                  <a:pt x="10800" y="2369"/>
                  <a:pt x="10800" y="2249"/>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
        <p:nvSpPr>
          <p:cNvPr id="707" name="Whatever you want :)"/>
          <p:cNvSpPr txBox="1"/>
          <p:nvPr/>
        </p:nvSpPr>
        <p:spPr>
          <a:xfrm>
            <a:off x="3144261" y="2811919"/>
            <a:ext cx="3592357"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Whatever you want :)</a:t>
            </a:r>
          </a:p>
        </p:txBody>
      </p:sp>
      <p:sp>
        <p:nvSpPr>
          <p:cNvPr id="708" name="Whatever you want :D"/>
          <p:cNvSpPr txBox="1"/>
          <p:nvPr/>
        </p:nvSpPr>
        <p:spPr>
          <a:xfrm>
            <a:off x="3144891" y="3764750"/>
            <a:ext cx="3702317"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Whatever you want :D</a:t>
            </a:r>
          </a:p>
        </p:txBody>
      </p:sp>
      <p:sp>
        <p:nvSpPr>
          <p:cNvPr id="709" name="Whatever you want ;)"/>
          <p:cNvSpPr txBox="1"/>
          <p:nvPr/>
        </p:nvSpPr>
        <p:spPr>
          <a:xfrm>
            <a:off x="3135716" y="4642218"/>
            <a:ext cx="3609447"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Whatever you want ;)</a:t>
            </a:r>
          </a:p>
        </p:txBody>
      </p:sp>
      <p:sp>
        <p:nvSpPr>
          <p:cNvPr id="710" name="turn on your smartphone and look at the list of apps"/>
          <p:cNvSpPr txBox="1"/>
          <p:nvPr/>
        </p:nvSpPr>
        <p:spPr>
          <a:xfrm>
            <a:off x="5018318" y="5091507"/>
            <a:ext cx="3807793" cy="777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turn on your smartphone and look at the list of apps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7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7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10" grpId="4"/>
      <p:bldP build="whole" bldLvl="1" animBg="1" rev="0" advAuto="0" spid="707" grpId="1"/>
      <p:bldP build="whole" bldLvl="1" animBg="1" rev="0" advAuto="0" spid="708" grpId="2"/>
      <p:bldP build="whole" bldLvl="1" animBg="1" rev="0" advAuto="0" spid="709" grpId="3"/>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2" name="Title 1"/>
          <p:cNvSpPr txBox="1"/>
          <p:nvPr>
            <p:ph type="title"/>
          </p:nvPr>
        </p:nvSpPr>
        <p:spPr>
          <a:prstGeom prst="rect">
            <a:avLst/>
          </a:prstGeom>
        </p:spPr>
        <p:txBody>
          <a:bodyPr/>
          <a:lstStyle/>
          <a:p>
            <a:pPr/>
            <a:r>
              <a:t>Encapsulation</a:t>
            </a:r>
          </a:p>
        </p:txBody>
      </p:sp>
      <p:sp>
        <p:nvSpPr>
          <p:cNvPr id="71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14" name="Content Placeholder 3"/>
          <p:cNvSpPr txBox="1"/>
          <p:nvPr>
            <p:ph type="body" sz="quarter" idx="1"/>
          </p:nvPr>
        </p:nvSpPr>
        <p:spPr>
          <a:xfrm>
            <a:off x="180164" y="1600200"/>
            <a:ext cx="8811436" cy="597091"/>
          </a:xfrm>
          <a:prstGeom prst="rect">
            <a:avLst/>
          </a:prstGeom>
        </p:spPr>
        <p:txBody>
          <a:bodyPr/>
          <a:lstStyle>
            <a:lvl1pPr marL="0" indent="0" algn="ctr">
              <a:buSzTx/>
              <a:buFont typeface="Wingdings"/>
              <a:buNone/>
            </a:lvl1pPr>
          </a:lstStyle>
          <a:p>
            <a:pPr/>
            <a:r>
              <a:t>How does data move through the layers?</a:t>
            </a:r>
          </a:p>
        </p:txBody>
      </p:sp>
      <p:sp>
        <p:nvSpPr>
          <p:cNvPr id="715" name="Rectangle 4"/>
          <p:cNvSpPr/>
          <p:nvPr/>
        </p:nvSpPr>
        <p:spPr>
          <a:xfrm>
            <a:off x="3517222" y="2470260"/>
            <a:ext cx="2269699"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716" name="Content Placeholder 2"/>
          <p:cNvSpPr txBox="1"/>
          <p:nvPr/>
        </p:nvSpPr>
        <p:spPr>
          <a:xfrm>
            <a:off x="3500778" y="2470260"/>
            <a:ext cx="2231551"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717" name="Rectangle 6"/>
          <p:cNvSpPr/>
          <p:nvPr/>
        </p:nvSpPr>
        <p:spPr>
          <a:xfrm>
            <a:off x="3516960" y="3045748"/>
            <a:ext cx="2269961" cy="573177"/>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718" name="Content Placeholder 2"/>
          <p:cNvSpPr txBox="1"/>
          <p:nvPr/>
        </p:nvSpPr>
        <p:spPr>
          <a:xfrm>
            <a:off x="3489402" y="3045748"/>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719" name="Rectangle 8"/>
          <p:cNvSpPr/>
          <p:nvPr/>
        </p:nvSpPr>
        <p:spPr>
          <a:xfrm>
            <a:off x="3517091" y="3618924"/>
            <a:ext cx="2269961"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720" name="Content Placeholder 2"/>
          <p:cNvSpPr txBox="1"/>
          <p:nvPr/>
        </p:nvSpPr>
        <p:spPr>
          <a:xfrm>
            <a:off x="3489533" y="361892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721" name="Rectangle 10"/>
          <p:cNvSpPr/>
          <p:nvPr/>
        </p:nvSpPr>
        <p:spPr>
          <a:xfrm>
            <a:off x="3517091" y="4192101"/>
            <a:ext cx="2269961"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722" name="Content Placeholder 2"/>
          <p:cNvSpPr txBox="1"/>
          <p:nvPr/>
        </p:nvSpPr>
        <p:spPr>
          <a:xfrm>
            <a:off x="3489533" y="419210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723" name="Rectangle 12"/>
          <p:cNvSpPr/>
          <p:nvPr/>
        </p:nvSpPr>
        <p:spPr>
          <a:xfrm>
            <a:off x="3517091" y="4765278"/>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724" name="Content Placeholder 2"/>
          <p:cNvSpPr txBox="1"/>
          <p:nvPr/>
        </p:nvSpPr>
        <p:spPr>
          <a:xfrm>
            <a:off x="3489533" y="4765278"/>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725" name="Rectangle 14"/>
          <p:cNvSpPr/>
          <p:nvPr/>
        </p:nvSpPr>
        <p:spPr>
          <a:xfrm>
            <a:off x="3517091" y="5343013"/>
            <a:ext cx="2269961"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726" name="Content Placeholder 2"/>
          <p:cNvSpPr txBox="1"/>
          <p:nvPr/>
        </p:nvSpPr>
        <p:spPr>
          <a:xfrm>
            <a:off x="3489533" y="5343013"/>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727" name="Rectangle 16"/>
          <p:cNvSpPr/>
          <p:nvPr/>
        </p:nvSpPr>
        <p:spPr>
          <a:xfrm>
            <a:off x="3517222" y="5916190"/>
            <a:ext cx="2269961" cy="573177"/>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728" name="Content Placeholder 2"/>
          <p:cNvSpPr txBox="1"/>
          <p:nvPr/>
        </p:nvSpPr>
        <p:spPr>
          <a:xfrm>
            <a:off x="3489664" y="5916190"/>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729" name="Content Placeholder 2"/>
          <p:cNvSpPr txBox="1"/>
          <p:nvPr/>
        </p:nvSpPr>
        <p:spPr>
          <a:xfrm>
            <a:off x="1858310" y="2472570"/>
            <a:ext cx="1130551" cy="573178"/>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a:t>
            </a:r>
          </a:p>
        </p:txBody>
      </p:sp>
      <p:sp>
        <p:nvSpPr>
          <p:cNvPr id="730" name="Content Placeholder 2"/>
          <p:cNvSpPr/>
          <p:nvPr/>
        </p:nvSpPr>
        <p:spPr>
          <a:xfrm>
            <a:off x="1569498" y="3045748"/>
            <a:ext cx="275167" cy="573177"/>
          </a:xfrm>
          <a:prstGeom prst="rect">
            <a:avLst/>
          </a:prstGeom>
          <a:solidFill>
            <a:srgbClr val="002060"/>
          </a:solidFill>
          <a:ln w="38100">
            <a:solidFill>
              <a:srgbClr val="000000"/>
            </a:solidFill>
          </a:ln>
        </p:spPr>
        <p:txBody>
          <a:bodyPr lIns="45719" rIns="45719"/>
          <a:lstStyle/>
          <a:p>
            <a:pPr algn="ctr">
              <a:lnSpc>
                <a:spcPct val="90000"/>
              </a:lnSpc>
              <a:spcBef>
                <a:spcPts val="500"/>
              </a:spcBef>
              <a:defRPr sz="3200"/>
            </a:pPr>
          </a:p>
        </p:txBody>
      </p:sp>
      <p:sp>
        <p:nvSpPr>
          <p:cNvPr id="731" name="Content Placeholder 2"/>
          <p:cNvSpPr/>
          <p:nvPr/>
        </p:nvSpPr>
        <p:spPr>
          <a:xfrm>
            <a:off x="1284066" y="3618924"/>
            <a:ext cx="275167" cy="573177"/>
          </a:xfrm>
          <a:prstGeom prst="rect">
            <a:avLst/>
          </a:prstGeom>
          <a:solidFill>
            <a:srgbClr val="0070C0"/>
          </a:solidFill>
          <a:ln w="38100">
            <a:solidFill>
              <a:srgbClr val="000000"/>
            </a:solidFill>
          </a:ln>
        </p:spPr>
        <p:txBody>
          <a:bodyPr lIns="45719" rIns="45719"/>
          <a:lstStyle/>
          <a:p>
            <a:pPr algn="ctr">
              <a:lnSpc>
                <a:spcPct val="90000"/>
              </a:lnSpc>
              <a:spcBef>
                <a:spcPts val="500"/>
              </a:spcBef>
              <a:defRPr sz="3200"/>
            </a:pPr>
          </a:p>
        </p:txBody>
      </p:sp>
      <p:sp>
        <p:nvSpPr>
          <p:cNvPr id="732" name="Content Placeholder 2"/>
          <p:cNvSpPr/>
          <p:nvPr/>
        </p:nvSpPr>
        <p:spPr>
          <a:xfrm>
            <a:off x="1008979" y="4192101"/>
            <a:ext cx="275167" cy="573178"/>
          </a:xfrm>
          <a:prstGeom prst="rect">
            <a:avLst/>
          </a:prstGeom>
          <a:solidFill>
            <a:srgbClr val="00B050"/>
          </a:solidFill>
          <a:ln w="38100">
            <a:solidFill>
              <a:srgbClr val="000000"/>
            </a:solidFill>
          </a:ln>
        </p:spPr>
        <p:txBody>
          <a:bodyPr lIns="45719" rIns="45719"/>
          <a:lstStyle/>
          <a:p>
            <a:pPr algn="ctr">
              <a:lnSpc>
                <a:spcPct val="90000"/>
              </a:lnSpc>
              <a:spcBef>
                <a:spcPts val="500"/>
              </a:spcBef>
              <a:defRPr sz="3200"/>
            </a:pPr>
          </a:p>
        </p:txBody>
      </p:sp>
      <p:sp>
        <p:nvSpPr>
          <p:cNvPr id="733" name="Content Placeholder 2"/>
          <p:cNvSpPr/>
          <p:nvPr/>
        </p:nvSpPr>
        <p:spPr>
          <a:xfrm>
            <a:off x="734837" y="4765278"/>
            <a:ext cx="275167" cy="573178"/>
          </a:xfrm>
          <a:prstGeom prst="rect">
            <a:avLst/>
          </a:prstGeom>
          <a:solidFill>
            <a:srgbClr val="92D050"/>
          </a:solidFill>
          <a:ln w="38100">
            <a:solidFill>
              <a:srgbClr val="000000"/>
            </a:solidFill>
          </a:ln>
        </p:spPr>
        <p:txBody>
          <a:bodyPr lIns="45719" rIns="45719"/>
          <a:lstStyle/>
          <a:p>
            <a:pPr algn="ctr">
              <a:lnSpc>
                <a:spcPct val="90000"/>
              </a:lnSpc>
              <a:spcBef>
                <a:spcPts val="500"/>
              </a:spcBef>
              <a:defRPr sz="3200"/>
            </a:pPr>
          </a:p>
        </p:txBody>
      </p:sp>
      <p:sp>
        <p:nvSpPr>
          <p:cNvPr id="734" name="Content Placeholder 2"/>
          <p:cNvSpPr/>
          <p:nvPr/>
        </p:nvSpPr>
        <p:spPr>
          <a:xfrm>
            <a:off x="455328" y="5343013"/>
            <a:ext cx="275167" cy="573177"/>
          </a:xfrm>
          <a:prstGeom prst="rect">
            <a:avLst/>
          </a:prstGeom>
          <a:solidFill>
            <a:srgbClr val="FFC000"/>
          </a:solidFill>
          <a:ln w="38100">
            <a:solidFill>
              <a:srgbClr val="000000"/>
            </a:solidFill>
          </a:ln>
        </p:spPr>
        <p:txBody>
          <a:bodyPr lIns="45719" rIns="45719"/>
          <a:lstStyle/>
          <a:p>
            <a:pPr algn="ctr">
              <a:lnSpc>
                <a:spcPct val="90000"/>
              </a:lnSpc>
              <a:spcBef>
                <a:spcPts val="500"/>
              </a:spcBef>
              <a:defRPr sz="3200"/>
            </a:pPr>
          </a:p>
        </p:txBody>
      </p:sp>
      <p:sp>
        <p:nvSpPr>
          <p:cNvPr id="735" name="Content Placeholder 2"/>
          <p:cNvSpPr/>
          <p:nvPr/>
        </p:nvSpPr>
        <p:spPr>
          <a:xfrm>
            <a:off x="180162" y="5916190"/>
            <a:ext cx="275168" cy="573177"/>
          </a:xfrm>
          <a:prstGeom prst="rect">
            <a:avLst/>
          </a:prstGeom>
          <a:solidFill>
            <a:srgbClr val="FF0000"/>
          </a:solidFill>
          <a:ln w="38100">
            <a:solidFill>
              <a:srgbClr val="000000"/>
            </a:solidFill>
          </a:ln>
        </p:spPr>
        <p:txBody>
          <a:bodyPr lIns="45719" rIns="45719"/>
          <a:lstStyle/>
          <a:p>
            <a:pPr algn="ctr">
              <a:lnSpc>
                <a:spcPct val="90000"/>
              </a:lnSpc>
              <a:spcBef>
                <a:spcPts val="500"/>
              </a:spcBef>
              <a:defRPr sz="3200"/>
            </a:pPr>
          </a:p>
        </p:txBody>
      </p:sp>
      <p:sp>
        <p:nvSpPr>
          <p:cNvPr id="736" name="Content Placeholder 2"/>
          <p:cNvSpPr/>
          <p:nvPr/>
        </p:nvSpPr>
        <p:spPr>
          <a:xfrm>
            <a:off x="2988860" y="5916188"/>
            <a:ext cx="275167" cy="573178"/>
          </a:xfrm>
          <a:prstGeom prst="rect">
            <a:avLst/>
          </a:prstGeom>
          <a:solidFill>
            <a:srgbClr val="FF0000"/>
          </a:solidFill>
          <a:ln w="38100">
            <a:solidFill>
              <a:srgbClr val="000000"/>
            </a:solidFill>
          </a:ln>
        </p:spPr>
        <p:txBody>
          <a:bodyPr lIns="45719" rIns="45719"/>
          <a:lstStyle/>
          <a:p>
            <a:pPr algn="ctr">
              <a:lnSpc>
                <a:spcPct val="90000"/>
              </a:lnSpc>
              <a:spcBef>
                <a:spcPts val="500"/>
              </a:spcBef>
              <a:defRPr sz="3200"/>
            </a:pPr>
          </a:p>
        </p:txBody>
      </p:sp>
      <p:sp>
        <p:nvSpPr>
          <p:cNvPr id="737" name="Content Placeholder 2"/>
          <p:cNvSpPr txBox="1"/>
          <p:nvPr/>
        </p:nvSpPr>
        <p:spPr>
          <a:xfrm>
            <a:off x="7606293" y="5914066"/>
            <a:ext cx="1130550" cy="573178"/>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a:t>
            </a:r>
          </a:p>
        </p:txBody>
      </p:sp>
      <p:sp>
        <p:nvSpPr>
          <p:cNvPr id="738" name="Content Placeholder 2"/>
          <p:cNvSpPr/>
          <p:nvPr/>
        </p:nvSpPr>
        <p:spPr>
          <a:xfrm>
            <a:off x="7317482" y="5914066"/>
            <a:ext cx="275167" cy="573178"/>
          </a:xfrm>
          <a:prstGeom prst="rect">
            <a:avLst/>
          </a:prstGeom>
          <a:solidFill>
            <a:srgbClr val="002060"/>
          </a:solidFill>
          <a:ln w="38100">
            <a:solidFill>
              <a:srgbClr val="000000"/>
            </a:solidFill>
          </a:ln>
        </p:spPr>
        <p:txBody>
          <a:bodyPr lIns="45719" rIns="45719"/>
          <a:lstStyle/>
          <a:p>
            <a:pPr algn="ctr">
              <a:lnSpc>
                <a:spcPct val="90000"/>
              </a:lnSpc>
              <a:spcBef>
                <a:spcPts val="500"/>
              </a:spcBef>
              <a:defRPr sz="3200"/>
            </a:pPr>
          </a:p>
        </p:txBody>
      </p:sp>
      <p:sp>
        <p:nvSpPr>
          <p:cNvPr id="739" name="Content Placeholder 2"/>
          <p:cNvSpPr/>
          <p:nvPr/>
        </p:nvSpPr>
        <p:spPr>
          <a:xfrm>
            <a:off x="7032049" y="5914066"/>
            <a:ext cx="275167" cy="573178"/>
          </a:xfrm>
          <a:prstGeom prst="rect">
            <a:avLst/>
          </a:prstGeom>
          <a:solidFill>
            <a:srgbClr val="0070C0"/>
          </a:solidFill>
          <a:ln w="38100">
            <a:solidFill>
              <a:srgbClr val="000000"/>
            </a:solidFill>
          </a:ln>
        </p:spPr>
        <p:txBody>
          <a:bodyPr lIns="45719" rIns="45719"/>
          <a:lstStyle/>
          <a:p>
            <a:pPr algn="ctr">
              <a:lnSpc>
                <a:spcPct val="90000"/>
              </a:lnSpc>
              <a:spcBef>
                <a:spcPts val="500"/>
              </a:spcBef>
              <a:defRPr sz="3200"/>
            </a:pPr>
          </a:p>
        </p:txBody>
      </p:sp>
      <p:sp>
        <p:nvSpPr>
          <p:cNvPr id="740" name="Content Placeholder 2"/>
          <p:cNvSpPr/>
          <p:nvPr/>
        </p:nvSpPr>
        <p:spPr>
          <a:xfrm>
            <a:off x="6756883" y="5916305"/>
            <a:ext cx="275167" cy="573178"/>
          </a:xfrm>
          <a:prstGeom prst="rect">
            <a:avLst/>
          </a:prstGeom>
          <a:solidFill>
            <a:srgbClr val="00B050"/>
          </a:solidFill>
          <a:ln w="38100">
            <a:solidFill>
              <a:srgbClr val="000000"/>
            </a:solidFill>
          </a:ln>
        </p:spPr>
        <p:txBody>
          <a:bodyPr lIns="45719" rIns="45719"/>
          <a:lstStyle/>
          <a:p>
            <a:pPr algn="ctr">
              <a:lnSpc>
                <a:spcPct val="90000"/>
              </a:lnSpc>
              <a:spcBef>
                <a:spcPts val="500"/>
              </a:spcBef>
              <a:defRPr sz="3200"/>
            </a:pPr>
          </a:p>
        </p:txBody>
      </p:sp>
      <p:sp>
        <p:nvSpPr>
          <p:cNvPr id="741" name="Content Placeholder 2"/>
          <p:cNvSpPr/>
          <p:nvPr/>
        </p:nvSpPr>
        <p:spPr>
          <a:xfrm>
            <a:off x="6478477" y="5923115"/>
            <a:ext cx="275167" cy="573178"/>
          </a:xfrm>
          <a:prstGeom prst="rect">
            <a:avLst/>
          </a:prstGeom>
          <a:solidFill>
            <a:srgbClr val="92D050"/>
          </a:solidFill>
          <a:ln w="38100">
            <a:solidFill>
              <a:srgbClr val="000000"/>
            </a:solidFill>
          </a:ln>
        </p:spPr>
        <p:txBody>
          <a:bodyPr lIns="45719" rIns="45719"/>
          <a:lstStyle/>
          <a:p>
            <a:pPr algn="ctr">
              <a:lnSpc>
                <a:spcPct val="90000"/>
              </a:lnSpc>
              <a:spcBef>
                <a:spcPts val="500"/>
              </a:spcBef>
              <a:defRPr sz="3200"/>
            </a:pPr>
          </a:p>
        </p:txBody>
      </p:sp>
      <p:sp>
        <p:nvSpPr>
          <p:cNvPr id="742" name="Content Placeholder 2"/>
          <p:cNvSpPr/>
          <p:nvPr/>
        </p:nvSpPr>
        <p:spPr>
          <a:xfrm>
            <a:off x="6203312" y="5923115"/>
            <a:ext cx="275167" cy="573178"/>
          </a:xfrm>
          <a:prstGeom prst="rect">
            <a:avLst/>
          </a:prstGeom>
          <a:solidFill>
            <a:srgbClr val="FFC000"/>
          </a:solidFill>
          <a:ln w="38100">
            <a:solidFill>
              <a:srgbClr val="000000"/>
            </a:solidFill>
          </a:ln>
        </p:spPr>
        <p:txBody>
          <a:bodyPr lIns="45719" rIns="45719"/>
          <a:lstStyle/>
          <a:p>
            <a:pPr algn="ctr">
              <a:lnSpc>
                <a:spcPct val="90000"/>
              </a:lnSpc>
              <a:spcBef>
                <a:spcPts val="500"/>
              </a:spcBef>
              <a:defRPr sz="3200"/>
            </a:pPr>
          </a:p>
        </p:txBody>
      </p:sp>
      <p:sp>
        <p:nvSpPr>
          <p:cNvPr id="743" name="Content Placeholder 2"/>
          <p:cNvSpPr/>
          <p:nvPr/>
        </p:nvSpPr>
        <p:spPr>
          <a:xfrm>
            <a:off x="5934268" y="5923115"/>
            <a:ext cx="275167" cy="573178"/>
          </a:xfrm>
          <a:prstGeom prst="rect">
            <a:avLst/>
          </a:prstGeom>
          <a:solidFill>
            <a:srgbClr val="FF0000"/>
          </a:solidFill>
          <a:ln w="38100">
            <a:solidFill>
              <a:srgbClr val="000000"/>
            </a:solidFill>
          </a:ln>
        </p:spPr>
        <p:txBody>
          <a:bodyPr lIns="45719" rIns="45719"/>
          <a:lstStyle/>
          <a:p>
            <a:pPr algn="ctr">
              <a:lnSpc>
                <a:spcPct val="90000"/>
              </a:lnSpc>
              <a:spcBef>
                <a:spcPts val="500"/>
              </a:spcBef>
              <a:defRPr sz="3200"/>
            </a:pPr>
          </a:p>
        </p:txBody>
      </p:sp>
      <p:sp>
        <p:nvSpPr>
          <p:cNvPr id="744" name="Content Placeholder 2"/>
          <p:cNvSpPr/>
          <p:nvPr/>
        </p:nvSpPr>
        <p:spPr>
          <a:xfrm>
            <a:off x="8761927" y="5914066"/>
            <a:ext cx="275167" cy="573178"/>
          </a:xfrm>
          <a:prstGeom prst="rect">
            <a:avLst/>
          </a:prstGeom>
          <a:solidFill>
            <a:srgbClr val="FF0000"/>
          </a:solidFill>
          <a:ln w="38100">
            <a:solidFill>
              <a:srgbClr val="000000"/>
            </a:solidFill>
          </a:ln>
        </p:spPr>
        <p:txBody>
          <a:bodyPr lIns="45719" rIns="45719"/>
          <a:lstStyle/>
          <a:p>
            <a:pPr algn="ctr">
              <a:lnSpc>
                <a:spcPct val="90000"/>
              </a:lnSpc>
              <a:spcBef>
                <a:spcPts val="500"/>
              </a:spcBef>
              <a:defRPr sz="3200"/>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0.079085" origin="layout" pathEditMode="relative">
                                      <p:cBhvr>
                                        <p:cTn id="6" dur="100" fill="hold"/>
                                        <p:tgtEl>
                                          <p:spTgt spid="729"/>
                                        </p:tgtEl>
                                        <p:attrNameLst>
                                          <p:attrName>ppt_x</p:attrName>
                                          <p:attrName>ppt_y</p:attrName>
                                        </p:attrNameLst>
                                      </p:cBhvr>
                                    </p:animMotion>
                                  </p:childTnLst>
                                </p:cTn>
                              </p:par>
                            </p:childTnLst>
                          </p:cTn>
                        </p:par>
                        <p:par>
                          <p:cTn id="7" fill="hold">
                            <p:stCondLst>
                              <p:cond delay="100"/>
                            </p:stCondLst>
                            <p:childTnLst>
                              <p:par>
                                <p:cTn id="8" presetClass="entr" nodeType="afterEffect" presetSubtype="8" presetID="2" grpId="2" fill="hold">
                                  <p:stCondLst>
                                    <p:cond delay="0"/>
                                  </p:stCondLst>
                                  <p:iterate type="el" backwards="0">
                                    <p:tmAbs val="0"/>
                                  </p:iterate>
                                  <p:childTnLst>
                                    <p:set>
                                      <p:cBhvr>
                                        <p:cTn id="9" fill="hold"/>
                                        <p:tgtEl>
                                          <p:spTgt spid="730"/>
                                        </p:tgtEl>
                                        <p:attrNameLst>
                                          <p:attrName>style.visibility</p:attrName>
                                        </p:attrNameLst>
                                      </p:cBhvr>
                                      <p:to>
                                        <p:strVal val="visible"/>
                                      </p:to>
                                    </p:set>
                                    <p:anim calcmode="lin" valueType="num">
                                      <p:cBhvr>
                                        <p:cTn id="10" dur="300" fill="hold"/>
                                        <p:tgtEl>
                                          <p:spTgt spid="730"/>
                                        </p:tgtEl>
                                        <p:attrNameLst>
                                          <p:attrName>ppt_x</p:attrName>
                                        </p:attrNameLst>
                                      </p:cBhvr>
                                      <p:tavLst>
                                        <p:tav tm="0">
                                          <p:val>
                                            <p:strVal val="0-#ppt_w/2"/>
                                          </p:val>
                                        </p:tav>
                                        <p:tav tm="100000">
                                          <p:val>
                                            <p:strVal val="#ppt_x"/>
                                          </p:val>
                                        </p:tav>
                                      </p:tavLst>
                                    </p:anim>
                                    <p:anim calcmode="lin" valueType="num">
                                      <p:cBhvr>
                                        <p:cTn id="11" dur="300" fill="hold"/>
                                        <p:tgtEl>
                                          <p:spTgt spid="730"/>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Class="path" nodeType="clickEffect" presetSubtype="0" presetID="-1" grpId="3" accel="50000" decel="50000" fill="hold">
                                  <p:stCondLst>
                                    <p:cond delay="0"/>
                                  </p:stCondLst>
                                  <p:childTnLst>
                                    <p:animMotion path="M 0.000000 0.079085 L 0.000000 0.165807" origin="layout" pathEditMode="relative">
                                      <p:cBhvr>
                                        <p:cTn id="15" dur="100" fill="hold"/>
                                        <p:tgtEl>
                                          <p:spTgt spid="729"/>
                                        </p:tgtEl>
                                        <p:attrNameLst>
                                          <p:attrName>ppt_x</p:attrName>
                                          <p:attrName>ppt_y</p:attrName>
                                        </p:attrNameLst>
                                      </p:cBhvr>
                                    </p:animMotion>
                                  </p:childTnLst>
                                </p:cTn>
                              </p:par>
                            </p:childTnLst>
                          </p:cTn>
                        </p:par>
                        <p:par>
                          <p:cTn id="16" fill="hold">
                            <p:stCondLst>
                              <p:cond delay="0"/>
                            </p:stCondLst>
                            <p:childTnLst>
                              <p:par>
                                <p:cTn id="17" presetClass="path" nodeType="afterEffect" presetSubtype="0" presetID="-1" grpId="4" accel="50000" decel="50000" fill="hold">
                                  <p:stCondLst>
                                    <p:cond delay="0"/>
                                  </p:stCondLst>
                                  <p:childTnLst>
                                    <p:animMotion path="M 0.000000 0.000000 L 0.000000 0.080937" origin="layout" pathEditMode="relative">
                                      <p:cBhvr>
                                        <p:cTn id="18" dur="100" fill="hold"/>
                                        <p:tgtEl>
                                          <p:spTgt spid="730"/>
                                        </p:tgtEl>
                                        <p:attrNameLst>
                                          <p:attrName>ppt_x</p:attrName>
                                          <p:attrName>ppt_y</p:attrName>
                                        </p:attrNameLst>
                                      </p:cBhvr>
                                    </p:animMotion>
                                  </p:childTnLst>
                                </p:cTn>
                              </p:par>
                            </p:childTnLst>
                          </p:cTn>
                        </p:par>
                        <p:par>
                          <p:cTn id="19" fill="hold">
                            <p:stCondLst>
                              <p:cond delay="100"/>
                            </p:stCondLst>
                            <p:childTnLst>
                              <p:par>
                                <p:cTn id="20" presetClass="entr" nodeType="afterEffect" presetSubtype="8" presetID="2" grpId="5" fill="hold">
                                  <p:stCondLst>
                                    <p:cond delay="0"/>
                                  </p:stCondLst>
                                  <p:iterate type="el" backwards="0">
                                    <p:tmAbs val="0"/>
                                  </p:iterate>
                                  <p:childTnLst>
                                    <p:set>
                                      <p:cBhvr>
                                        <p:cTn id="21" fill="hold"/>
                                        <p:tgtEl>
                                          <p:spTgt spid="731"/>
                                        </p:tgtEl>
                                        <p:attrNameLst>
                                          <p:attrName>style.visibility</p:attrName>
                                        </p:attrNameLst>
                                      </p:cBhvr>
                                      <p:to>
                                        <p:strVal val="visible"/>
                                      </p:to>
                                    </p:set>
                                    <p:anim calcmode="lin" valueType="num">
                                      <p:cBhvr>
                                        <p:cTn id="22" dur="100" fill="hold"/>
                                        <p:tgtEl>
                                          <p:spTgt spid="731"/>
                                        </p:tgtEl>
                                        <p:attrNameLst>
                                          <p:attrName>ppt_x</p:attrName>
                                        </p:attrNameLst>
                                      </p:cBhvr>
                                      <p:tavLst>
                                        <p:tav tm="0">
                                          <p:val>
                                            <p:strVal val="0-#ppt_w/2"/>
                                          </p:val>
                                        </p:tav>
                                        <p:tav tm="100000">
                                          <p:val>
                                            <p:strVal val="#ppt_x"/>
                                          </p:val>
                                        </p:tav>
                                      </p:tavLst>
                                    </p:anim>
                                    <p:anim calcmode="lin" valueType="num">
                                      <p:cBhvr>
                                        <p:cTn id="23" dur="100" fill="hold"/>
                                        <p:tgtEl>
                                          <p:spTgt spid="73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path" nodeType="clickEffect" presetSubtype="0" presetID="-1" grpId="6" accel="50000" decel="50000" fill="hold">
                                  <p:stCondLst>
                                    <p:cond delay="0"/>
                                  </p:stCondLst>
                                  <p:childTnLst>
                                    <p:animMotion path="M 0.000000 0.165807 L 0.000000 0.252995" origin="layout" pathEditMode="relative">
                                      <p:cBhvr>
                                        <p:cTn id="27" dur="100" fill="hold"/>
                                        <p:tgtEl>
                                          <p:spTgt spid="729"/>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7" accel="50000" decel="50000" fill="hold">
                                  <p:stCondLst>
                                    <p:cond delay="0"/>
                                  </p:stCondLst>
                                  <p:childTnLst>
                                    <p:animMotion path="M 0.000000 0.080937 L 0.000000 0.163955" origin="layout" pathEditMode="relative">
                                      <p:cBhvr>
                                        <p:cTn id="30" dur="100" fill="hold"/>
                                        <p:tgtEl>
                                          <p:spTgt spid="730"/>
                                        </p:tgtEl>
                                        <p:attrNameLst>
                                          <p:attrName>ppt_x</p:attrName>
                                          <p:attrName>ppt_y</p:attrName>
                                        </p:attrNameLst>
                                      </p:cBhvr>
                                    </p:animMotion>
                                  </p:childTnLst>
                                </p:cTn>
                              </p:par>
                            </p:childTnLst>
                          </p:cTn>
                        </p:par>
                        <p:par>
                          <p:cTn id="31" fill="hold">
                            <p:stCondLst>
                              <p:cond delay="0"/>
                            </p:stCondLst>
                            <p:childTnLst>
                              <p:par>
                                <p:cTn id="32" presetClass="path" nodeType="afterEffect" presetSubtype="0" presetID="-1" grpId="8" accel="50000" decel="50000" fill="hold">
                                  <p:stCondLst>
                                    <p:cond delay="0"/>
                                  </p:stCondLst>
                                  <p:childTnLst>
                                    <p:animMotion path="M 0.000000 0.000000 L 0.000000 0.079085" origin="layout" pathEditMode="relative">
                                      <p:cBhvr>
                                        <p:cTn id="33" dur="100" fill="hold"/>
                                        <p:tgtEl>
                                          <p:spTgt spid="731"/>
                                        </p:tgtEl>
                                        <p:attrNameLst>
                                          <p:attrName>ppt_x</p:attrName>
                                          <p:attrName>ppt_y</p:attrName>
                                        </p:attrNameLst>
                                      </p:cBhvr>
                                    </p:animMotion>
                                  </p:childTnLst>
                                </p:cTn>
                              </p:par>
                            </p:childTnLst>
                          </p:cTn>
                        </p:par>
                        <p:par>
                          <p:cTn id="34" fill="hold">
                            <p:stCondLst>
                              <p:cond delay="100"/>
                            </p:stCondLst>
                            <p:childTnLst>
                              <p:par>
                                <p:cTn id="35" presetClass="entr" nodeType="afterEffect" presetSubtype="8" presetID="2" grpId="9" fill="hold">
                                  <p:stCondLst>
                                    <p:cond delay="0"/>
                                  </p:stCondLst>
                                  <p:iterate type="el" backwards="0">
                                    <p:tmAbs val="0"/>
                                  </p:iterate>
                                  <p:childTnLst>
                                    <p:set>
                                      <p:cBhvr>
                                        <p:cTn id="36" fill="hold"/>
                                        <p:tgtEl>
                                          <p:spTgt spid="732"/>
                                        </p:tgtEl>
                                        <p:attrNameLst>
                                          <p:attrName>style.visibility</p:attrName>
                                        </p:attrNameLst>
                                      </p:cBhvr>
                                      <p:to>
                                        <p:strVal val="visible"/>
                                      </p:to>
                                    </p:set>
                                    <p:anim calcmode="lin" valueType="num">
                                      <p:cBhvr>
                                        <p:cTn id="37" dur="100" fill="hold"/>
                                        <p:tgtEl>
                                          <p:spTgt spid="732"/>
                                        </p:tgtEl>
                                        <p:attrNameLst>
                                          <p:attrName>ppt_x</p:attrName>
                                        </p:attrNameLst>
                                      </p:cBhvr>
                                      <p:tavLst>
                                        <p:tav tm="0">
                                          <p:val>
                                            <p:strVal val="0-#ppt_w/2"/>
                                          </p:val>
                                        </p:tav>
                                        <p:tav tm="100000">
                                          <p:val>
                                            <p:strVal val="#ppt_x"/>
                                          </p:val>
                                        </p:tav>
                                      </p:tavLst>
                                    </p:anim>
                                    <p:anim calcmode="lin" valueType="num">
                                      <p:cBhvr>
                                        <p:cTn id="38" dur="100" fill="hold"/>
                                        <p:tgtEl>
                                          <p:spTgt spid="73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path" nodeType="clickEffect" presetSubtype="0" presetID="-1" grpId="10" accel="50000" decel="50000" fill="hold">
                                  <p:stCondLst>
                                    <p:cond delay="0"/>
                                  </p:stCondLst>
                                  <p:childTnLst>
                                    <p:animMotion path="M 0.000000 0.252995 L 0.000000 0.331855" origin="layout" pathEditMode="relative">
                                      <p:cBhvr>
                                        <p:cTn id="42" dur="100" fill="hold"/>
                                        <p:tgtEl>
                                          <p:spTgt spid="729"/>
                                        </p:tgtEl>
                                        <p:attrNameLst>
                                          <p:attrName>ppt_x</p:attrName>
                                          <p:attrName>ppt_y</p:attrName>
                                        </p:attrNameLst>
                                      </p:cBhvr>
                                    </p:animMotion>
                                  </p:childTnLst>
                                </p:cTn>
                              </p:par>
                            </p:childTnLst>
                          </p:cTn>
                        </p:par>
                        <p:par>
                          <p:cTn id="43" fill="hold">
                            <p:stCondLst>
                              <p:cond delay="0"/>
                            </p:stCondLst>
                            <p:childTnLst>
                              <p:par>
                                <p:cTn id="44" presetClass="path" nodeType="afterEffect" presetSubtype="0" presetID="-1" grpId="11" accel="50000" decel="50000" fill="hold">
                                  <p:stCondLst>
                                    <p:cond delay="0"/>
                                  </p:stCondLst>
                                  <p:childTnLst>
                                    <p:animMotion path="M 0.000000 0.163955 L 0.000000 0.252995" origin="layout" pathEditMode="relative">
                                      <p:cBhvr>
                                        <p:cTn id="45" dur="100" fill="hold"/>
                                        <p:tgtEl>
                                          <p:spTgt spid="730"/>
                                        </p:tgtEl>
                                        <p:attrNameLst>
                                          <p:attrName>ppt_x</p:attrName>
                                          <p:attrName>ppt_y</p:attrName>
                                        </p:attrNameLst>
                                      </p:cBhvr>
                                    </p:animMotion>
                                  </p:childTnLst>
                                </p:cTn>
                              </p:par>
                            </p:childTnLst>
                          </p:cTn>
                        </p:par>
                        <p:par>
                          <p:cTn id="46" fill="hold">
                            <p:stCondLst>
                              <p:cond delay="0"/>
                            </p:stCondLst>
                            <p:childTnLst>
                              <p:par>
                                <p:cTn id="47" presetClass="path" nodeType="afterEffect" presetSubtype="0" presetID="-1" grpId="12" accel="50000" decel="50000" fill="hold">
                                  <p:stCondLst>
                                    <p:cond delay="0"/>
                                  </p:stCondLst>
                                  <p:childTnLst>
                                    <p:animMotion path="M 0.000000 0.079085 L 0.000000 0.165807" origin="layout" pathEditMode="relative">
                                      <p:cBhvr>
                                        <p:cTn id="48" dur="100" fill="hold"/>
                                        <p:tgtEl>
                                          <p:spTgt spid="731"/>
                                        </p:tgtEl>
                                        <p:attrNameLst>
                                          <p:attrName>ppt_x</p:attrName>
                                          <p:attrName>ppt_y</p:attrName>
                                        </p:attrNameLst>
                                      </p:cBhvr>
                                    </p:animMotion>
                                  </p:childTnLst>
                                </p:cTn>
                              </p:par>
                            </p:childTnLst>
                          </p:cTn>
                        </p:par>
                        <p:par>
                          <p:cTn id="49" fill="hold">
                            <p:stCondLst>
                              <p:cond delay="0"/>
                            </p:stCondLst>
                            <p:childTnLst>
                              <p:par>
                                <p:cTn id="50" presetClass="path" nodeType="afterEffect" presetSubtype="0" presetID="-1" grpId="13" accel="50000" decel="50000" fill="hold">
                                  <p:stCondLst>
                                    <p:cond delay="0"/>
                                  </p:stCondLst>
                                  <p:childTnLst>
                                    <p:animMotion path="M 0.000000 0.000000 L 0.000000 0.079085" origin="layout" pathEditMode="relative">
                                      <p:cBhvr>
                                        <p:cTn id="51" dur="100" fill="hold"/>
                                        <p:tgtEl>
                                          <p:spTgt spid="732"/>
                                        </p:tgtEl>
                                        <p:attrNameLst>
                                          <p:attrName>ppt_x</p:attrName>
                                          <p:attrName>ppt_y</p:attrName>
                                        </p:attrNameLst>
                                      </p:cBhvr>
                                    </p:animMotion>
                                  </p:childTnLst>
                                </p:cTn>
                              </p:par>
                            </p:childTnLst>
                          </p:cTn>
                        </p:par>
                        <p:par>
                          <p:cTn id="52" fill="hold">
                            <p:stCondLst>
                              <p:cond delay="100"/>
                            </p:stCondLst>
                            <p:childTnLst>
                              <p:par>
                                <p:cTn id="53" presetClass="entr" nodeType="afterEffect" presetSubtype="8" presetID="2" grpId="14" fill="hold">
                                  <p:stCondLst>
                                    <p:cond delay="0"/>
                                  </p:stCondLst>
                                  <p:iterate type="el" backwards="0">
                                    <p:tmAbs val="0"/>
                                  </p:iterate>
                                  <p:childTnLst>
                                    <p:set>
                                      <p:cBhvr>
                                        <p:cTn id="54" fill="hold"/>
                                        <p:tgtEl>
                                          <p:spTgt spid="733"/>
                                        </p:tgtEl>
                                        <p:attrNameLst>
                                          <p:attrName>style.visibility</p:attrName>
                                        </p:attrNameLst>
                                      </p:cBhvr>
                                      <p:to>
                                        <p:strVal val="visible"/>
                                      </p:to>
                                    </p:set>
                                    <p:anim calcmode="lin" valueType="num">
                                      <p:cBhvr>
                                        <p:cTn id="55" dur="100" fill="hold"/>
                                        <p:tgtEl>
                                          <p:spTgt spid="733"/>
                                        </p:tgtEl>
                                        <p:attrNameLst>
                                          <p:attrName>ppt_x</p:attrName>
                                        </p:attrNameLst>
                                      </p:cBhvr>
                                      <p:tavLst>
                                        <p:tav tm="0">
                                          <p:val>
                                            <p:strVal val="0-#ppt_w/2"/>
                                          </p:val>
                                        </p:tav>
                                        <p:tav tm="100000">
                                          <p:val>
                                            <p:strVal val="#ppt_x"/>
                                          </p:val>
                                        </p:tav>
                                      </p:tavLst>
                                    </p:anim>
                                    <p:anim calcmode="lin" valueType="num">
                                      <p:cBhvr>
                                        <p:cTn id="56" dur="100" fill="hold"/>
                                        <p:tgtEl>
                                          <p:spTgt spid="73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path" nodeType="clickEffect" presetSubtype="0" presetID="-1" grpId="15" accel="50000" decel="50000" fill="hold">
                                  <p:stCondLst>
                                    <p:cond delay="0"/>
                                  </p:stCondLst>
                                  <p:childTnLst>
                                    <p:animMotion path="M 0.000000 0.331855 L 0.000000 0.419045" origin="layout" pathEditMode="relative">
                                      <p:cBhvr>
                                        <p:cTn id="60" dur="100" fill="hold"/>
                                        <p:tgtEl>
                                          <p:spTgt spid="729"/>
                                        </p:tgtEl>
                                        <p:attrNameLst>
                                          <p:attrName>ppt_x</p:attrName>
                                          <p:attrName>ppt_y</p:attrName>
                                        </p:attrNameLst>
                                      </p:cBhvr>
                                    </p:animMotion>
                                  </p:childTnLst>
                                </p:cTn>
                              </p:par>
                            </p:childTnLst>
                          </p:cTn>
                        </p:par>
                        <p:par>
                          <p:cTn id="61" fill="hold">
                            <p:stCondLst>
                              <p:cond delay="0"/>
                            </p:stCondLst>
                            <p:childTnLst>
                              <p:par>
                                <p:cTn id="62" presetClass="path" nodeType="afterEffect" presetSubtype="0" presetID="-1" grpId="16" accel="50000" decel="50000" fill="hold">
                                  <p:stCondLst>
                                    <p:cond delay="0"/>
                                  </p:stCondLst>
                                  <p:childTnLst>
                                    <p:animMotion path="M 0.000000 0.252995 L 0.000000 0.331855" origin="layout" pathEditMode="relative">
                                      <p:cBhvr>
                                        <p:cTn id="63" dur="100" fill="hold"/>
                                        <p:tgtEl>
                                          <p:spTgt spid="730"/>
                                        </p:tgtEl>
                                        <p:attrNameLst>
                                          <p:attrName>ppt_x</p:attrName>
                                          <p:attrName>ppt_y</p:attrName>
                                        </p:attrNameLst>
                                      </p:cBhvr>
                                    </p:animMotion>
                                  </p:childTnLst>
                                </p:cTn>
                              </p:par>
                            </p:childTnLst>
                          </p:cTn>
                        </p:par>
                        <p:par>
                          <p:cTn id="64" fill="hold">
                            <p:stCondLst>
                              <p:cond delay="0"/>
                            </p:stCondLst>
                            <p:childTnLst>
                              <p:par>
                                <p:cTn id="65" presetClass="path" nodeType="afterEffect" presetSubtype="0" presetID="-1" grpId="17" accel="50000" decel="50000" fill="hold">
                                  <p:stCondLst>
                                    <p:cond delay="0"/>
                                  </p:stCondLst>
                                  <p:childTnLst>
                                    <p:animMotion path="M 0.000000 0.165807 L 0.000000 0.252995" origin="layout" pathEditMode="relative">
                                      <p:cBhvr>
                                        <p:cTn id="66" dur="100" fill="hold"/>
                                        <p:tgtEl>
                                          <p:spTgt spid="731"/>
                                        </p:tgtEl>
                                        <p:attrNameLst>
                                          <p:attrName>ppt_x</p:attrName>
                                          <p:attrName>ppt_y</p:attrName>
                                        </p:attrNameLst>
                                      </p:cBhvr>
                                    </p:animMotion>
                                  </p:childTnLst>
                                </p:cTn>
                              </p:par>
                            </p:childTnLst>
                          </p:cTn>
                        </p:par>
                        <p:par>
                          <p:cTn id="67" fill="hold">
                            <p:stCondLst>
                              <p:cond delay="0"/>
                            </p:stCondLst>
                            <p:childTnLst>
                              <p:par>
                                <p:cTn id="68" presetClass="path" nodeType="afterEffect" presetSubtype="0" presetID="-1" grpId="18" accel="50000" decel="50000" fill="hold">
                                  <p:stCondLst>
                                    <p:cond delay="0"/>
                                  </p:stCondLst>
                                  <p:childTnLst>
                                    <p:animMotion path="M 0.000000 0.079085 L 0.000000 0.163955" origin="layout" pathEditMode="relative">
                                      <p:cBhvr>
                                        <p:cTn id="69" dur="100" fill="hold"/>
                                        <p:tgtEl>
                                          <p:spTgt spid="732"/>
                                        </p:tgtEl>
                                        <p:attrNameLst>
                                          <p:attrName>ppt_x</p:attrName>
                                          <p:attrName>ppt_y</p:attrName>
                                        </p:attrNameLst>
                                      </p:cBhvr>
                                    </p:animMotion>
                                  </p:childTnLst>
                                </p:cTn>
                              </p:par>
                            </p:childTnLst>
                          </p:cTn>
                        </p:par>
                        <p:par>
                          <p:cTn id="70" fill="hold">
                            <p:stCondLst>
                              <p:cond delay="0"/>
                            </p:stCondLst>
                            <p:childTnLst>
                              <p:par>
                                <p:cTn id="71" presetClass="path" nodeType="afterEffect" presetSubtype="0" presetID="-1" grpId="19" accel="50000" decel="50000" fill="hold">
                                  <p:stCondLst>
                                    <p:cond delay="0"/>
                                  </p:stCondLst>
                                  <p:childTnLst>
                                    <p:animMotion path="M 0.000000 0.000000 L 0.000000 0.079085" origin="layout" pathEditMode="relative">
                                      <p:cBhvr>
                                        <p:cTn id="72" dur="100" fill="hold"/>
                                        <p:tgtEl>
                                          <p:spTgt spid="733"/>
                                        </p:tgtEl>
                                        <p:attrNameLst>
                                          <p:attrName>ppt_x</p:attrName>
                                          <p:attrName>ppt_y</p:attrName>
                                        </p:attrNameLst>
                                      </p:cBhvr>
                                    </p:animMotion>
                                  </p:childTnLst>
                                </p:cTn>
                              </p:par>
                            </p:childTnLst>
                          </p:cTn>
                        </p:par>
                        <p:par>
                          <p:cTn id="73" fill="hold">
                            <p:stCondLst>
                              <p:cond delay="100"/>
                            </p:stCondLst>
                            <p:childTnLst>
                              <p:par>
                                <p:cTn id="74" presetClass="entr" nodeType="afterEffect" presetSubtype="8" presetID="2" grpId="20" fill="hold">
                                  <p:stCondLst>
                                    <p:cond delay="0"/>
                                  </p:stCondLst>
                                  <p:iterate type="el" backwards="0">
                                    <p:tmAbs val="0"/>
                                  </p:iterate>
                                  <p:childTnLst>
                                    <p:set>
                                      <p:cBhvr>
                                        <p:cTn id="75" fill="hold"/>
                                        <p:tgtEl>
                                          <p:spTgt spid="734"/>
                                        </p:tgtEl>
                                        <p:attrNameLst>
                                          <p:attrName>style.visibility</p:attrName>
                                        </p:attrNameLst>
                                      </p:cBhvr>
                                      <p:to>
                                        <p:strVal val="visible"/>
                                      </p:to>
                                    </p:set>
                                    <p:anim calcmode="lin" valueType="num">
                                      <p:cBhvr>
                                        <p:cTn id="76" dur="100" fill="hold"/>
                                        <p:tgtEl>
                                          <p:spTgt spid="734"/>
                                        </p:tgtEl>
                                        <p:attrNameLst>
                                          <p:attrName>ppt_x</p:attrName>
                                        </p:attrNameLst>
                                      </p:cBhvr>
                                      <p:tavLst>
                                        <p:tav tm="0">
                                          <p:val>
                                            <p:strVal val="0-#ppt_w/2"/>
                                          </p:val>
                                        </p:tav>
                                        <p:tav tm="100000">
                                          <p:val>
                                            <p:strVal val="#ppt_x"/>
                                          </p:val>
                                        </p:tav>
                                      </p:tavLst>
                                    </p:anim>
                                    <p:anim calcmode="lin" valueType="num">
                                      <p:cBhvr>
                                        <p:cTn id="77" dur="100" fill="hold"/>
                                        <p:tgtEl>
                                          <p:spTgt spid="734"/>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Class="path" nodeType="clickEffect" presetSubtype="0" presetID="-1" grpId="21" accel="50000" decel="50000" fill="hold">
                                  <p:stCondLst>
                                    <p:cond delay="0"/>
                                  </p:stCondLst>
                                  <p:childTnLst>
                                    <p:animMotion path="M 0.000000 0.419045 L 0.000000 0.503925" origin="layout" pathEditMode="relative">
                                      <p:cBhvr>
                                        <p:cTn id="81" dur="100" fill="hold"/>
                                        <p:tgtEl>
                                          <p:spTgt spid="729"/>
                                        </p:tgtEl>
                                        <p:attrNameLst>
                                          <p:attrName>ppt_x</p:attrName>
                                          <p:attrName>ppt_y</p:attrName>
                                        </p:attrNameLst>
                                      </p:cBhvr>
                                    </p:animMotion>
                                  </p:childTnLst>
                                </p:cTn>
                              </p:par>
                            </p:childTnLst>
                          </p:cTn>
                        </p:par>
                        <p:par>
                          <p:cTn id="82" fill="hold">
                            <p:stCondLst>
                              <p:cond delay="0"/>
                            </p:stCondLst>
                            <p:childTnLst>
                              <p:par>
                                <p:cTn id="83" presetClass="path" nodeType="afterEffect" presetSubtype="0" presetID="-1" grpId="22" accel="50000" decel="50000" fill="hold">
                                  <p:stCondLst>
                                    <p:cond delay="0"/>
                                  </p:stCondLst>
                                  <p:childTnLst>
                                    <p:animMotion path="M 0.000000 0.331855 L 0.000000 0.424601" origin="layout" pathEditMode="relative">
                                      <p:cBhvr>
                                        <p:cTn id="84" dur="100" fill="hold"/>
                                        <p:tgtEl>
                                          <p:spTgt spid="730"/>
                                        </p:tgtEl>
                                        <p:attrNameLst>
                                          <p:attrName>ppt_x</p:attrName>
                                          <p:attrName>ppt_y</p:attrName>
                                        </p:attrNameLst>
                                      </p:cBhvr>
                                    </p:animMotion>
                                  </p:childTnLst>
                                </p:cTn>
                              </p:par>
                            </p:childTnLst>
                          </p:cTn>
                        </p:par>
                        <p:par>
                          <p:cTn id="85" fill="hold">
                            <p:stCondLst>
                              <p:cond delay="0"/>
                            </p:stCondLst>
                            <p:childTnLst>
                              <p:par>
                                <p:cTn id="86" presetClass="path" nodeType="afterEffect" presetSubtype="0" presetID="-1" grpId="23" accel="50000" decel="50000" fill="hold">
                                  <p:stCondLst>
                                    <p:cond delay="0"/>
                                  </p:stCondLst>
                                  <p:childTnLst>
                                    <p:animMotion path="M 0.000000 0.252995 L 0.000000 0.331855" origin="layout" pathEditMode="relative">
                                      <p:cBhvr>
                                        <p:cTn id="87" dur="100" fill="hold"/>
                                        <p:tgtEl>
                                          <p:spTgt spid="731"/>
                                        </p:tgtEl>
                                        <p:attrNameLst>
                                          <p:attrName>ppt_x</p:attrName>
                                          <p:attrName>ppt_y</p:attrName>
                                        </p:attrNameLst>
                                      </p:cBhvr>
                                    </p:animMotion>
                                  </p:childTnLst>
                                </p:cTn>
                              </p:par>
                            </p:childTnLst>
                          </p:cTn>
                        </p:par>
                        <p:par>
                          <p:cTn id="88" fill="hold">
                            <p:stCondLst>
                              <p:cond delay="0"/>
                            </p:stCondLst>
                            <p:childTnLst>
                              <p:par>
                                <p:cTn id="89" presetClass="path" nodeType="afterEffect" presetSubtype="0" presetID="-1" grpId="24" accel="50000" decel="50000" fill="hold">
                                  <p:stCondLst>
                                    <p:cond delay="0"/>
                                  </p:stCondLst>
                                  <p:childTnLst>
                                    <p:animMotion path="M 0.000000 0.163955 L 0.000000 0.252995" origin="layout" pathEditMode="relative">
                                      <p:cBhvr>
                                        <p:cTn id="90" dur="100" fill="hold"/>
                                        <p:tgtEl>
                                          <p:spTgt spid="732"/>
                                        </p:tgtEl>
                                        <p:attrNameLst>
                                          <p:attrName>ppt_x</p:attrName>
                                          <p:attrName>ppt_y</p:attrName>
                                        </p:attrNameLst>
                                      </p:cBhvr>
                                    </p:animMotion>
                                  </p:childTnLst>
                                </p:cTn>
                              </p:par>
                            </p:childTnLst>
                          </p:cTn>
                        </p:par>
                        <p:par>
                          <p:cTn id="91" fill="hold">
                            <p:stCondLst>
                              <p:cond delay="0"/>
                            </p:stCondLst>
                            <p:childTnLst>
                              <p:par>
                                <p:cTn id="92" presetClass="path" nodeType="afterEffect" presetSubtype="0" presetID="-1" grpId="25" accel="50000" decel="50000" fill="hold">
                                  <p:stCondLst>
                                    <p:cond delay="0"/>
                                  </p:stCondLst>
                                  <p:childTnLst>
                                    <p:animMotion path="M 0.000000 0.079085 L 0.000000 0.163955" origin="layout" pathEditMode="relative">
                                      <p:cBhvr>
                                        <p:cTn id="93" dur="100" fill="hold"/>
                                        <p:tgtEl>
                                          <p:spTgt spid="733"/>
                                        </p:tgtEl>
                                        <p:attrNameLst>
                                          <p:attrName>ppt_x</p:attrName>
                                          <p:attrName>ppt_y</p:attrName>
                                        </p:attrNameLst>
                                      </p:cBhvr>
                                    </p:animMotion>
                                  </p:childTnLst>
                                </p:cTn>
                              </p:par>
                            </p:childTnLst>
                          </p:cTn>
                        </p:par>
                        <p:par>
                          <p:cTn id="94" fill="hold">
                            <p:stCondLst>
                              <p:cond delay="0"/>
                            </p:stCondLst>
                            <p:childTnLst>
                              <p:par>
                                <p:cTn id="95" presetClass="path" nodeType="afterEffect" presetSubtype="0" presetID="-1" grpId="26" accel="50000" decel="50000" fill="hold">
                                  <p:stCondLst>
                                    <p:cond delay="0"/>
                                  </p:stCondLst>
                                  <p:childTnLst>
                                    <p:animMotion path="M 0.000000 0.000000 L 0.000000 0.079085" origin="layout" pathEditMode="relative">
                                      <p:cBhvr>
                                        <p:cTn id="96" dur="100" fill="hold"/>
                                        <p:tgtEl>
                                          <p:spTgt spid="734"/>
                                        </p:tgtEl>
                                        <p:attrNameLst>
                                          <p:attrName>ppt_x</p:attrName>
                                          <p:attrName>ppt_y</p:attrName>
                                        </p:attrNameLst>
                                      </p:cBhvr>
                                    </p:animMotion>
                                  </p:childTnLst>
                                </p:cTn>
                              </p:par>
                            </p:childTnLst>
                          </p:cTn>
                        </p:par>
                        <p:par>
                          <p:cTn id="97" fill="hold">
                            <p:stCondLst>
                              <p:cond delay="100"/>
                            </p:stCondLst>
                            <p:childTnLst>
                              <p:par>
                                <p:cTn id="98" presetClass="entr" nodeType="afterEffect" presetSubtype="8" presetID="2" grpId="27" fill="hold">
                                  <p:stCondLst>
                                    <p:cond delay="0"/>
                                  </p:stCondLst>
                                  <p:iterate type="el" backwards="0">
                                    <p:tmAbs val="0"/>
                                  </p:iterate>
                                  <p:childTnLst>
                                    <p:set>
                                      <p:cBhvr>
                                        <p:cTn id="99" fill="hold"/>
                                        <p:tgtEl>
                                          <p:spTgt spid="735"/>
                                        </p:tgtEl>
                                        <p:attrNameLst>
                                          <p:attrName>style.visibility</p:attrName>
                                        </p:attrNameLst>
                                      </p:cBhvr>
                                      <p:to>
                                        <p:strVal val="visible"/>
                                      </p:to>
                                    </p:set>
                                    <p:anim calcmode="lin" valueType="num">
                                      <p:cBhvr>
                                        <p:cTn id="100" dur="100" fill="hold"/>
                                        <p:tgtEl>
                                          <p:spTgt spid="735"/>
                                        </p:tgtEl>
                                        <p:attrNameLst>
                                          <p:attrName>ppt_x</p:attrName>
                                        </p:attrNameLst>
                                      </p:cBhvr>
                                      <p:tavLst>
                                        <p:tav tm="0">
                                          <p:val>
                                            <p:strVal val="0-#ppt_w/2"/>
                                          </p:val>
                                        </p:tav>
                                        <p:tav tm="100000">
                                          <p:val>
                                            <p:strVal val="#ppt_x"/>
                                          </p:val>
                                        </p:tav>
                                      </p:tavLst>
                                    </p:anim>
                                    <p:anim calcmode="lin" valueType="num">
                                      <p:cBhvr>
                                        <p:cTn id="101" dur="100" fill="hold"/>
                                        <p:tgtEl>
                                          <p:spTgt spid="735"/>
                                        </p:tgtEl>
                                        <p:attrNameLst>
                                          <p:attrName>ppt_y</p:attrName>
                                        </p:attrNameLst>
                                      </p:cBhvr>
                                      <p:tavLst>
                                        <p:tav tm="0">
                                          <p:val>
                                            <p:strVal val="#ppt_y"/>
                                          </p:val>
                                        </p:tav>
                                        <p:tav tm="100000">
                                          <p:val>
                                            <p:strVal val="#ppt_y"/>
                                          </p:val>
                                        </p:tav>
                                      </p:tavLst>
                                    </p:anim>
                                  </p:childTnLst>
                                </p:cTn>
                              </p:par>
                            </p:childTnLst>
                          </p:cTn>
                        </p:par>
                        <p:par>
                          <p:cTn id="102" fill="hold">
                            <p:stCondLst>
                              <p:cond delay="200"/>
                            </p:stCondLst>
                            <p:childTnLst>
                              <p:par>
                                <p:cTn id="103" presetClass="entr" nodeType="afterEffect" presetSubtype="2" presetID="2" grpId="28" fill="hold">
                                  <p:stCondLst>
                                    <p:cond delay="0"/>
                                  </p:stCondLst>
                                  <p:iterate type="el" backwards="0">
                                    <p:tmAbs val="0"/>
                                  </p:iterate>
                                  <p:childTnLst>
                                    <p:set>
                                      <p:cBhvr>
                                        <p:cTn id="104" fill="hold"/>
                                        <p:tgtEl>
                                          <p:spTgt spid="736"/>
                                        </p:tgtEl>
                                        <p:attrNameLst>
                                          <p:attrName>style.visibility</p:attrName>
                                        </p:attrNameLst>
                                      </p:cBhvr>
                                      <p:to>
                                        <p:strVal val="visible"/>
                                      </p:to>
                                    </p:set>
                                    <p:anim calcmode="lin" valueType="num">
                                      <p:cBhvr>
                                        <p:cTn id="105" dur="100" fill="hold"/>
                                        <p:tgtEl>
                                          <p:spTgt spid="736"/>
                                        </p:tgtEl>
                                        <p:attrNameLst>
                                          <p:attrName>ppt_x</p:attrName>
                                        </p:attrNameLst>
                                      </p:cBhvr>
                                      <p:tavLst>
                                        <p:tav tm="0">
                                          <p:val>
                                            <p:strVal val="1+#ppt_w/2"/>
                                          </p:val>
                                        </p:tav>
                                        <p:tav tm="100000">
                                          <p:val>
                                            <p:strVal val="#ppt_x"/>
                                          </p:val>
                                        </p:tav>
                                      </p:tavLst>
                                    </p:anim>
                                    <p:anim calcmode="lin" valueType="num">
                                      <p:cBhvr>
                                        <p:cTn id="106" dur="100" fill="hold"/>
                                        <p:tgtEl>
                                          <p:spTgt spid="736"/>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Class="exit" nodeType="clickEffect" presetSubtype="4" presetID="2" grpId="29" fill="hold">
                                  <p:stCondLst>
                                    <p:cond delay="0"/>
                                  </p:stCondLst>
                                  <p:iterate type="el" backwards="0">
                                    <p:tmAbs val="0"/>
                                  </p:iterate>
                                  <p:childTnLst>
                                    <p:anim calcmode="lin" valueType="num">
                                      <p:cBhvr>
                                        <p:cTn id="110" dur="100" fill="hold"/>
                                        <p:tgtEl>
                                          <p:spTgt spid="729"/>
                                        </p:tgtEl>
                                        <p:attrNameLst>
                                          <p:attrName>ppt_x</p:attrName>
                                        </p:attrNameLst>
                                      </p:cBhvr>
                                      <p:tavLst>
                                        <p:tav tm="0">
                                          <p:val>
                                            <p:strVal val="ppt_x"/>
                                          </p:val>
                                        </p:tav>
                                        <p:tav tm="100000">
                                          <p:val>
                                            <p:strVal val="ppt_x"/>
                                          </p:val>
                                        </p:tav>
                                      </p:tavLst>
                                    </p:anim>
                                    <p:anim calcmode="lin" valueType="num">
                                      <p:cBhvr>
                                        <p:cTn id="111" dur="100" fill="hold"/>
                                        <p:tgtEl>
                                          <p:spTgt spid="729"/>
                                        </p:tgtEl>
                                        <p:attrNameLst>
                                          <p:attrName>ppt_y</p:attrName>
                                        </p:attrNameLst>
                                      </p:cBhvr>
                                      <p:tavLst>
                                        <p:tav tm="0">
                                          <p:val>
                                            <p:strVal val="ppt_y"/>
                                          </p:val>
                                        </p:tav>
                                        <p:tav tm="100000">
                                          <p:val>
                                            <p:strVal val="1+ppt_h/2"/>
                                          </p:val>
                                        </p:tav>
                                      </p:tavLst>
                                    </p:anim>
                                    <p:set>
                                      <p:cBhvr>
                                        <p:cTn id="112" fill="hold">
                                          <p:stCondLst>
                                            <p:cond delay="99"/>
                                          </p:stCondLst>
                                        </p:cTn>
                                        <p:tgtEl>
                                          <p:spTgt spid="729"/>
                                        </p:tgtEl>
                                        <p:attrNameLst>
                                          <p:attrName>style.visibility</p:attrName>
                                        </p:attrNameLst>
                                      </p:cBhvr>
                                      <p:to>
                                        <p:strVal val="hidden"/>
                                      </p:to>
                                    </p:set>
                                  </p:childTnLst>
                                </p:cTn>
                              </p:par>
                            </p:childTnLst>
                          </p:cTn>
                        </p:par>
                        <p:par>
                          <p:cTn id="113" fill="hold">
                            <p:stCondLst>
                              <p:cond delay="100"/>
                            </p:stCondLst>
                            <p:childTnLst>
                              <p:par>
                                <p:cTn id="114" presetClass="exit" nodeType="afterEffect" presetSubtype="4" presetID="2" grpId="30" fill="hold">
                                  <p:stCondLst>
                                    <p:cond delay="0"/>
                                  </p:stCondLst>
                                  <p:iterate type="el" backwards="0">
                                    <p:tmAbs val="0"/>
                                  </p:iterate>
                                  <p:childTnLst>
                                    <p:anim calcmode="lin" valueType="num">
                                      <p:cBhvr>
                                        <p:cTn id="115" dur="100" fill="hold"/>
                                        <p:tgtEl>
                                          <p:spTgt spid="730"/>
                                        </p:tgtEl>
                                        <p:attrNameLst>
                                          <p:attrName>ppt_x</p:attrName>
                                        </p:attrNameLst>
                                      </p:cBhvr>
                                      <p:tavLst>
                                        <p:tav tm="0">
                                          <p:val>
                                            <p:strVal val="ppt_x"/>
                                          </p:val>
                                        </p:tav>
                                        <p:tav tm="100000">
                                          <p:val>
                                            <p:strVal val="ppt_x"/>
                                          </p:val>
                                        </p:tav>
                                      </p:tavLst>
                                    </p:anim>
                                    <p:anim calcmode="lin" valueType="num">
                                      <p:cBhvr>
                                        <p:cTn id="116" dur="100" fill="hold"/>
                                        <p:tgtEl>
                                          <p:spTgt spid="730"/>
                                        </p:tgtEl>
                                        <p:attrNameLst>
                                          <p:attrName>ppt_y</p:attrName>
                                        </p:attrNameLst>
                                      </p:cBhvr>
                                      <p:tavLst>
                                        <p:tav tm="0">
                                          <p:val>
                                            <p:strVal val="ppt_y"/>
                                          </p:val>
                                        </p:tav>
                                        <p:tav tm="100000">
                                          <p:val>
                                            <p:strVal val="1+ppt_h/2"/>
                                          </p:val>
                                        </p:tav>
                                      </p:tavLst>
                                    </p:anim>
                                    <p:set>
                                      <p:cBhvr>
                                        <p:cTn id="117" fill="hold">
                                          <p:stCondLst>
                                            <p:cond delay="99"/>
                                          </p:stCondLst>
                                        </p:cTn>
                                        <p:tgtEl>
                                          <p:spTgt spid="730"/>
                                        </p:tgtEl>
                                        <p:attrNameLst>
                                          <p:attrName>style.visibility</p:attrName>
                                        </p:attrNameLst>
                                      </p:cBhvr>
                                      <p:to>
                                        <p:strVal val="hidden"/>
                                      </p:to>
                                    </p:set>
                                  </p:childTnLst>
                                </p:cTn>
                              </p:par>
                            </p:childTnLst>
                          </p:cTn>
                        </p:par>
                        <p:par>
                          <p:cTn id="118" fill="hold">
                            <p:stCondLst>
                              <p:cond delay="200"/>
                            </p:stCondLst>
                            <p:childTnLst>
                              <p:par>
                                <p:cTn id="119" presetClass="exit" nodeType="afterEffect" presetSubtype="4" presetID="2" grpId="31" fill="hold">
                                  <p:stCondLst>
                                    <p:cond delay="0"/>
                                  </p:stCondLst>
                                  <p:iterate type="el" backwards="0">
                                    <p:tmAbs val="0"/>
                                  </p:iterate>
                                  <p:childTnLst>
                                    <p:anim calcmode="lin" valueType="num">
                                      <p:cBhvr>
                                        <p:cTn id="120" dur="100" fill="hold"/>
                                        <p:tgtEl>
                                          <p:spTgt spid="731"/>
                                        </p:tgtEl>
                                        <p:attrNameLst>
                                          <p:attrName>ppt_x</p:attrName>
                                        </p:attrNameLst>
                                      </p:cBhvr>
                                      <p:tavLst>
                                        <p:tav tm="0">
                                          <p:val>
                                            <p:strVal val="ppt_x"/>
                                          </p:val>
                                        </p:tav>
                                        <p:tav tm="100000">
                                          <p:val>
                                            <p:strVal val="ppt_x"/>
                                          </p:val>
                                        </p:tav>
                                      </p:tavLst>
                                    </p:anim>
                                    <p:anim calcmode="lin" valueType="num">
                                      <p:cBhvr>
                                        <p:cTn id="121" dur="100" fill="hold"/>
                                        <p:tgtEl>
                                          <p:spTgt spid="731"/>
                                        </p:tgtEl>
                                        <p:attrNameLst>
                                          <p:attrName>ppt_y</p:attrName>
                                        </p:attrNameLst>
                                      </p:cBhvr>
                                      <p:tavLst>
                                        <p:tav tm="0">
                                          <p:val>
                                            <p:strVal val="ppt_y"/>
                                          </p:val>
                                        </p:tav>
                                        <p:tav tm="100000">
                                          <p:val>
                                            <p:strVal val="1+ppt_h/2"/>
                                          </p:val>
                                        </p:tav>
                                      </p:tavLst>
                                    </p:anim>
                                    <p:set>
                                      <p:cBhvr>
                                        <p:cTn id="122" fill="hold">
                                          <p:stCondLst>
                                            <p:cond delay="99"/>
                                          </p:stCondLst>
                                        </p:cTn>
                                        <p:tgtEl>
                                          <p:spTgt spid="731"/>
                                        </p:tgtEl>
                                        <p:attrNameLst>
                                          <p:attrName>style.visibility</p:attrName>
                                        </p:attrNameLst>
                                      </p:cBhvr>
                                      <p:to>
                                        <p:strVal val="hidden"/>
                                      </p:to>
                                    </p:set>
                                  </p:childTnLst>
                                </p:cTn>
                              </p:par>
                            </p:childTnLst>
                          </p:cTn>
                        </p:par>
                        <p:par>
                          <p:cTn id="123" fill="hold">
                            <p:stCondLst>
                              <p:cond delay="300"/>
                            </p:stCondLst>
                            <p:childTnLst>
                              <p:par>
                                <p:cTn id="124" presetClass="exit" nodeType="afterEffect" presetSubtype="4" presetID="2" grpId="32" fill="hold">
                                  <p:stCondLst>
                                    <p:cond delay="0"/>
                                  </p:stCondLst>
                                  <p:iterate type="el" backwards="0">
                                    <p:tmAbs val="0"/>
                                  </p:iterate>
                                  <p:childTnLst>
                                    <p:anim calcmode="lin" valueType="num">
                                      <p:cBhvr>
                                        <p:cTn id="125" dur="100" fill="hold"/>
                                        <p:tgtEl>
                                          <p:spTgt spid="732"/>
                                        </p:tgtEl>
                                        <p:attrNameLst>
                                          <p:attrName>ppt_x</p:attrName>
                                        </p:attrNameLst>
                                      </p:cBhvr>
                                      <p:tavLst>
                                        <p:tav tm="0">
                                          <p:val>
                                            <p:strVal val="ppt_x"/>
                                          </p:val>
                                        </p:tav>
                                        <p:tav tm="100000">
                                          <p:val>
                                            <p:strVal val="ppt_x"/>
                                          </p:val>
                                        </p:tav>
                                      </p:tavLst>
                                    </p:anim>
                                    <p:anim calcmode="lin" valueType="num">
                                      <p:cBhvr>
                                        <p:cTn id="126" dur="100" fill="hold"/>
                                        <p:tgtEl>
                                          <p:spTgt spid="732"/>
                                        </p:tgtEl>
                                        <p:attrNameLst>
                                          <p:attrName>ppt_y</p:attrName>
                                        </p:attrNameLst>
                                      </p:cBhvr>
                                      <p:tavLst>
                                        <p:tav tm="0">
                                          <p:val>
                                            <p:strVal val="ppt_y"/>
                                          </p:val>
                                        </p:tav>
                                        <p:tav tm="100000">
                                          <p:val>
                                            <p:strVal val="1+ppt_h/2"/>
                                          </p:val>
                                        </p:tav>
                                      </p:tavLst>
                                    </p:anim>
                                    <p:set>
                                      <p:cBhvr>
                                        <p:cTn id="127" fill="hold">
                                          <p:stCondLst>
                                            <p:cond delay="99"/>
                                          </p:stCondLst>
                                        </p:cTn>
                                        <p:tgtEl>
                                          <p:spTgt spid="732"/>
                                        </p:tgtEl>
                                        <p:attrNameLst>
                                          <p:attrName>style.visibility</p:attrName>
                                        </p:attrNameLst>
                                      </p:cBhvr>
                                      <p:to>
                                        <p:strVal val="hidden"/>
                                      </p:to>
                                    </p:set>
                                  </p:childTnLst>
                                </p:cTn>
                              </p:par>
                            </p:childTnLst>
                          </p:cTn>
                        </p:par>
                        <p:par>
                          <p:cTn id="128" fill="hold">
                            <p:stCondLst>
                              <p:cond delay="400"/>
                            </p:stCondLst>
                            <p:childTnLst>
                              <p:par>
                                <p:cTn id="129" presetClass="exit" nodeType="afterEffect" presetSubtype="4" presetID="2" grpId="33" fill="hold">
                                  <p:stCondLst>
                                    <p:cond delay="0"/>
                                  </p:stCondLst>
                                  <p:iterate type="el" backwards="0">
                                    <p:tmAbs val="0"/>
                                  </p:iterate>
                                  <p:childTnLst>
                                    <p:anim calcmode="lin" valueType="num">
                                      <p:cBhvr>
                                        <p:cTn id="130" dur="100" fill="hold"/>
                                        <p:tgtEl>
                                          <p:spTgt spid="733"/>
                                        </p:tgtEl>
                                        <p:attrNameLst>
                                          <p:attrName>ppt_x</p:attrName>
                                        </p:attrNameLst>
                                      </p:cBhvr>
                                      <p:tavLst>
                                        <p:tav tm="0">
                                          <p:val>
                                            <p:strVal val="ppt_x"/>
                                          </p:val>
                                        </p:tav>
                                        <p:tav tm="100000">
                                          <p:val>
                                            <p:strVal val="ppt_x"/>
                                          </p:val>
                                        </p:tav>
                                      </p:tavLst>
                                    </p:anim>
                                    <p:anim calcmode="lin" valueType="num">
                                      <p:cBhvr>
                                        <p:cTn id="131" dur="100" fill="hold"/>
                                        <p:tgtEl>
                                          <p:spTgt spid="733"/>
                                        </p:tgtEl>
                                        <p:attrNameLst>
                                          <p:attrName>ppt_y</p:attrName>
                                        </p:attrNameLst>
                                      </p:cBhvr>
                                      <p:tavLst>
                                        <p:tav tm="0">
                                          <p:val>
                                            <p:strVal val="ppt_y"/>
                                          </p:val>
                                        </p:tav>
                                        <p:tav tm="100000">
                                          <p:val>
                                            <p:strVal val="1+ppt_h/2"/>
                                          </p:val>
                                        </p:tav>
                                      </p:tavLst>
                                    </p:anim>
                                    <p:set>
                                      <p:cBhvr>
                                        <p:cTn id="132" fill="hold">
                                          <p:stCondLst>
                                            <p:cond delay="99"/>
                                          </p:stCondLst>
                                        </p:cTn>
                                        <p:tgtEl>
                                          <p:spTgt spid="733"/>
                                        </p:tgtEl>
                                        <p:attrNameLst>
                                          <p:attrName>style.visibility</p:attrName>
                                        </p:attrNameLst>
                                      </p:cBhvr>
                                      <p:to>
                                        <p:strVal val="hidden"/>
                                      </p:to>
                                    </p:set>
                                  </p:childTnLst>
                                </p:cTn>
                              </p:par>
                            </p:childTnLst>
                          </p:cTn>
                        </p:par>
                        <p:par>
                          <p:cTn id="133" fill="hold">
                            <p:stCondLst>
                              <p:cond delay="500"/>
                            </p:stCondLst>
                            <p:childTnLst>
                              <p:par>
                                <p:cTn id="134" presetClass="exit" nodeType="afterEffect" presetSubtype="4" presetID="2" grpId="34" fill="hold">
                                  <p:stCondLst>
                                    <p:cond delay="0"/>
                                  </p:stCondLst>
                                  <p:iterate type="el" backwards="0">
                                    <p:tmAbs val="0"/>
                                  </p:iterate>
                                  <p:childTnLst>
                                    <p:anim calcmode="lin" valueType="num">
                                      <p:cBhvr>
                                        <p:cTn id="135" dur="100" fill="hold"/>
                                        <p:tgtEl>
                                          <p:spTgt spid="734"/>
                                        </p:tgtEl>
                                        <p:attrNameLst>
                                          <p:attrName>ppt_x</p:attrName>
                                        </p:attrNameLst>
                                      </p:cBhvr>
                                      <p:tavLst>
                                        <p:tav tm="0">
                                          <p:val>
                                            <p:strVal val="ppt_x"/>
                                          </p:val>
                                        </p:tav>
                                        <p:tav tm="100000">
                                          <p:val>
                                            <p:strVal val="ppt_x"/>
                                          </p:val>
                                        </p:tav>
                                      </p:tavLst>
                                    </p:anim>
                                    <p:anim calcmode="lin" valueType="num">
                                      <p:cBhvr>
                                        <p:cTn id="136" dur="100" fill="hold"/>
                                        <p:tgtEl>
                                          <p:spTgt spid="734"/>
                                        </p:tgtEl>
                                        <p:attrNameLst>
                                          <p:attrName>ppt_y</p:attrName>
                                        </p:attrNameLst>
                                      </p:cBhvr>
                                      <p:tavLst>
                                        <p:tav tm="0">
                                          <p:val>
                                            <p:strVal val="ppt_y"/>
                                          </p:val>
                                        </p:tav>
                                        <p:tav tm="100000">
                                          <p:val>
                                            <p:strVal val="1+ppt_h/2"/>
                                          </p:val>
                                        </p:tav>
                                      </p:tavLst>
                                    </p:anim>
                                    <p:set>
                                      <p:cBhvr>
                                        <p:cTn id="137" fill="hold">
                                          <p:stCondLst>
                                            <p:cond delay="99"/>
                                          </p:stCondLst>
                                        </p:cTn>
                                        <p:tgtEl>
                                          <p:spTgt spid="734"/>
                                        </p:tgtEl>
                                        <p:attrNameLst>
                                          <p:attrName>style.visibility</p:attrName>
                                        </p:attrNameLst>
                                      </p:cBhvr>
                                      <p:to>
                                        <p:strVal val="hidden"/>
                                      </p:to>
                                    </p:set>
                                  </p:childTnLst>
                                </p:cTn>
                              </p:par>
                            </p:childTnLst>
                          </p:cTn>
                        </p:par>
                        <p:par>
                          <p:cTn id="138" fill="hold">
                            <p:stCondLst>
                              <p:cond delay="600"/>
                            </p:stCondLst>
                            <p:childTnLst>
                              <p:par>
                                <p:cTn id="139" presetClass="exit" nodeType="afterEffect" presetSubtype="4" presetID="2" grpId="35" fill="hold">
                                  <p:stCondLst>
                                    <p:cond delay="0"/>
                                  </p:stCondLst>
                                  <p:iterate type="el" backwards="0">
                                    <p:tmAbs val="0"/>
                                  </p:iterate>
                                  <p:childTnLst>
                                    <p:anim calcmode="lin" valueType="num">
                                      <p:cBhvr>
                                        <p:cTn id="140" dur="100" fill="hold"/>
                                        <p:tgtEl>
                                          <p:spTgt spid="735"/>
                                        </p:tgtEl>
                                        <p:attrNameLst>
                                          <p:attrName>ppt_x</p:attrName>
                                        </p:attrNameLst>
                                      </p:cBhvr>
                                      <p:tavLst>
                                        <p:tav tm="0">
                                          <p:val>
                                            <p:strVal val="ppt_x"/>
                                          </p:val>
                                        </p:tav>
                                        <p:tav tm="100000">
                                          <p:val>
                                            <p:strVal val="ppt_x"/>
                                          </p:val>
                                        </p:tav>
                                      </p:tavLst>
                                    </p:anim>
                                    <p:anim calcmode="lin" valueType="num">
                                      <p:cBhvr>
                                        <p:cTn id="141" dur="100" fill="hold"/>
                                        <p:tgtEl>
                                          <p:spTgt spid="735"/>
                                        </p:tgtEl>
                                        <p:attrNameLst>
                                          <p:attrName>ppt_y</p:attrName>
                                        </p:attrNameLst>
                                      </p:cBhvr>
                                      <p:tavLst>
                                        <p:tav tm="0">
                                          <p:val>
                                            <p:strVal val="ppt_y"/>
                                          </p:val>
                                        </p:tav>
                                        <p:tav tm="100000">
                                          <p:val>
                                            <p:strVal val="1+ppt_h/2"/>
                                          </p:val>
                                        </p:tav>
                                      </p:tavLst>
                                    </p:anim>
                                    <p:set>
                                      <p:cBhvr>
                                        <p:cTn id="142" fill="hold">
                                          <p:stCondLst>
                                            <p:cond delay="99"/>
                                          </p:stCondLst>
                                        </p:cTn>
                                        <p:tgtEl>
                                          <p:spTgt spid="735"/>
                                        </p:tgtEl>
                                        <p:attrNameLst>
                                          <p:attrName>style.visibility</p:attrName>
                                        </p:attrNameLst>
                                      </p:cBhvr>
                                      <p:to>
                                        <p:strVal val="hidden"/>
                                      </p:to>
                                    </p:set>
                                  </p:childTnLst>
                                </p:cTn>
                              </p:par>
                            </p:childTnLst>
                          </p:cTn>
                        </p:par>
                        <p:par>
                          <p:cTn id="143" fill="hold">
                            <p:stCondLst>
                              <p:cond delay="700"/>
                            </p:stCondLst>
                            <p:childTnLst>
                              <p:par>
                                <p:cTn id="144" presetClass="exit" nodeType="afterEffect" presetSubtype="4" presetID="2" grpId="36" fill="hold">
                                  <p:stCondLst>
                                    <p:cond delay="0"/>
                                  </p:stCondLst>
                                  <p:iterate type="el" backwards="0">
                                    <p:tmAbs val="0"/>
                                  </p:iterate>
                                  <p:childTnLst>
                                    <p:anim calcmode="lin" valueType="num">
                                      <p:cBhvr>
                                        <p:cTn id="145" dur="100" fill="hold"/>
                                        <p:tgtEl>
                                          <p:spTgt spid="736"/>
                                        </p:tgtEl>
                                        <p:attrNameLst>
                                          <p:attrName>ppt_x</p:attrName>
                                        </p:attrNameLst>
                                      </p:cBhvr>
                                      <p:tavLst>
                                        <p:tav tm="0">
                                          <p:val>
                                            <p:strVal val="ppt_x"/>
                                          </p:val>
                                        </p:tav>
                                        <p:tav tm="100000">
                                          <p:val>
                                            <p:strVal val="ppt_x"/>
                                          </p:val>
                                        </p:tav>
                                      </p:tavLst>
                                    </p:anim>
                                    <p:anim calcmode="lin" valueType="num">
                                      <p:cBhvr>
                                        <p:cTn id="146" dur="100" fill="hold"/>
                                        <p:tgtEl>
                                          <p:spTgt spid="736"/>
                                        </p:tgtEl>
                                        <p:attrNameLst>
                                          <p:attrName>ppt_y</p:attrName>
                                        </p:attrNameLst>
                                      </p:cBhvr>
                                      <p:tavLst>
                                        <p:tav tm="0">
                                          <p:val>
                                            <p:strVal val="ppt_y"/>
                                          </p:val>
                                        </p:tav>
                                        <p:tav tm="100000">
                                          <p:val>
                                            <p:strVal val="1+ppt_h/2"/>
                                          </p:val>
                                        </p:tav>
                                      </p:tavLst>
                                    </p:anim>
                                    <p:set>
                                      <p:cBhvr>
                                        <p:cTn id="147" fill="hold">
                                          <p:stCondLst>
                                            <p:cond delay="99"/>
                                          </p:stCondLst>
                                        </p:cTn>
                                        <p:tgtEl>
                                          <p:spTgt spid="736"/>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Class="entr" nodeType="clickEffect" presetSubtype="4" presetID="2" grpId="37" fill="hold">
                                  <p:stCondLst>
                                    <p:cond delay="0"/>
                                  </p:stCondLst>
                                  <p:iterate type="el" backwards="0">
                                    <p:tmAbs val="0"/>
                                  </p:iterate>
                                  <p:childTnLst>
                                    <p:set>
                                      <p:cBhvr>
                                        <p:cTn id="151" fill="hold"/>
                                        <p:tgtEl>
                                          <p:spTgt spid="737"/>
                                        </p:tgtEl>
                                        <p:attrNameLst>
                                          <p:attrName>style.visibility</p:attrName>
                                        </p:attrNameLst>
                                      </p:cBhvr>
                                      <p:to>
                                        <p:strVal val="visible"/>
                                      </p:to>
                                    </p:set>
                                    <p:anim calcmode="lin" valueType="num">
                                      <p:cBhvr>
                                        <p:cTn id="152" dur="100" fill="hold"/>
                                        <p:tgtEl>
                                          <p:spTgt spid="737"/>
                                        </p:tgtEl>
                                        <p:attrNameLst>
                                          <p:attrName>ppt_x</p:attrName>
                                        </p:attrNameLst>
                                      </p:cBhvr>
                                      <p:tavLst>
                                        <p:tav tm="0">
                                          <p:val>
                                            <p:strVal val="#ppt_x"/>
                                          </p:val>
                                        </p:tav>
                                        <p:tav tm="100000">
                                          <p:val>
                                            <p:strVal val="#ppt_x"/>
                                          </p:val>
                                        </p:tav>
                                      </p:tavLst>
                                    </p:anim>
                                    <p:anim calcmode="lin" valueType="num">
                                      <p:cBhvr>
                                        <p:cTn id="153" dur="100" fill="hold"/>
                                        <p:tgtEl>
                                          <p:spTgt spid="737"/>
                                        </p:tgtEl>
                                        <p:attrNameLst>
                                          <p:attrName>ppt_y</p:attrName>
                                        </p:attrNameLst>
                                      </p:cBhvr>
                                      <p:tavLst>
                                        <p:tav tm="0">
                                          <p:val>
                                            <p:strVal val="1+#ppt_h/2"/>
                                          </p:val>
                                        </p:tav>
                                        <p:tav tm="100000">
                                          <p:val>
                                            <p:strVal val="#ppt_y"/>
                                          </p:val>
                                        </p:tav>
                                      </p:tavLst>
                                    </p:anim>
                                  </p:childTnLst>
                                </p:cTn>
                              </p:par>
                            </p:childTnLst>
                          </p:cTn>
                        </p:par>
                        <p:par>
                          <p:cTn id="154" fill="hold">
                            <p:stCondLst>
                              <p:cond delay="100"/>
                            </p:stCondLst>
                            <p:childTnLst>
                              <p:par>
                                <p:cTn id="155" presetClass="entr" nodeType="afterEffect" presetSubtype="4" presetID="2" grpId="38" fill="hold">
                                  <p:stCondLst>
                                    <p:cond delay="0"/>
                                  </p:stCondLst>
                                  <p:iterate type="el" backwards="0">
                                    <p:tmAbs val="0"/>
                                  </p:iterate>
                                  <p:childTnLst>
                                    <p:set>
                                      <p:cBhvr>
                                        <p:cTn id="156" fill="hold"/>
                                        <p:tgtEl>
                                          <p:spTgt spid="738"/>
                                        </p:tgtEl>
                                        <p:attrNameLst>
                                          <p:attrName>style.visibility</p:attrName>
                                        </p:attrNameLst>
                                      </p:cBhvr>
                                      <p:to>
                                        <p:strVal val="visible"/>
                                      </p:to>
                                    </p:set>
                                    <p:anim calcmode="lin" valueType="num">
                                      <p:cBhvr>
                                        <p:cTn id="157" dur="100" fill="hold"/>
                                        <p:tgtEl>
                                          <p:spTgt spid="738"/>
                                        </p:tgtEl>
                                        <p:attrNameLst>
                                          <p:attrName>ppt_x</p:attrName>
                                        </p:attrNameLst>
                                      </p:cBhvr>
                                      <p:tavLst>
                                        <p:tav tm="0">
                                          <p:val>
                                            <p:strVal val="#ppt_x"/>
                                          </p:val>
                                        </p:tav>
                                        <p:tav tm="100000">
                                          <p:val>
                                            <p:strVal val="#ppt_x"/>
                                          </p:val>
                                        </p:tav>
                                      </p:tavLst>
                                    </p:anim>
                                    <p:anim calcmode="lin" valueType="num">
                                      <p:cBhvr>
                                        <p:cTn id="158" dur="100" fill="hold"/>
                                        <p:tgtEl>
                                          <p:spTgt spid="738"/>
                                        </p:tgtEl>
                                        <p:attrNameLst>
                                          <p:attrName>ppt_y</p:attrName>
                                        </p:attrNameLst>
                                      </p:cBhvr>
                                      <p:tavLst>
                                        <p:tav tm="0">
                                          <p:val>
                                            <p:strVal val="1+#ppt_h/2"/>
                                          </p:val>
                                        </p:tav>
                                        <p:tav tm="100000">
                                          <p:val>
                                            <p:strVal val="#ppt_y"/>
                                          </p:val>
                                        </p:tav>
                                      </p:tavLst>
                                    </p:anim>
                                  </p:childTnLst>
                                </p:cTn>
                              </p:par>
                            </p:childTnLst>
                          </p:cTn>
                        </p:par>
                        <p:par>
                          <p:cTn id="159" fill="hold">
                            <p:stCondLst>
                              <p:cond delay="200"/>
                            </p:stCondLst>
                            <p:childTnLst>
                              <p:par>
                                <p:cTn id="160" presetClass="entr" nodeType="afterEffect" presetSubtype="4" presetID="2" grpId="39" fill="hold">
                                  <p:stCondLst>
                                    <p:cond delay="0"/>
                                  </p:stCondLst>
                                  <p:iterate type="el" backwards="0">
                                    <p:tmAbs val="0"/>
                                  </p:iterate>
                                  <p:childTnLst>
                                    <p:set>
                                      <p:cBhvr>
                                        <p:cTn id="161" fill="hold"/>
                                        <p:tgtEl>
                                          <p:spTgt spid="739"/>
                                        </p:tgtEl>
                                        <p:attrNameLst>
                                          <p:attrName>style.visibility</p:attrName>
                                        </p:attrNameLst>
                                      </p:cBhvr>
                                      <p:to>
                                        <p:strVal val="visible"/>
                                      </p:to>
                                    </p:set>
                                    <p:anim calcmode="lin" valueType="num">
                                      <p:cBhvr>
                                        <p:cTn id="162" dur="100" fill="hold"/>
                                        <p:tgtEl>
                                          <p:spTgt spid="739"/>
                                        </p:tgtEl>
                                        <p:attrNameLst>
                                          <p:attrName>ppt_x</p:attrName>
                                        </p:attrNameLst>
                                      </p:cBhvr>
                                      <p:tavLst>
                                        <p:tav tm="0">
                                          <p:val>
                                            <p:strVal val="#ppt_x"/>
                                          </p:val>
                                        </p:tav>
                                        <p:tav tm="100000">
                                          <p:val>
                                            <p:strVal val="#ppt_x"/>
                                          </p:val>
                                        </p:tav>
                                      </p:tavLst>
                                    </p:anim>
                                    <p:anim calcmode="lin" valueType="num">
                                      <p:cBhvr>
                                        <p:cTn id="163" dur="100" fill="hold"/>
                                        <p:tgtEl>
                                          <p:spTgt spid="739"/>
                                        </p:tgtEl>
                                        <p:attrNameLst>
                                          <p:attrName>ppt_y</p:attrName>
                                        </p:attrNameLst>
                                      </p:cBhvr>
                                      <p:tavLst>
                                        <p:tav tm="0">
                                          <p:val>
                                            <p:strVal val="1+#ppt_h/2"/>
                                          </p:val>
                                        </p:tav>
                                        <p:tav tm="100000">
                                          <p:val>
                                            <p:strVal val="#ppt_y"/>
                                          </p:val>
                                        </p:tav>
                                      </p:tavLst>
                                    </p:anim>
                                  </p:childTnLst>
                                </p:cTn>
                              </p:par>
                            </p:childTnLst>
                          </p:cTn>
                        </p:par>
                        <p:par>
                          <p:cTn id="164" fill="hold">
                            <p:stCondLst>
                              <p:cond delay="300"/>
                            </p:stCondLst>
                            <p:childTnLst>
                              <p:par>
                                <p:cTn id="165" presetClass="entr" nodeType="afterEffect" presetSubtype="4" presetID="2" grpId="40" fill="hold">
                                  <p:stCondLst>
                                    <p:cond delay="0"/>
                                  </p:stCondLst>
                                  <p:iterate type="el" backwards="0">
                                    <p:tmAbs val="0"/>
                                  </p:iterate>
                                  <p:childTnLst>
                                    <p:set>
                                      <p:cBhvr>
                                        <p:cTn id="166" fill="hold"/>
                                        <p:tgtEl>
                                          <p:spTgt spid="740"/>
                                        </p:tgtEl>
                                        <p:attrNameLst>
                                          <p:attrName>style.visibility</p:attrName>
                                        </p:attrNameLst>
                                      </p:cBhvr>
                                      <p:to>
                                        <p:strVal val="visible"/>
                                      </p:to>
                                    </p:set>
                                    <p:anim calcmode="lin" valueType="num">
                                      <p:cBhvr>
                                        <p:cTn id="167" dur="100" fill="hold"/>
                                        <p:tgtEl>
                                          <p:spTgt spid="740"/>
                                        </p:tgtEl>
                                        <p:attrNameLst>
                                          <p:attrName>ppt_x</p:attrName>
                                        </p:attrNameLst>
                                      </p:cBhvr>
                                      <p:tavLst>
                                        <p:tav tm="0">
                                          <p:val>
                                            <p:strVal val="#ppt_x"/>
                                          </p:val>
                                        </p:tav>
                                        <p:tav tm="100000">
                                          <p:val>
                                            <p:strVal val="#ppt_x"/>
                                          </p:val>
                                        </p:tav>
                                      </p:tavLst>
                                    </p:anim>
                                    <p:anim calcmode="lin" valueType="num">
                                      <p:cBhvr>
                                        <p:cTn id="168" dur="100" fill="hold"/>
                                        <p:tgtEl>
                                          <p:spTgt spid="740"/>
                                        </p:tgtEl>
                                        <p:attrNameLst>
                                          <p:attrName>ppt_y</p:attrName>
                                        </p:attrNameLst>
                                      </p:cBhvr>
                                      <p:tavLst>
                                        <p:tav tm="0">
                                          <p:val>
                                            <p:strVal val="1+#ppt_h/2"/>
                                          </p:val>
                                        </p:tav>
                                        <p:tav tm="100000">
                                          <p:val>
                                            <p:strVal val="#ppt_y"/>
                                          </p:val>
                                        </p:tav>
                                      </p:tavLst>
                                    </p:anim>
                                  </p:childTnLst>
                                </p:cTn>
                              </p:par>
                            </p:childTnLst>
                          </p:cTn>
                        </p:par>
                        <p:par>
                          <p:cTn id="169" fill="hold">
                            <p:stCondLst>
                              <p:cond delay="400"/>
                            </p:stCondLst>
                            <p:childTnLst>
                              <p:par>
                                <p:cTn id="170" presetClass="entr" nodeType="afterEffect" presetSubtype="4" presetID="2" grpId="41" fill="hold">
                                  <p:stCondLst>
                                    <p:cond delay="0"/>
                                  </p:stCondLst>
                                  <p:iterate type="el" backwards="0">
                                    <p:tmAbs val="0"/>
                                  </p:iterate>
                                  <p:childTnLst>
                                    <p:set>
                                      <p:cBhvr>
                                        <p:cTn id="171" fill="hold"/>
                                        <p:tgtEl>
                                          <p:spTgt spid="741"/>
                                        </p:tgtEl>
                                        <p:attrNameLst>
                                          <p:attrName>style.visibility</p:attrName>
                                        </p:attrNameLst>
                                      </p:cBhvr>
                                      <p:to>
                                        <p:strVal val="visible"/>
                                      </p:to>
                                    </p:set>
                                    <p:anim calcmode="lin" valueType="num">
                                      <p:cBhvr>
                                        <p:cTn id="172" dur="100" fill="hold"/>
                                        <p:tgtEl>
                                          <p:spTgt spid="741"/>
                                        </p:tgtEl>
                                        <p:attrNameLst>
                                          <p:attrName>ppt_x</p:attrName>
                                        </p:attrNameLst>
                                      </p:cBhvr>
                                      <p:tavLst>
                                        <p:tav tm="0">
                                          <p:val>
                                            <p:strVal val="#ppt_x"/>
                                          </p:val>
                                        </p:tav>
                                        <p:tav tm="100000">
                                          <p:val>
                                            <p:strVal val="#ppt_x"/>
                                          </p:val>
                                        </p:tav>
                                      </p:tavLst>
                                    </p:anim>
                                    <p:anim calcmode="lin" valueType="num">
                                      <p:cBhvr>
                                        <p:cTn id="173" dur="100" fill="hold"/>
                                        <p:tgtEl>
                                          <p:spTgt spid="741"/>
                                        </p:tgtEl>
                                        <p:attrNameLst>
                                          <p:attrName>ppt_y</p:attrName>
                                        </p:attrNameLst>
                                      </p:cBhvr>
                                      <p:tavLst>
                                        <p:tav tm="0">
                                          <p:val>
                                            <p:strVal val="1+#ppt_h/2"/>
                                          </p:val>
                                        </p:tav>
                                        <p:tav tm="100000">
                                          <p:val>
                                            <p:strVal val="#ppt_y"/>
                                          </p:val>
                                        </p:tav>
                                      </p:tavLst>
                                    </p:anim>
                                  </p:childTnLst>
                                </p:cTn>
                              </p:par>
                            </p:childTnLst>
                          </p:cTn>
                        </p:par>
                        <p:par>
                          <p:cTn id="174" fill="hold">
                            <p:stCondLst>
                              <p:cond delay="500"/>
                            </p:stCondLst>
                            <p:childTnLst>
                              <p:par>
                                <p:cTn id="175" presetClass="entr" nodeType="afterEffect" presetSubtype="4" presetID="2" grpId="42" fill="hold">
                                  <p:stCondLst>
                                    <p:cond delay="0"/>
                                  </p:stCondLst>
                                  <p:iterate type="el" backwards="0">
                                    <p:tmAbs val="0"/>
                                  </p:iterate>
                                  <p:childTnLst>
                                    <p:set>
                                      <p:cBhvr>
                                        <p:cTn id="176" fill="hold"/>
                                        <p:tgtEl>
                                          <p:spTgt spid="742"/>
                                        </p:tgtEl>
                                        <p:attrNameLst>
                                          <p:attrName>style.visibility</p:attrName>
                                        </p:attrNameLst>
                                      </p:cBhvr>
                                      <p:to>
                                        <p:strVal val="visible"/>
                                      </p:to>
                                    </p:set>
                                    <p:anim calcmode="lin" valueType="num">
                                      <p:cBhvr>
                                        <p:cTn id="177" dur="100" fill="hold"/>
                                        <p:tgtEl>
                                          <p:spTgt spid="742"/>
                                        </p:tgtEl>
                                        <p:attrNameLst>
                                          <p:attrName>ppt_x</p:attrName>
                                        </p:attrNameLst>
                                      </p:cBhvr>
                                      <p:tavLst>
                                        <p:tav tm="0">
                                          <p:val>
                                            <p:strVal val="#ppt_x"/>
                                          </p:val>
                                        </p:tav>
                                        <p:tav tm="100000">
                                          <p:val>
                                            <p:strVal val="#ppt_x"/>
                                          </p:val>
                                        </p:tav>
                                      </p:tavLst>
                                    </p:anim>
                                    <p:anim calcmode="lin" valueType="num">
                                      <p:cBhvr>
                                        <p:cTn id="178" dur="100" fill="hold"/>
                                        <p:tgtEl>
                                          <p:spTgt spid="742"/>
                                        </p:tgtEl>
                                        <p:attrNameLst>
                                          <p:attrName>ppt_y</p:attrName>
                                        </p:attrNameLst>
                                      </p:cBhvr>
                                      <p:tavLst>
                                        <p:tav tm="0">
                                          <p:val>
                                            <p:strVal val="1+#ppt_h/2"/>
                                          </p:val>
                                        </p:tav>
                                        <p:tav tm="100000">
                                          <p:val>
                                            <p:strVal val="#ppt_y"/>
                                          </p:val>
                                        </p:tav>
                                      </p:tavLst>
                                    </p:anim>
                                  </p:childTnLst>
                                </p:cTn>
                              </p:par>
                            </p:childTnLst>
                          </p:cTn>
                        </p:par>
                        <p:par>
                          <p:cTn id="179" fill="hold">
                            <p:stCondLst>
                              <p:cond delay="600"/>
                            </p:stCondLst>
                            <p:childTnLst>
                              <p:par>
                                <p:cTn id="180" presetClass="entr" nodeType="afterEffect" presetSubtype="4" presetID="2" grpId="43" fill="hold">
                                  <p:stCondLst>
                                    <p:cond delay="0"/>
                                  </p:stCondLst>
                                  <p:iterate type="el" backwards="0">
                                    <p:tmAbs val="0"/>
                                  </p:iterate>
                                  <p:childTnLst>
                                    <p:set>
                                      <p:cBhvr>
                                        <p:cTn id="181" fill="hold"/>
                                        <p:tgtEl>
                                          <p:spTgt spid="743"/>
                                        </p:tgtEl>
                                        <p:attrNameLst>
                                          <p:attrName>style.visibility</p:attrName>
                                        </p:attrNameLst>
                                      </p:cBhvr>
                                      <p:to>
                                        <p:strVal val="visible"/>
                                      </p:to>
                                    </p:set>
                                    <p:anim calcmode="lin" valueType="num">
                                      <p:cBhvr>
                                        <p:cTn id="182" dur="100" fill="hold"/>
                                        <p:tgtEl>
                                          <p:spTgt spid="743"/>
                                        </p:tgtEl>
                                        <p:attrNameLst>
                                          <p:attrName>ppt_x</p:attrName>
                                        </p:attrNameLst>
                                      </p:cBhvr>
                                      <p:tavLst>
                                        <p:tav tm="0">
                                          <p:val>
                                            <p:strVal val="#ppt_x"/>
                                          </p:val>
                                        </p:tav>
                                        <p:tav tm="100000">
                                          <p:val>
                                            <p:strVal val="#ppt_x"/>
                                          </p:val>
                                        </p:tav>
                                      </p:tavLst>
                                    </p:anim>
                                    <p:anim calcmode="lin" valueType="num">
                                      <p:cBhvr>
                                        <p:cTn id="183" dur="100" fill="hold"/>
                                        <p:tgtEl>
                                          <p:spTgt spid="743"/>
                                        </p:tgtEl>
                                        <p:attrNameLst>
                                          <p:attrName>ppt_y</p:attrName>
                                        </p:attrNameLst>
                                      </p:cBhvr>
                                      <p:tavLst>
                                        <p:tav tm="0">
                                          <p:val>
                                            <p:strVal val="1+#ppt_h/2"/>
                                          </p:val>
                                        </p:tav>
                                        <p:tav tm="100000">
                                          <p:val>
                                            <p:strVal val="#ppt_y"/>
                                          </p:val>
                                        </p:tav>
                                      </p:tavLst>
                                    </p:anim>
                                  </p:childTnLst>
                                </p:cTn>
                              </p:par>
                            </p:childTnLst>
                          </p:cTn>
                        </p:par>
                        <p:par>
                          <p:cTn id="184" fill="hold">
                            <p:stCondLst>
                              <p:cond delay="700"/>
                            </p:stCondLst>
                            <p:childTnLst>
                              <p:par>
                                <p:cTn id="185" presetClass="entr" nodeType="afterEffect" presetSubtype="4" presetID="2" grpId="44" fill="hold">
                                  <p:stCondLst>
                                    <p:cond delay="0"/>
                                  </p:stCondLst>
                                  <p:iterate type="el" backwards="0">
                                    <p:tmAbs val="0"/>
                                  </p:iterate>
                                  <p:childTnLst>
                                    <p:set>
                                      <p:cBhvr>
                                        <p:cTn id="186" fill="hold"/>
                                        <p:tgtEl>
                                          <p:spTgt spid="744"/>
                                        </p:tgtEl>
                                        <p:attrNameLst>
                                          <p:attrName>style.visibility</p:attrName>
                                        </p:attrNameLst>
                                      </p:cBhvr>
                                      <p:to>
                                        <p:strVal val="visible"/>
                                      </p:to>
                                    </p:set>
                                    <p:anim calcmode="lin" valueType="num">
                                      <p:cBhvr>
                                        <p:cTn id="187" dur="200" fill="hold"/>
                                        <p:tgtEl>
                                          <p:spTgt spid="744"/>
                                        </p:tgtEl>
                                        <p:attrNameLst>
                                          <p:attrName>ppt_x</p:attrName>
                                        </p:attrNameLst>
                                      </p:cBhvr>
                                      <p:tavLst>
                                        <p:tav tm="0">
                                          <p:val>
                                            <p:strVal val="#ppt_x"/>
                                          </p:val>
                                        </p:tav>
                                        <p:tav tm="100000">
                                          <p:val>
                                            <p:strVal val="#ppt_x"/>
                                          </p:val>
                                        </p:tav>
                                      </p:tavLst>
                                    </p:anim>
                                    <p:anim calcmode="lin" valueType="num">
                                      <p:cBhvr>
                                        <p:cTn id="188" dur="200" fill="hold"/>
                                        <p:tgtEl>
                                          <p:spTgt spid="744"/>
                                        </p:tgtEl>
                                        <p:attrNameLst>
                                          <p:attrName>ppt_y</p:attrName>
                                        </p:attrNameLst>
                                      </p:cBhvr>
                                      <p:tavLst>
                                        <p:tav tm="0">
                                          <p:val>
                                            <p:strVal val="1+#ppt_h/2"/>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Class="exit" nodeType="clickEffect" presetSubtype="8" presetID="2" grpId="45" fill="hold">
                                  <p:stCondLst>
                                    <p:cond delay="0"/>
                                  </p:stCondLst>
                                  <p:iterate type="el" backwards="0">
                                    <p:tmAbs val="0"/>
                                  </p:iterate>
                                  <p:childTnLst>
                                    <p:anim calcmode="lin" valueType="num">
                                      <p:cBhvr>
                                        <p:cTn id="192" dur="100" fill="hold"/>
                                        <p:tgtEl>
                                          <p:spTgt spid="743"/>
                                        </p:tgtEl>
                                        <p:attrNameLst>
                                          <p:attrName>ppt_x</p:attrName>
                                        </p:attrNameLst>
                                      </p:cBhvr>
                                      <p:tavLst>
                                        <p:tav tm="0">
                                          <p:val>
                                            <p:strVal val="ppt_x"/>
                                          </p:val>
                                        </p:tav>
                                        <p:tav tm="100000">
                                          <p:val>
                                            <p:strVal val="0-ppt_w/2"/>
                                          </p:val>
                                        </p:tav>
                                      </p:tavLst>
                                    </p:anim>
                                    <p:anim calcmode="lin" valueType="num">
                                      <p:cBhvr>
                                        <p:cTn id="193" dur="100" fill="hold"/>
                                        <p:tgtEl>
                                          <p:spTgt spid="743"/>
                                        </p:tgtEl>
                                        <p:attrNameLst>
                                          <p:attrName>ppt_y</p:attrName>
                                        </p:attrNameLst>
                                      </p:cBhvr>
                                      <p:tavLst>
                                        <p:tav tm="0">
                                          <p:val>
                                            <p:strVal val="ppt_y"/>
                                          </p:val>
                                        </p:tav>
                                        <p:tav tm="100000">
                                          <p:val>
                                            <p:strVal val="ppt_y"/>
                                          </p:val>
                                        </p:tav>
                                      </p:tavLst>
                                    </p:anim>
                                    <p:set>
                                      <p:cBhvr>
                                        <p:cTn id="194" fill="hold">
                                          <p:stCondLst>
                                            <p:cond delay="99"/>
                                          </p:stCondLst>
                                        </p:cTn>
                                        <p:tgtEl>
                                          <p:spTgt spid="743"/>
                                        </p:tgtEl>
                                        <p:attrNameLst>
                                          <p:attrName>style.visibility</p:attrName>
                                        </p:attrNameLst>
                                      </p:cBhvr>
                                      <p:to>
                                        <p:strVal val="hidden"/>
                                      </p:to>
                                    </p:set>
                                  </p:childTnLst>
                                </p:cTn>
                              </p:par>
                            </p:childTnLst>
                          </p:cTn>
                        </p:par>
                        <p:par>
                          <p:cTn id="195" fill="hold">
                            <p:stCondLst>
                              <p:cond delay="100"/>
                            </p:stCondLst>
                            <p:childTnLst>
                              <p:par>
                                <p:cTn id="196" presetClass="exit" nodeType="afterEffect" presetSubtype="2" presetID="2" grpId="46" fill="hold">
                                  <p:stCondLst>
                                    <p:cond delay="0"/>
                                  </p:stCondLst>
                                  <p:iterate type="el" backwards="0">
                                    <p:tmAbs val="0"/>
                                  </p:iterate>
                                  <p:childTnLst>
                                    <p:anim calcmode="lin" valueType="num">
                                      <p:cBhvr>
                                        <p:cTn id="197" dur="100" fill="hold"/>
                                        <p:tgtEl>
                                          <p:spTgt spid="744"/>
                                        </p:tgtEl>
                                        <p:attrNameLst>
                                          <p:attrName>ppt_x</p:attrName>
                                        </p:attrNameLst>
                                      </p:cBhvr>
                                      <p:tavLst>
                                        <p:tav tm="0">
                                          <p:val>
                                            <p:strVal val="ppt_x"/>
                                          </p:val>
                                        </p:tav>
                                        <p:tav tm="100000">
                                          <p:val>
                                            <p:strVal val="1+ppt_w/2"/>
                                          </p:val>
                                        </p:tav>
                                      </p:tavLst>
                                    </p:anim>
                                    <p:anim calcmode="lin" valueType="num">
                                      <p:cBhvr>
                                        <p:cTn id="198" dur="100" fill="hold"/>
                                        <p:tgtEl>
                                          <p:spTgt spid="744"/>
                                        </p:tgtEl>
                                        <p:attrNameLst>
                                          <p:attrName>ppt_y</p:attrName>
                                        </p:attrNameLst>
                                      </p:cBhvr>
                                      <p:tavLst>
                                        <p:tav tm="0">
                                          <p:val>
                                            <p:strVal val="ppt_y"/>
                                          </p:val>
                                        </p:tav>
                                        <p:tav tm="100000">
                                          <p:val>
                                            <p:strVal val="ppt_y"/>
                                          </p:val>
                                        </p:tav>
                                      </p:tavLst>
                                    </p:anim>
                                    <p:set>
                                      <p:cBhvr>
                                        <p:cTn id="199" fill="hold">
                                          <p:stCondLst>
                                            <p:cond delay="99"/>
                                          </p:stCondLst>
                                        </p:cTn>
                                        <p:tgtEl>
                                          <p:spTgt spid="744"/>
                                        </p:tgtEl>
                                        <p:attrNameLst>
                                          <p:attrName>style.visibility</p:attrName>
                                        </p:attrNameLst>
                                      </p:cBhvr>
                                      <p:to>
                                        <p:strVal val="hidden"/>
                                      </p:to>
                                    </p:set>
                                  </p:childTnLst>
                                </p:cTn>
                              </p:par>
                            </p:childTnLst>
                          </p:cTn>
                        </p:par>
                        <p:par>
                          <p:cTn id="200" fill="hold">
                            <p:stCondLst>
                              <p:cond delay="0"/>
                            </p:stCondLst>
                            <p:childTnLst>
                              <p:par>
                                <p:cTn id="201" presetClass="path" nodeType="afterEffect" presetSubtype="0" presetID="-1" grpId="47" accel="50000" decel="50000" fill="hold">
                                  <p:stCondLst>
                                    <p:cond delay="0"/>
                                  </p:stCondLst>
                                  <p:childTnLst>
                                    <p:animMotion path="M 0.000000 0.000000 L 0.000000 -0.091811" origin="layout" pathEditMode="relative">
                                      <p:cBhvr>
                                        <p:cTn id="202" dur="100" fill="hold"/>
                                        <p:tgtEl>
                                          <p:spTgt spid="737"/>
                                        </p:tgtEl>
                                        <p:attrNameLst>
                                          <p:attrName>ppt_x</p:attrName>
                                          <p:attrName>ppt_y</p:attrName>
                                        </p:attrNameLst>
                                      </p:cBhvr>
                                    </p:animMotion>
                                  </p:childTnLst>
                                </p:cTn>
                              </p:par>
                            </p:childTnLst>
                          </p:cTn>
                        </p:par>
                        <p:par>
                          <p:cTn id="203" fill="hold">
                            <p:stCondLst>
                              <p:cond delay="0"/>
                            </p:stCondLst>
                            <p:childTnLst>
                              <p:par>
                                <p:cTn id="204" presetClass="path" nodeType="afterEffect" presetSubtype="0" presetID="-1" grpId="48" accel="50000" decel="50000" fill="hold">
                                  <p:stCondLst>
                                    <p:cond delay="0"/>
                                  </p:stCondLst>
                                  <p:childTnLst>
                                    <p:animMotion path="M 0.000000 0.000000 L 0.000000 -0.093900" origin="layout" pathEditMode="relative">
                                      <p:cBhvr>
                                        <p:cTn id="205" dur="100" fill="hold"/>
                                        <p:tgtEl>
                                          <p:spTgt spid="738"/>
                                        </p:tgtEl>
                                        <p:attrNameLst>
                                          <p:attrName>ppt_x</p:attrName>
                                          <p:attrName>ppt_y</p:attrName>
                                        </p:attrNameLst>
                                      </p:cBhvr>
                                    </p:animMotion>
                                  </p:childTnLst>
                                </p:cTn>
                              </p:par>
                            </p:childTnLst>
                          </p:cTn>
                        </p:par>
                        <p:par>
                          <p:cTn id="206" fill="hold">
                            <p:stCondLst>
                              <p:cond delay="0"/>
                            </p:stCondLst>
                            <p:childTnLst>
                              <p:par>
                                <p:cTn id="207" presetClass="path" nodeType="afterEffect" presetSubtype="0" presetID="-1" grpId="49" accel="50000" decel="50000" fill="hold">
                                  <p:stCondLst>
                                    <p:cond delay="0"/>
                                  </p:stCondLst>
                                  <p:childTnLst>
                                    <p:animMotion path="M 0.000000 0.000000 L 0.000000 -0.084180" origin="layout" pathEditMode="relative">
                                      <p:cBhvr>
                                        <p:cTn id="208" dur="100" fill="hold"/>
                                        <p:tgtEl>
                                          <p:spTgt spid="739"/>
                                        </p:tgtEl>
                                        <p:attrNameLst>
                                          <p:attrName>ppt_x</p:attrName>
                                          <p:attrName>ppt_y</p:attrName>
                                        </p:attrNameLst>
                                      </p:cBhvr>
                                    </p:animMotion>
                                  </p:childTnLst>
                                </p:cTn>
                              </p:par>
                            </p:childTnLst>
                          </p:cTn>
                        </p:par>
                        <p:par>
                          <p:cTn id="209" fill="hold">
                            <p:stCondLst>
                              <p:cond delay="0"/>
                            </p:stCondLst>
                            <p:childTnLst>
                              <p:par>
                                <p:cTn id="210" presetClass="path" nodeType="afterEffect" presetSubtype="0" presetID="-1" grpId="50" accel="50000" decel="50000" fill="hold">
                                  <p:stCondLst>
                                    <p:cond delay="0"/>
                                  </p:stCondLst>
                                  <p:childTnLst>
                                    <p:animMotion path="M 0.000000 0.000000 L 0.000000 -0.097820" origin="layout" pathEditMode="relative">
                                      <p:cBhvr>
                                        <p:cTn id="211" dur="100" fill="hold"/>
                                        <p:tgtEl>
                                          <p:spTgt spid="740"/>
                                        </p:tgtEl>
                                        <p:attrNameLst>
                                          <p:attrName>ppt_x</p:attrName>
                                          <p:attrName>ppt_y</p:attrName>
                                        </p:attrNameLst>
                                      </p:cBhvr>
                                    </p:animMotion>
                                  </p:childTnLst>
                                </p:cTn>
                              </p:par>
                            </p:childTnLst>
                          </p:cTn>
                        </p:par>
                        <p:par>
                          <p:cTn id="212" fill="hold">
                            <p:stCondLst>
                              <p:cond delay="0"/>
                            </p:stCondLst>
                            <p:childTnLst>
                              <p:par>
                                <p:cTn id="213" presetClass="path" nodeType="afterEffect" presetSubtype="0" presetID="-1" grpId="51" accel="50000" decel="50000" fill="hold">
                                  <p:stCondLst>
                                    <p:cond delay="0"/>
                                  </p:stCondLst>
                                  <p:childTnLst>
                                    <p:animMotion path="M 0.000000 0.000000 L 0.000000 -0.099910" origin="layout" pathEditMode="relative">
                                      <p:cBhvr>
                                        <p:cTn id="214" dur="100" fill="hold"/>
                                        <p:tgtEl>
                                          <p:spTgt spid="741"/>
                                        </p:tgtEl>
                                        <p:attrNameLst>
                                          <p:attrName>ppt_x</p:attrName>
                                          <p:attrName>ppt_y</p:attrName>
                                        </p:attrNameLst>
                                      </p:cBhvr>
                                    </p:animMotion>
                                  </p:childTnLst>
                                </p:cTn>
                              </p:par>
                            </p:childTnLst>
                          </p:cTn>
                        </p:par>
                        <p:par>
                          <p:cTn id="215" fill="hold">
                            <p:stCondLst>
                              <p:cond delay="0"/>
                            </p:stCondLst>
                            <p:childTnLst>
                              <p:par>
                                <p:cTn id="216" presetClass="path" nodeType="afterEffect" presetSubtype="0" presetID="-1" grpId="52" accel="50000" decel="50000" fill="hold">
                                  <p:stCondLst>
                                    <p:cond delay="0"/>
                                  </p:stCondLst>
                                  <p:childTnLst>
                                    <p:animMotion path="M 0.000000 0.000000 L 0.000000 -0.091806" origin="layout" pathEditMode="relative">
                                      <p:cBhvr>
                                        <p:cTn id="217" dur="100" fill="hold"/>
                                        <p:tgtEl>
                                          <p:spTgt spid="742"/>
                                        </p:tgtEl>
                                        <p:attrNameLst>
                                          <p:attrName>ppt_x</p:attrName>
                                          <p:attrName>ppt_y</p:attrName>
                                        </p:attrNameLst>
                                      </p:cBhvr>
                                    </p:animMotion>
                                  </p:childTnLst>
                                </p:cTn>
                              </p:par>
                            </p:childTnLst>
                          </p:cTn>
                        </p:par>
                      </p:childTnLst>
                    </p:cTn>
                  </p:par>
                  <p:par>
                    <p:cTn id="218" fill="hold">
                      <p:stCondLst>
                        <p:cond delay="indefinite"/>
                      </p:stCondLst>
                      <p:childTnLst>
                        <p:par>
                          <p:cTn id="219" fill="hold">
                            <p:stCondLst>
                              <p:cond delay="0"/>
                            </p:stCondLst>
                            <p:childTnLst>
                              <p:par>
                                <p:cTn id="220" presetClass="exit" nodeType="clickEffect" presetSubtype="8" presetID="2" grpId="53" fill="hold">
                                  <p:stCondLst>
                                    <p:cond delay="0"/>
                                  </p:stCondLst>
                                  <p:iterate type="el" backwards="0">
                                    <p:tmAbs val="0"/>
                                  </p:iterate>
                                  <p:childTnLst>
                                    <p:anim calcmode="lin" valueType="num">
                                      <p:cBhvr>
                                        <p:cTn id="221" dur="100" fill="hold"/>
                                        <p:tgtEl>
                                          <p:spTgt spid="742"/>
                                        </p:tgtEl>
                                        <p:attrNameLst>
                                          <p:attrName>ppt_x</p:attrName>
                                        </p:attrNameLst>
                                      </p:cBhvr>
                                      <p:tavLst>
                                        <p:tav tm="0">
                                          <p:val>
                                            <p:strVal val="ppt_x"/>
                                          </p:val>
                                        </p:tav>
                                        <p:tav tm="100000">
                                          <p:val>
                                            <p:strVal val="0-ppt_w/2"/>
                                          </p:val>
                                        </p:tav>
                                      </p:tavLst>
                                    </p:anim>
                                    <p:anim calcmode="lin" valueType="num">
                                      <p:cBhvr>
                                        <p:cTn id="222" dur="100" fill="hold"/>
                                        <p:tgtEl>
                                          <p:spTgt spid="742"/>
                                        </p:tgtEl>
                                        <p:attrNameLst>
                                          <p:attrName>ppt_y</p:attrName>
                                        </p:attrNameLst>
                                      </p:cBhvr>
                                      <p:tavLst>
                                        <p:tav tm="0">
                                          <p:val>
                                            <p:strVal val="ppt_y"/>
                                          </p:val>
                                        </p:tav>
                                        <p:tav tm="100000">
                                          <p:val>
                                            <p:strVal val="ppt_y"/>
                                          </p:val>
                                        </p:tav>
                                      </p:tavLst>
                                    </p:anim>
                                    <p:set>
                                      <p:cBhvr>
                                        <p:cTn id="223" fill="hold">
                                          <p:stCondLst>
                                            <p:cond delay="99"/>
                                          </p:stCondLst>
                                        </p:cTn>
                                        <p:tgtEl>
                                          <p:spTgt spid="742"/>
                                        </p:tgtEl>
                                        <p:attrNameLst>
                                          <p:attrName>style.visibility</p:attrName>
                                        </p:attrNameLst>
                                      </p:cBhvr>
                                      <p:to>
                                        <p:strVal val="hidden"/>
                                      </p:to>
                                    </p:set>
                                  </p:childTnLst>
                                </p:cTn>
                              </p:par>
                            </p:childTnLst>
                          </p:cTn>
                        </p:par>
                        <p:par>
                          <p:cTn id="224" fill="hold">
                            <p:stCondLst>
                              <p:cond delay="0"/>
                            </p:stCondLst>
                            <p:childTnLst>
                              <p:par>
                                <p:cTn id="225" presetClass="path" nodeType="afterEffect" presetSubtype="0" presetID="-1" grpId="54" accel="50000" decel="50000" fill="hold">
                                  <p:stCondLst>
                                    <p:cond delay="0"/>
                                  </p:stCondLst>
                                  <p:childTnLst>
                                    <p:animMotion path="M 0.000000 -0.091811 L 0.000000 -0.185471" origin="layout" pathEditMode="relative">
                                      <p:cBhvr>
                                        <p:cTn id="226" dur="100" fill="hold"/>
                                        <p:tgtEl>
                                          <p:spTgt spid="737"/>
                                        </p:tgtEl>
                                        <p:attrNameLst>
                                          <p:attrName>ppt_x</p:attrName>
                                          <p:attrName>ppt_y</p:attrName>
                                        </p:attrNameLst>
                                      </p:cBhvr>
                                    </p:animMotion>
                                  </p:childTnLst>
                                </p:cTn>
                              </p:par>
                            </p:childTnLst>
                          </p:cTn>
                        </p:par>
                        <p:par>
                          <p:cTn id="227" fill="hold">
                            <p:stCondLst>
                              <p:cond delay="0"/>
                            </p:stCondLst>
                            <p:childTnLst>
                              <p:par>
                                <p:cTn id="228" presetClass="path" nodeType="afterEffect" presetSubtype="0" presetID="-1" grpId="55" accel="50000" decel="50000" fill="hold">
                                  <p:stCondLst>
                                    <p:cond delay="0"/>
                                  </p:stCondLst>
                                  <p:childTnLst>
                                    <p:animMotion path="M 0.000000 -0.093900 L 0.000000 -0.185940" origin="layout" pathEditMode="relative">
                                      <p:cBhvr>
                                        <p:cTn id="229" dur="100" fill="hold"/>
                                        <p:tgtEl>
                                          <p:spTgt spid="738"/>
                                        </p:tgtEl>
                                        <p:attrNameLst>
                                          <p:attrName>ppt_x</p:attrName>
                                          <p:attrName>ppt_y</p:attrName>
                                        </p:attrNameLst>
                                      </p:cBhvr>
                                    </p:animMotion>
                                  </p:childTnLst>
                                </p:cTn>
                              </p:par>
                            </p:childTnLst>
                          </p:cTn>
                        </p:par>
                        <p:par>
                          <p:cTn id="230" fill="hold">
                            <p:stCondLst>
                              <p:cond delay="0"/>
                            </p:stCondLst>
                            <p:childTnLst>
                              <p:par>
                                <p:cTn id="231" presetClass="path" nodeType="afterEffect" presetSubtype="0" presetID="-1" grpId="56" accel="50000" decel="50000" fill="hold">
                                  <p:stCondLst>
                                    <p:cond delay="0"/>
                                  </p:stCondLst>
                                  <p:childTnLst>
                                    <p:animMotion path="M 0.000000 -0.084180 L 0.000000 -0.179920" origin="layout" pathEditMode="relative">
                                      <p:cBhvr>
                                        <p:cTn id="232" dur="100" fill="hold"/>
                                        <p:tgtEl>
                                          <p:spTgt spid="739"/>
                                        </p:tgtEl>
                                        <p:attrNameLst>
                                          <p:attrName>ppt_x</p:attrName>
                                          <p:attrName>ppt_y</p:attrName>
                                        </p:attrNameLst>
                                      </p:cBhvr>
                                    </p:animMotion>
                                  </p:childTnLst>
                                </p:cTn>
                              </p:par>
                            </p:childTnLst>
                          </p:cTn>
                        </p:par>
                        <p:par>
                          <p:cTn id="233" fill="hold">
                            <p:stCondLst>
                              <p:cond delay="0"/>
                            </p:stCondLst>
                            <p:childTnLst>
                              <p:par>
                                <p:cTn id="234" presetClass="path" nodeType="afterEffect" presetSubtype="0" presetID="-1" grpId="57" accel="50000" decel="50000" fill="hold">
                                  <p:stCondLst>
                                    <p:cond delay="0"/>
                                  </p:stCondLst>
                                  <p:childTnLst>
                                    <p:animMotion path="M 0.000000 -0.097820 L 0.000000 -0.191710" origin="layout" pathEditMode="relative">
                                      <p:cBhvr>
                                        <p:cTn id="235" dur="100" fill="hold"/>
                                        <p:tgtEl>
                                          <p:spTgt spid="740"/>
                                        </p:tgtEl>
                                        <p:attrNameLst>
                                          <p:attrName>ppt_x</p:attrName>
                                          <p:attrName>ppt_y</p:attrName>
                                        </p:attrNameLst>
                                      </p:cBhvr>
                                    </p:animMotion>
                                  </p:childTnLst>
                                </p:cTn>
                              </p:par>
                            </p:childTnLst>
                          </p:cTn>
                        </p:par>
                        <p:par>
                          <p:cTn id="236" fill="hold">
                            <p:stCondLst>
                              <p:cond delay="0"/>
                            </p:stCondLst>
                            <p:childTnLst>
                              <p:par>
                                <p:cTn id="237" presetClass="path" nodeType="afterEffect" presetSubtype="0" presetID="-1" grpId="58" accel="50000" decel="50000" fill="hold">
                                  <p:stCondLst>
                                    <p:cond delay="0"/>
                                  </p:stCondLst>
                                  <p:childTnLst>
                                    <p:animMotion path="M 0.000000 -0.099910 L 0.000000 -0.194030" origin="layout" pathEditMode="relative">
                                      <p:cBhvr>
                                        <p:cTn id="238" dur="100" fill="hold"/>
                                        <p:tgtEl>
                                          <p:spTgt spid="741"/>
                                        </p:tgtEl>
                                        <p:attrNameLst>
                                          <p:attrName>ppt_x</p:attrName>
                                          <p:attrName>ppt_y</p:attrName>
                                        </p:attrNameLst>
                                      </p:cBhvr>
                                    </p:animMotion>
                                  </p:childTnLst>
                                </p:cTn>
                              </p:par>
                            </p:childTnLst>
                          </p:cTn>
                        </p:par>
                      </p:childTnLst>
                    </p:cTn>
                  </p:par>
                  <p:par>
                    <p:cTn id="239" fill="hold">
                      <p:stCondLst>
                        <p:cond delay="indefinite"/>
                      </p:stCondLst>
                      <p:childTnLst>
                        <p:par>
                          <p:cTn id="240" fill="hold">
                            <p:stCondLst>
                              <p:cond delay="0"/>
                            </p:stCondLst>
                            <p:childTnLst>
                              <p:par>
                                <p:cTn id="241" presetClass="exit" nodeType="clickEffect" presetSubtype="8" presetID="2" grpId="59" fill="hold">
                                  <p:stCondLst>
                                    <p:cond delay="0"/>
                                  </p:stCondLst>
                                  <p:iterate type="el" backwards="0">
                                    <p:tmAbs val="0"/>
                                  </p:iterate>
                                  <p:childTnLst>
                                    <p:anim calcmode="lin" valueType="num">
                                      <p:cBhvr>
                                        <p:cTn id="242" dur="100" fill="hold"/>
                                        <p:tgtEl>
                                          <p:spTgt spid="741"/>
                                        </p:tgtEl>
                                        <p:attrNameLst>
                                          <p:attrName>ppt_x</p:attrName>
                                        </p:attrNameLst>
                                      </p:cBhvr>
                                      <p:tavLst>
                                        <p:tav tm="0">
                                          <p:val>
                                            <p:strVal val="ppt_x"/>
                                          </p:val>
                                        </p:tav>
                                        <p:tav tm="100000">
                                          <p:val>
                                            <p:strVal val="0-ppt_w/2"/>
                                          </p:val>
                                        </p:tav>
                                      </p:tavLst>
                                    </p:anim>
                                    <p:anim calcmode="lin" valueType="num">
                                      <p:cBhvr>
                                        <p:cTn id="243" dur="100" fill="hold"/>
                                        <p:tgtEl>
                                          <p:spTgt spid="741"/>
                                        </p:tgtEl>
                                        <p:attrNameLst>
                                          <p:attrName>ppt_y</p:attrName>
                                        </p:attrNameLst>
                                      </p:cBhvr>
                                      <p:tavLst>
                                        <p:tav tm="0">
                                          <p:val>
                                            <p:strVal val="ppt_y"/>
                                          </p:val>
                                        </p:tav>
                                        <p:tav tm="100000">
                                          <p:val>
                                            <p:strVal val="ppt_y"/>
                                          </p:val>
                                        </p:tav>
                                      </p:tavLst>
                                    </p:anim>
                                    <p:set>
                                      <p:cBhvr>
                                        <p:cTn id="244" fill="hold">
                                          <p:stCondLst>
                                            <p:cond delay="99"/>
                                          </p:stCondLst>
                                        </p:cTn>
                                        <p:tgtEl>
                                          <p:spTgt spid="741"/>
                                        </p:tgtEl>
                                        <p:attrNameLst>
                                          <p:attrName>style.visibility</p:attrName>
                                        </p:attrNameLst>
                                      </p:cBhvr>
                                      <p:to>
                                        <p:strVal val="hidden"/>
                                      </p:to>
                                    </p:set>
                                  </p:childTnLst>
                                </p:cTn>
                              </p:par>
                            </p:childTnLst>
                          </p:cTn>
                        </p:par>
                        <p:par>
                          <p:cTn id="245" fill="hold">
                            <p:stCondLst>
                              <p:cond delay="0"/>
                            </p:stCondLst>
                            <p:childTnLst>
                              <p:par>
                                <p:cTn id="246" presetClass="path" nodeType="afterEffect" presetSubtype="0" presetID="-1" grpId="60" accel="50000" decel="50000" fill="hold">
                                  <p:stCondLst>
                                    <p:cond delay="0"/>
                                  </p:stCondLst>
                                  <p:childTnLst>
                                    <p:animMotion path="M 0.000000 -0.185471 L 0.000000 -0.285611" origin="layout" pathEditMode="relative">
                                      <p:cBhvr>
                                        <p:cTn id="247" dur="100" fill="hold"/>
                                        <p:tgtEl>
                                          <p:spTgt spid="737"/>
                                        </p:tgtEl>
                                        <p:attrNameLst>
                                          <p:attrName>ppt_x</p:attrName>
                                          <p:attrName>ppt_y</p:attrName>
                                        </p:attrNameLst>
                                      </p:cBhvr>
                                    </p:animMotion>
                                  </p:childTnLst>
                                </p:cTn>
                              </p:par>
                            </p:childTnLst>
                          </p:cTn>
                        </p:par>
                        <p:par>
                          <p:cTn id="248" fill="hold">
                            <p:stCondLst>
                              <p:cond delay="0"/>
                            </p:stCondLst>
                            <p:childTnLst>
                              <p:par>
                                <p:cTn id="249" presetClass="path" nodeType="afterEffect" presetSubtype="0" presetID="-1" grpId="61" accel="50000" decel="50000" fill="hold">
                                  <p:stCondLst>
                                    <p:cond delay="0"/>
                                  </p:stCondLst>
                                  <p:childTnLst>
                                    <p:animMotion path="M 0.000000 -0.185940 L 0.000000 -0.287700" origin="layout" pathEditMode="relative">
                                      <p:cBhvr>
                                        <p:cTn id="250" dur="100" fill="hold"/>
                                        <p:tgtEl>
                                          <p:spTgt spid="738"/>
                                        </p:tgtEl>
                                        <p:attrNameLst>
                                          <p:attrName>ppt_x</p:attrName>
                                          <p:attrName>ppt_y</p:attrName>
                                        </p:attrNameLst>
                                      </p:cBhvr>
                                    </p:animMotion>
                                  </p:childTnLst>
                                </p:cTn>
                              </p:par>
                            </p:childTnLst>
                          </p:cTn>
                        </p:par>
                        <p:par>
                          <p:cTn id="251" fill="hold">
                            <p:stCondLst>
                              <p:cond delay="0"/>
                            </p:stCondLst>
                            <p:childTnLst>
                              <p:par>
                                <p:cTn id="252" presetClass="path" nodeType="afterEffect" presetSubtype="0" presetID="-1" grpId="62" accel="50000" decel="50000" fill="hold">
                                  <p:stCondLst>
                                    <p:cond delay="0"/>
                                  </p:stCondLst>
                                  <p:childTnLst>
                                    <p:animMotion path="M 0.000000 -0.179920 L 0.000000 -0.277980" origin="layout" pathEditMode="relative">
                                      <p:cBhvr>
                                        <p:cTn id="253" dur="100" fill="hold"/>
                                        <p:tgtEl>
                                          <p:spTgt spid="739"/>
                                        </p:tgtEl>
                                        <p:attrNameLst>
                                          <p:attrName>ppt_x</p:attrName>
                                          <p:attrName>ppt_y</p:attrName>
                                        </p:attrNameLst>
                                      </p:cBhvr>
                                    </p:animMotion>
                                  </p:childTnLst>
                                </p:cTn>
                              </p:par>
                            </p:childTnLst>
                          </p:cTn>
                        </p:par>
                        <p:par>
                          <p:cTn id="254" fill="hold">
                            <p:stCondLst>
                              <p:cond delay="0"/>
                            </p:stCondLst>
                            <p:childTnLst>
                              <p:par>
                                <p:cTn id="255" presetClass="path" nodeType="afterEffect" presetSubtype="0" presetID="-1" grpId="63" accel="50000" decel="50000" fill="hold">
                                  <p:stCondLst>
                                    <p:cond delay="0"/>
                                  </p:stCondLst>
                                  <p:childTnLst>
                                    <p:animMotion path="M 0.000000 -0.191710 L 0.000000 -0.285600" origin="layout" pathEditMode="relative">
                                      <p:cBhvr>
                                        <p:cTn id="256" dur="100" fill="hold"/>
                                        <p:tgtEl>
                                          <p:spTgt spid="740"/>
                                        </p:tgtEl>
                                        <p:attrNameLst>
                                          <p:attrName>ppt_x</p:attrName>
                                          <p:attrName>ppt_y</p:attrName>
                                        </p:attrNameLst>
                                      </p:cBhvr>
                                    </p:animMotion>
                                  </p:childTnLst>
                                </p:cTn>
                              </p:par>
                            </p:childTnLst>
                          </p:cTn>
                        </p:par>
                      </p:childTnLst>
                    </p:cTn>
                  </p:par>
                  <p:par>
                    <p:cTn id="257" fill="hold">
                      <p:stCondLst>
                        <p:cond delay="indefinite"/>
                      </p:stCondLst>
                      <p:childTnLst>
                        <p:par>
                          <p:cTn id="258" fill="hold">
                            <p:stCondLst>
                              <p:cond delay="0"/>
                            </p:stCondLst>
                            <p:childTnLst>
                              <p:par>
                                <p:cTn id="259" presetClass="exit" nodeType="clickEffect" presetSubtype="8" presetID="2" grpId="64" fill="hold">
                                  <p:stCondLst>
                                    <p:cond delay="0"/>
                                  </p:stCondLst>
                                  <p:iterate type="el" backwards="0">
                                    <p:tmAbs val="0"/>
                                  </p:iterate>
                                  <p:childTnLst>
                                    <p:anim calcmode="lin" valueType="num">
                                      <p:cBhvr>
                                        <p:cTn id="260" dur="100" fill="hold"/>
                                        <p:tgtEl>
                                          <p:spTgt spid="740"/>
                                        </p:tgtEl>
                                        <p:attrNameLst>
                                          <p:attrName>ppt_x</p:attrName>
                                        </p:attrNameLst>
                                      </p:cBhvr>
                                      <p:tavLst>
                                        <p:tav tm="0">
                                          <p:val>
                                            <p:strVal val="ppt_x"/>
                                          </p:val>
                                        </p:tav>
                                        <p:tav tm="100000">
                                          <p:val>
                                            <p:strVal val="0-ppt_w/2"/>
                                          </p:val>
                                        </p:tav>
                                      </p:tavLst>
                                    </p:anim>
                                    <p:anim calcmode="lin" valueType="num">
                                      <p:cBhvr>
                                        <p:cTn id="261" dur="100" fill="hold"/>
                                        <p:tgtEl>
                                          <p:spTgt spid="740"/>
                                        </p:tgtEl>
                                        <p:attrNameLst>
                                          <p:attrName>ppt_y</p:attrName>
                                        </p:attrNameLst>
                                      </p:cBhvr>
                                      <p:tavLst>
                                        <p:tav tm="0">
                                          <p:val>
                                            <p:strVal val="ppt_y"/>
                                          </p:val>
                                        </p:tav>
                                        <p:tav tm="100000">
                                          <p:val>
                                            <p:strVal val="ppt_y"/>
                                          </p:val>
                                        </p:tav>
                                      </p:tavLst>
                                    </p:anim>
                                    <p:set>
                                      <p:cBhvr>
                                        <p:cTn id="262" fill="hold">
                                          <p:stCondLst>
                                            <p:cond delay="99"/>
                                          </p:stCondLst>
                                        </p:cTn>
                                        <p:tgtEl>
                                          <p:spTgt spid="740"/>
                                        </p:tgtEl>
                                        <p:attrNameLst>
                                          <p:attrName>style.visibility</p:attrName>
                                        </p:attrNameLst>
                                      </p:cBhvr>
                                      <p:to>
                                        <p:strVal val="hidden"/>
                                      </p:to>
                                    </p:set>
                                  </p:childTnLst>
                                </p:cTn>
                              </p:par>
                            </p:childTnLst>
                          </p:cTn>
                        </p:par>
                        <p:par>
                          <p:cTn id="263" fill="hold">
                            <p:stCondLst>
                              <p:cond delay="0"/>
                            </p:stCondLst>
                            <p:childTnLst>
                              <p:par>
                                <p:cTn id="264" presetClass="path" nodeType="afterEffect" presetSubtype="0" presetID="-1" grpId="65" accel="50000" decel="50000" fill="hold">
                                  <p:stCondLst>
                                    <p:cond delay="0"/>
                                  </p:stCondLst>
                                  <p:childTnLst>
                                    <p:animMotion path="M 0.000000 -0.285611 L 0.000000 -0.377431" origin="layout" pathEditMode="relative">
                                      <p:cBhvr>
                                        <p:cTn id="265" dur="100" fill="hold"/>
                                        <p:tgtEl>
                                          <p:spTgt spid="737"/>
                                        </p:tgtEl>
                                        <p:attrNameLst>
                                          <p:attrName>ppt_x</p:attrName>
                                          <p:attrName>ppt_y</p:attrName>
                                        </p:attrNameLst>
                                      </p:cBhvr>
                                    </p:animMotion>
                                  </p:childTnLst>
                                </p:cTn>
                              </p:par>
                            </p:childTnLst>
                          </p:cTn>
                        </p:par>
                        <p:par>
                          <p:cTn id="266" fill="hold">
                            <p:stCondLst>
                              <p:cond delay="0"/>
                            </p:stCondLst>
                            <p:childTnLst>
                              <p:par>
                                <p:cTn id="267" presetClass="path" nodeType="afterEffect" presetSubtype="0" presetID="-1" grpId="66" accel="50000" decel="50000" fill="hold">
                                  <p:stCondLst>
                                    <p:cond delay="0"/>
                                  </p:stCondLst>
                                  <p:childTnLst>
                                    <p:animMotion path="M 0.000000 -0.287700 L 0.000000 -0.381590" origin="layout" pathEditMode="relative">
                                      <p:cBhvr>
                                        <p:cTn id="268" dur="100" fill="hold"/>
                                        <p:tgtEl>
                                          <p:spTgt spid="738"/>
                                        </p:tgtEl>
                                        <p:attrNameLst>
                                          <p:attrName>ppt_x</p:attrName>
                                          <p:attrName>ppt_y</p:attrName>
                                        </p:attrNameLst>
                                      </p:cBhvr>
                                    </p:animMotion>
                                  </p:childTnLst>
                                </p:cTn>
                              </p:par>
                            </p:childTnLst>
                          </p:cTn>
                        </p:par>
                        <p:par>
                          <p:cTn id="269" fill="hold">
                            <p:stCondLst>
                              <p:cond delay="0"/>
                            </p:stCondLst>
                            <p:childTnLst>
                              <p:par>
                                <p:cTn id="270" presetClass="path" nodeType="afterEffect" presetSubtype="0" presetID="-1" grpId="67" accel="50000" decel="50000" fill="hold">
                                  <p:stCondLst>
                                    <p:cond delay="0"/>
                                  </p:stCondLst>
                                  <p:childTnLst>
                                    <p:animMotion path="M 0.000000 -0.277980 L 0.000000 -0.371880" origin="layout" pathEditMode="relative">
                                      <p:cBhvr>
                                        <p:cTn id="271" dur="100" fill="hold"/>
                                        <p:tgtEl>
                                          <p:spTgt spid="739"/>
                                        </p:tgtEl>
                                        <p:attrNameLst>
                                          <p:attrName>ppt_x</p:attrName>
                                          <p:attrName>ppt_y</p:attrName>
                                        </p:attrNameLst>
                                      </p:cBhvr>
                                    </p:animMotion>
                                  </p:childTnLst>
                                </p:cTn>
                              </p:par>
                            </p:childTnLst>
                          </p:cTn>
                        </p:par>
                      </p:childTnLst>
                    </p:cTn>
                  </p:par>
                  <p:par>
                    <p:cTn id="272" fill="hold">
                      <p:stCondLst>
                        <p:cond delay="indefinite"/>
                      </p:stCondLst>
                      <p:childTnLst>
                        <p:par>
                          <p:cTn id="273" fill="hold">
                            <p:stCondLst>
                              <p:cond delay="0"/>
                            </p:stCondLst>
                            <p:childTnLst>
                              <p:par>
                                <p:cTn id="274" presetClass="exit" nodeType="clickEffect" presetSubtype="8" presetID="2" grpId="68" fill="hold">
                                  <p:stCondLst>
                                    <p:cond delay="0"/>
                                  </p:stCondLst>
                                  <p:iterate type="el" backwards="0">
                                    <p:tmAbs val="0"/>
                                  </p:iterate>
                                  <p:childTnLst>
                                    <p:anim calcmode="lin" valueType="num">
                                      <p:cBhvr>
                                        <p:cTn id="275" dur="300" fill="hold"/>
                                        <p:tgtEl>
                                          <p:spTgt spid="739"/>
                                        </p:tgtEl>
                                        <p:attrNameLst>
                                          <p:attrName>ppt_x</p:attrName>
                                        </p:attrNameLst>
                                      </p:cBhvr>
                                      <p:tavLst>
                                        <p:tav tm="0">
                                          <p:val>
                                            <p:strVal val="ppt_x"/>
                                          </p:val>
                                        </p:tav>
                                        <p:tav tm="100000">
                                          <p:val>
                                            <p:strVal val="0-ppt_w/2"/>
                                          </p:val>
                                        </p:tav>
                                      </p:tavLst>
                                    </p:anim>
                                    <p:anim calcmode="lin" valueType="num">
                                      <p:cBhvr>
                                        <p:cTn id="276" dur="300" fill="hold"/>
                                        <p:tgtEl>
                                          <p:spTgt spid="739"/>
                                        </p:tgtEl>
                                        <p:attrNameLst>
                                          <p:attrName>ppt_y</p:attrName>
                                        </p:attrNameLst>
                                      </p:cBhvr>
                                      <p:tavLst>
                                        <p:tav tm="0">
                                          <p:val>
                                            <p:strVal val="ppt_y"/>
                                          </p:val>
                                        </p:tav>
                                        <p:tav tm="100000">
                                          <p:val>
                                            <p:strVal val="ppt_y"/>
                                          </p:val>
                                        </p:tav>
                                      </p:tavLst>
                                    </p:anim>
                                    <p:set>
                                      <p:cBhvr>
                                        <p:cTn id="277" fill="hold">
                                          <p:stCondLst>
                                            <p:cond delay="299"/>
                                          </p:stCondLst>
                                        </p:cTn>
                                        <p:tgtEl>
                                          <p:spTgt spid="739"/>
                                        </p:tgtEl>
                                        <p:attrNameLst>
                                          <p:attrName>style.visibility</p:attrName>
                                        </p:attrNameLst>
                                      </p:cBhvr>
                                      <p:to>
                                        <p:strVal val="hidden"/>
                                      </p:to>
                                    </p:set>
                                  </p:childTnLst>
                                </p:cTn>
                              </p:par>
                            </p:childTnLst>
                          </p:cTn>
                        </p:par>
                        <p:par>
                          <p:cTn id="278" fill="hold">
                            <p:stCondLst>
                              <p:cond delay="0"/>
                            </p:stCondLst>
                            <p:childTnLst>
                              <p:par>
                                <p:cTn id="279" presetClass="path" nodeType="afterEffect" presetSubtype="0" presetID="-1" grpId="69" accel="50000" decel="50000" fill="hold">
                                  <p:stCondLst>
                                    <p:cond delay="0"/>
                                  </p:stCondLst>
                                  <p:childTnLst>
                                    <p:animMotion path="M 0.000000 -0.377431 L -0.001556 -0.475491" origin="layout" pathEditMode="relative">
                                      <p:cBhvr>
                                        <p:cTn id="280" dur="100" fill="hold"/>
                                        <p:tgtEl>
                                          <p:spTgt spid="737"/>
                                        </p:tgtEl>
                                        <p:attrNameLst>
                                          <p:attrName>ppt_x</p:attrName>
                                          <p:attrName>ppt_y</p:attrName>
                                        </p:attrNameLst>
                                      </p:cBhvr>
                                    </p:animMotion>
                                  </p:childTnLst>
                                </p:cTn>
                              </p:par>
                            </p:childTnLst>
                          </p:cTn>
                        </p:par>
                        <p:par>
                          <p:cTn id="281" fill="hold">
                            <p:stCondLst>
                              <p:cond delay="0"/>
                            </p:stCondLst>
                            <p:childTnLst>
                              <p:par>
                                <p:cTn id="282" presetClass="path" nodeType="afterEffect" presetSubtype="0" presetID="-1" grpId="70" accel="50000" decel="50000" fill="hold">
                                  <p:stCondLst>
                                    <p:cond delay="0"/>
                                  </p:stCondLst>
                                  <p:childTnLst>
                                    <p:animMotion path="M 0.000000 -0.381590 L 0.000000 -0.475480" origin="layout" pathEditMode="relative">
                                      <p:cBhvr>
                                        <p:cTn id="283" dur="100" fill="hold"/>
                                        <p:tgtEl>
                                          <p:spTgt spid="738"/>
                                        </p:tgtEl>
                                        <p:attrNameLst>
                                          <p:attrName>ppt_x</p:attrName>
                                          <p:attrName>ppt_y</p:attrName>
                                        </p:attrNameLst>
                                      </p:cBhvr>
                                    </p:animMotion>
                                  </p:childTnLst>
                                </p:cTn>
                              </p:par>
                            </p:childTnLst>
                          </p:cTn>
                        </p:par>
                      </p:childTnLst>
                    </p:cTn>
                  </p:par>
                  <p:par>
                    <p:cTn id="284" fill="hold">
                      <p:stCondLst>
                        <p:cond delay="indefinite"/>
                      </p:stCondLst>
                      <p:childTnLst>
                        <p:par>
                          <p:cTn id="285" fill="hold">
                            <p:stCondLst>
                              <p:cond delay="0"/>
                            </p:stCondLst>
                            <p:childTnLst>
                              <p:par>
                                <p:cTn id="286" presetClass="exit" nodeType="clickEffect" presetSubtype="8" presetID="2" grpId="71" fill="hold">
                                  <p:stCondLst>
                                    <p:cond delay="0"/>
                                  </p:stCondLst>
                                  <p:iterate type="el" backwards="0">
                                    <p:tmAbs val="0"/>
                                  </p:iterate>
                                  <p:childTnLst>
                                    <p:anim calcmode="lin" valueType="num">
                                      <p:cBhvr>
                                        <p:cTn id="287" dur="300" fill="hold"/>
                                        <p:tgtEl>
                                          <p:spTgt spid="738"/>
                                        </p:tgtEl>
                                        <p:attrNameLst>
                                          <p:attrName>ppt_x</p:attrName>
                                        </p:attrNameLst>
                                      </p:cBhvr>
                                      <p:tavLst>
                                        <p:tav tm="0">
                                          <p:val>
                                            <p:strVal val="ppt_x"/>
                                          </p:val>
                                        </p:tav>
                                        <p:tav tm="100000">
                                          <p:val>
                                            <p:strVal val="0-ppt_w/2"/>
                                          </p:val>
                                        </p:tav>
                                      </p:tavLst>
                                    </p:anim>
                                    <p:anim calcmode="lin" valueType="num">
                                      <p:cBhvr>
                                        <p:cTn id="288" dur="300" fill="hold"/>
                                        <p:tgtEl>
                                          <p:spTgt spid="738"/>
                                        </p:tgtEl>
                                        <p:attrNameLst>
                                          <p:attrName>ppt_y</p:attrName>
                                        </p:attrNameLst>
                                      </p:cBhvr>
                                      <p:tavLst>
                                        <p:tav tm="0">
                                          <p:val>
                                            <p:strVal val="ppt_y"/>
                                          </p:val>
                                        </p:tav>
                                        <p:tav tm="100000">
                                          <p:val>
                                            <p:strVal val="ppt_y"/>
                                          </p:val>
                                        </p:tav>
                                      </p:tavLst>
                                    </p:anim>
                                    <p:set>
                                      <p:cBhvr>
                                        <p:cTn id="289" fill="hold">
                                          <p:stCondLst>
                                            <p:cond delay="299"/>
                                          </p:stCondLst>
                                        </p:cTn>
                                        <p:tgtEl>
                                          <p:spTgt spid="738"/>
                                        </p:tgtEl>
                                        <p:attrNameLst>
                                          <p:attrName>style.visibility</p:attrName>
                                        </p:attrNameLst>
                                      </p:cBhvr>
                                      <p:to>
                                        <p:strVal val="hidden"/>
                                      </p:to>
                                    </p:set>
                                  </p:childTnLst>
                                </p:cTn>
                              </p:par>
                            </p:childTnLst>
                          </p:cTn>
                        </p:par>
                        <p:par>
                          <p:cTn id="290" fill="hold">
                            <p:stCondLst>
                              <p:cond delay="0"/>
                            </p:stCondLst>
                            <p:childTnLst>
                              <p:par>
                                <p:cTn id="291" presetClass="path" nodeType="afterEffect" presetSubtype="0" presetID="-1" grpId="72" accel="50000" decel="50000" fill="hold">
                                  <p:stCondLst>
                                    <p:cond delay="0"/>
                                  </p:stCondLst>
                                  <p:childTnLst>
                                    <p:animMotion path="M -0.001556 -0.475491 L -0.001556 -0.571241" origin="layout" pathEditMode="relative">
                                      <p:cBhvr>
                                        <p:cTn id="292" dur="100" fill="hold"/>
                                        <p:tgtEl>
                                          <p:spTgt spid="73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38" grpId="71"/>
      <p:bldP build="whole" bldLvl="1" animBg="1" rev="0" advAuto="0" spid="738" grpId="38"/>
      <p:bldP build="whole" bldLvl="1" animBg="1" rev="0" advAuto="0" spid="742" grpId="42"/>
      <p:bldP build="whole" bldLvl="1" animBg="1" rev="0" advAuto="0" spid="741" grpId="41"/>
      <p:bldP build="whole" bldLvl="1" animBg="1" rev="0" advAuto="0" spid="732" grpId="9"/>
      <p:bldP build="whole" bldLvl="1" animBg="1" rev="0" advAuto="0" spid="739" grpId="39"/>
      <p:bldP build="whole" bldLvl="1" animBg="1" rev="0" advAuto="0" spid="729" grpId="29"/>
      <p:bldP build="whole" bldLvl="1" animBg="1" rev="0" advAuto="0" spid="730" grpId="30"/>
      <p:bldP build="whole" bldLvl="1" animBg="1" rev="0" advAuto="0" spid="733" grpId="33"/>
      <p:bldP build="whole" bldLvl="1" animBg="1" rev="0" advAuto="0" spid="742" grpId="53"/>
      <p:bldP build="whole" bldLvl="1" animBg="1" rev="0" advAuto="0" spid="736" grpId="28"/>
      <p:bldP build="whole" bldLvl="1" animBg="1" rev="0" advAuto="0" spid="734" grpId="20"/>
      <p:bldP build="whole" bldLvl="1" animBg="1" rev="0" advAuto="0" spid="740" grpId="64"/>
      <p:bldP build="whole" bldLvl="1" animBg="1" rev="0" advAuto="0" spid="744" grpId="44"/>
      <p:bldP build="whole" bldLvl="1" animBg="1" rev="0" advAuto="0" spid="735" grpId="27"/>
      <p:bldP build="whole" bldLvl="1" animBg="1" rev="0" advAuto="0" spid="731" grpId="31"/>
      <p:bldP build="whole" bldLvl="1" animBg="1" rev="0" advAuto="0" spid="744" grpId="46"/>
      <p:bldP build="whole" bldLvl="1" animBg="1" rev="0" advAuto="0" spid="730" grpId="2"/>
      <p:bldP build="whole" bldLvl="1" animBg="1" rev="0" advAuto="0" spid="736" grpId="36"/>
      <p:bldP build="whole" bldLvl="1" animBg="1" rev="0" advAuto="0" spid="741" grpId="59"/>
      <p:bldP build="whole" bldLvl="1" animBg="1" rev="0" advAuto="0" spid="737" grpId="37"/>
      <p:bldP build="whole" bldLvl="1" animBg="1" rev="0" advAuto="0" spid="732" grpId="32"/>
      <p:bldP build="whole" bldLvl="1" animBg="1" rev="0" advAuto="0" spid="734" grpId="34"/>
      <p:bldP build="whole" bldLvl="1" animBg="1" rev="0" advAuto="0" spid="735" grpId="35"/>
      <p:bldP build="whole" bldLvl="1" animBg="1" rev="0" advAuto="0" spid="743" grpId="43"/>
      <p:bldP build="whole" bldLvl="1" animBg="1" rev="0" advAuto="0" spid="740" grpId="40"/>
      <p:bldP build="whole" bldLvl="1" animBg="1" rev="0" advAuto="0" spid="733" grpId="14"/>
      <p:bldP build="whole" bldLvl="1" animBg="1" rev="0" advAuto="0" spid="743" grpId="45"/>
      <p:bldP build="whole" bldLvl="1" animBg="1" rev="0" advAuto="0" spid="739" grpId="68"/>
      <p:bldP build="whole" bldLvl="1" animBg="1" rev="0" advAuto="0" spid="731" grpId="5"/>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8" name="Title 1"/>
          <p:cNvSpPr txBox="1"/>
          <p:nvPr>
            <p:ph type="title"/>
          </p:nvPr>
        </p:nvSpPr>
        <p:spPr>
          <a:prstGeom prst="rect">
            <a:avLst/>
          </a:prstGeom>
        </p:spPr>
        <p:txBody>
          <a:bodyPr/>
          <a:lstStyle/>
          <a:p>
            <a:pPr/>
            <a:r>
              <a:t>Real Life Analogy</a:t>
            </a:r>
          </a:p>
        </p:txBody>
      </p:sp>
      <p:sp>
        <p:nvSpPr>
          <p:cNvPr id="74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3" name="Title 1"/>
          <p:cNvSpPr txBox="1"/>
          <p:nvPr>
            <p:ph type="title"/>
          </p:nvPr>
        </p:nvSpPr>
        <p:spPr>
          <a:prstGeom prst="rect">
            <a:avLst/>
          </a:prstGeom>
        </p:spPr>
        <p:txBody>
          <a:bodyPr/>
          <a:lstStyle/>
          <a:p>
            <a:pPr/>
            <a:r>
              <a:t>Real Life Analogy</a:t>
            </a:r>
          </a:p>
        </p:txBody>
      </p:sp>
      <p:sp>
        <p:nvSpPr>
          <p:cNvPr id="75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pic>
        <p:nvPicPr>
          <p:cNvPr id="755" name="Picture 4" descr="Picture 4"/>
          <p:cNvPicPr>
            <a:picLocks noChangeAspect="1"/>
          </p:cNvPicPr>
          <p:nvPr/>
        </p:nvPicPr>
        <p:blipFill>
          <a:blip r:embed="rId2">
            <a:extLst/>
          </a:blip>
          <a:stretch>
            <a:fillRect/>
          </a:stretch>
        </p:blipFill>
        <p:spPr>
          <a:xfrm>
            <a:off x="949677" y="3712197"/>
            <a:ext cx="1105233" cy="1105233"/>
          </a:xfrm>
          <a:prstGeom prst="rect">
            <a:avLst/>
          </a:prstGeom>
          <a:ln w="12700">
            <a:miter lim="400000"/>
          </a:ln>
        </p:spPr>
      </p:pic>
      <p:pic>
        <p:nvPicPr>
          <p:cNvPr id="756" name="Picture 5" descr="Picture 5"/>
          <p:cNvPicPr>
            <a:picLocks noChangeAspect="1"/>
          </p:cNvPicPr>
          <p:nvPr/>
        </p:nvPicPr>
        <p:blipFill>
          <a:blip r:embed="rId3">
            <a:extLst/>
          </a:blip>
          <a:stretch>
            <a:fillRect/>
          </a:stretch>
        </p:blipFill>
        <p:spPr>
          <a:xfrm>
            <a:off x="6739053" y="2033998"/>
            <a:ext cx="1105233" cy="1105233"/>
          </a:xfrm>
          <a:prstGeom prst="rect">
            <a:avLst/>
          </a:prstGeom>
          <a:ln w="12700">
            <a:miter lim="400000"/>
          </a:ln>
        </p:spPr>
      </p:pic>
      <p:pic>
        <p:nvPicPr>
          <p:cNvPr id="757" name="Picture 6" descr="Picture 6"/>
          <p:cNvPicPr>
            <a:picLocks noChangeAspect="1"/>
          </p:cNvPicPr>
          <p:nvPr/>
        </p:nvPicPr>
        <p:blipFill>
          <a:blip r:embed="rId4">
            <a:extLst/>
          </a:blip>
          <a:stretch>
            <a:fillRect/>
          </a:stretch>
        </p:blipFill>
        <p:spPr>
          <a:xfrm>
            <a:off x="267290" y="2033998"/>
            <a:ext cx="1105232" cy="1105233"/>
          </a:xfrm>
          <a:prstGeom prst="rect">
            <a:avLst/>
          </a:prstGeom>
          <a:ln w="12700">
            <a:miter lim="400000"/>
          </a:ln>
        </p:spPr>
      </p:pic>
      <p:pic>
        <p:nvPicPr>
          <p:cNvPr id="758" name="Picture 3" descr="Picture 3"/>
          <p:cNvPicPr>
            <a:picLocks noChangeAspect="1"/>
          </p:cNvPicPr>
          <p:nvPr/>
        </p:nvPicPr>
        <p:blipFill>
          <a:blip r:embed="rId5">
            <a:extLst/>
          </a:blip>
          <a:stretch>
            <a:fillRect/>
          </a:stretch>
        </p:blipFill>
        <p:spPr>
          <a:xfrm>
            <a:off x="949677" y="2450138"/>
            <a:ext cx="1105232" cy="1105232"/>
          </a:xfrm>
          <a:prstGeom prst="rect">
            <a:avLst/>
          </a:prstGeom>
          <a:ln w="12700">
            <a:miter lim="400000"/>
          </a:ln>
        </p:spPr>
      </p:pic>
      <p:pic>
        <p:nvPicPr>
          <p:cNvPr id="759" name="Picture 2" descr="Picture 2"/>
          <p:cNvPicPr>
            <a:picLocks noChangeAspect="1"/>
          </p:cNvPicPr>
          <p:nvPr/>
        </p:nvPicPr>
        <p:blipFill>
          <a:blip r:embed="rId6">
            <a:extLst/>
          </a:blip>
          <a:stretch>
            <a:fillRect/>
          </a:stretch>
        </p:blipFill>
        <p:spPr>
          <a:xfrm>
            <a:off x="7486967" y="2450138"/>
            <a:ext cx="1105232" cy="1105232"/>
          </a:xfrm>
          <a:prstGeom prst="rect">
            <a:avLst/>
          </a:prstGeom>
          <a:ln w="12700">
            <a:miter lim="400000"/>
          </a:ln>
        </p:spPr>
      </p:pic>
      <p:pic>
        <p:nvPicPr>
          <p:cNvPr id="760" name="Picture 4" descr="Picture 4"/>
          <p:cNvPicPr>
            <a:picLocks noChangeAspect="1"/>
          </p:cNvPicPr>
          <p:nvPr/>
        </p:nvPicPr>
        <p:blipFill>
          <a:blip r:embed="rId2">
            <a:extLst/>
          </a:blip>
          <a:stretch>
            <a:fillRect/>
          </a:stretch>
        </p:blipFill>
        <p:spPr>
          <a:xfrm>
            <a:off x="7486967" y="3712197"/>
            <a:ext cx="1105233" cy="1105233"/>
          </a:xfrm>
          <a:prstGeom prst="rect">
            <a:avLst/>
          </a:prstGeom>
          <a:ln w="12700">
            <a:miter lim="400000"/>
          </a:ln>
        </p:spPr>
      </p:pic>
      <p:pic>
        <p:nvPicPr>
          <p:cNvPr id="761" name="Picture 7" descr="Picture 7"/>
          <p:cNvPicPr>
            <a:picLocks noChangeAspect="1"/>
          </p:cNvPicPr>
          <p:nvPr/>
        </p:nvPicPr>
        <p:blipFill>
          <a:blip r:embed="rId7">
            <a:extLst/>
          </a:blip>
          <a:stretch>
            <a:fillRect/>
          </a:stretch>
        </p:blipFill>
        <p:spPr>
          <a:xfrm>
            <a:off x="717026" y="4901095"/>
            <a:ext cx="1570536" cy="1570536"/>
          </a:xfrm>
          <a:prstGeom prst="rect">
            <a:avLst/>
          </a:prstGeom>
          <a:ln w="12700">
            <a:miter lim="400000"/>
          </a:ln>
        </p:spPr>
      </p:pic>
      <p:pic>
        <p:nvPicPr>
          <p:cNvPr id="762" name="Picture 8" descr="Picture 8"/>
          <p:cNvPicPr>
            <a:picLocks noChangeAspect="1"/>
          </p:cNvPicPr>
          <p:nvPr/>
        </p:nvPicPr>
        <p:blipFill>
          <a:blip r:embed="rId8">
            <a:extLst/>
          </a:blip>
          <a:stretch>
            <a:fillRect/>
          </a:stretch>
        </p:blipFill>
        <p:spPr>
          <a:xfrm>
            <a:off x="7291669" y="4901095"/>
            <a:ext cx="1495828" cy="1495828"/>
          </a:xfrm>
          <a:prstGeom prst="rect">
            <a:avLst/>
          </a:prstGeom>
          <a:ln w="12700">
            <a:miter lim="400000"/>
          </a:ln>
        </p:spPr>
      </p:pic>
      <p:pic>
        <p:nvPicPr>
          <p:cNvPr id="763" name="Picture 9" descr="Picture 9"/>
          <p:cNvPicPr>
            <a:picLocks noChangeAspect="1"/>
          </p:cNvPicPr>
          <p:nvPr/>
        </p:nvPicPr>
        <p:blipFill>
          <a:blip r:embed="rId9">
            <a:extLst/>
          </a:blip>
          <a:stretch>
            <a:fillRect/>
          </a:stretch>
        </p:blipFill>
        <p:spPr>
          <a:xfrm>
            <a:off x="3692145" y="4676078"/>
            <a:ext cx="2408402" cy="1720845"/>
          </a:xfrm>
          <a:prstGeom prst="rect">
            <a:avLst/>
          </a:prstGeom>
          <a:ln w="12700">
            <a:miter lim="400000"/>
          </a:ln>
        </p:spPr>
      </p:pic>
      <p:sp>
        <p:nvSpPr>
          <p:cNvPr id="764" name="TextBox 4"/>
          <p:cNvSpPr txBox="1"/>
          <p:nvPr/>
        </p:nvSpPr>
        <p:spPr>
          <a:xfrm>
            <a:off x="4003619" y="6307854"/>
            <a:ext cx="178545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Postal Service</a:t>
            </a:r>
          </a:p>
        </p:txBody>
      </p:sp>
      <p:sp>
        <p:nvSpPr>
          <p:cNvPr id="765" name="Freeform 14"/>
          <p:cNvSpPr/>
          <p:nvPr/>
        </p:nvSpPr>
        <p:spPr>
          <a:xfrm>
            <a:off x="1550743" y="3139231"/>
            <a:ext cx="6510225" cy="2815360"/>
          </a:xfrm>
          <a:custGeom>
            <a:avLst/>
            <a:gdLst/>
            <a:ahLst/>
            <a:cxnLst>
              <a:cxn ang="0">
                <a:pos x="wd2" y="hd2"/>
              </a:cxn>
              <a:cxn ang="5400000">
                <a:pos x="wd2" y="hd2"/>
              </a:cxn>
              <a:cxn ang="10800000">
                <a:pos x="wd2" y="hd2"/>
              </a:cxn>
              <a:cxn ang="16200000">
                <a:pos x="wd2" y="hd2"/>
              </a:cxn>
            </a:cxnLst>
            <a:rect l="0" t="0" r="r" b="b"/>
            <a:pathLst>
              <a:path w="21511" h="21530" fill="norm" stroke="1" extrusionOk="0">
                <a:moveTo>
                  <a:pt x="1" y="730"/>
                </a:moveTo>
                <a:cubicBezTo>
                  <a:pt x="42" y="751"/>
                  <a:pt x="-7" y="21384"/>
                  <a:pt x="1" y="21505"/>
                </a:cubicBezTo>
                <a:cubicBezTo>
                  <a:pt x="-37" y="21384"/>
                  <a:pt x="8057" y="21600"/>
                  <a:pt x="8117" y="21505"/>
                </a:cubicBezTo>
                <a:cubicBezTo>
                  <a:pt x="8178" y="21411"/>
                  <a:pt x="8200" y="14553"/>
                  <a:pt x="8208" y="14607"/>
                </a:cubicBezTo>
                <a:cubicBezTo>
                  <a:pt x="8215" y="14661"/>
                  <a:pt x="13258" y="14580"/>
                  <a:pt x="13303" y="14689"/>
                </a:cubicBezTo>
                <a:cubicBezTo>
                  <a:pt x="13348" y="14797"/>
                  <a:pt x="13273" y="21167"/>
                  <a:pt x="13348" y="21343"/>
                </a:cubicBezTo>
                <a:cubicBezTo>
                  <a:pt x="13424" y="21519"/>
                  <a:pt x="21368" y="21343"/>
                  <a:pt x="21465" y="21343"/>
                </a:cubicBezTo>
                <a:cubicBezTo>
                  <a:pt x="21563" y="21343"/>
                  <a:pt x="21428" y="176"/>
                  <a:pt x="21510" y="0"/>
                </a:cubicBezTo>
              </a:path>
            </a:pathLst>
          </a:custGeom>
          <a:ln w="114300">
            <a:solidFill>
              <a:schemeClr val="accent1"/>
            </a:solidFill>
            <a:headEnd type="oval"/>
            <a:tailEnd type="triangle"/>
          </a:ln>
        </p:spPr>
        <p:txBody>
          <a:bodyPr lIns="45719" rIns="45719" anchor="ctr"/>
          <a:lstStyle/>
          <a:p>
            <a:pPr algn="ctr">
              <a:defRPr>
                <a:solidFill>
                  <a:srgbClr val="FFFFFF"/>
                </a:solidFill>
              </a:defRPr>
            </a:pPr>
          </a:p>
        </p:txBody>
      </p:sp>
      <p:grpSp>
        <p:nvGrpSpPr>
          <p:cNvPr id="768" name="Group 15"/>
          <p:cNvGrpSpPr/>
          <p:nvPr/>
        </p:nvGrpSpPr>
        <p:grpSpPr>
          <a:xfrm>
            <a:off x="1964206" y="2333769"/>
            <a:ext cx="3044522" cy="1708529"/>
            <a:chOff x="0" y="0"/>
            <a:chExt cx="3044520" cy="1708528"/>
          </a:xfrm>
        </p:grpSpPr>
        <p:sp>
          <p:nvSpPr>
            <p:cNvPr id="766" name="Rectangular Callout 16"/>
            <p:cNvSpPr/>
            <p:nvPr/>
          </p:nvSpPr>
          <p:spPr>
            <a:xfrm flipH="1">
              <a:off x="0" y="21550"/>
              <a:ext cx="3044522" cy="168697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70" y="0"/>
                  </a:lnTo>
                  <a:lnTo>
                    <a:pt x="19870" y="12841"/>
                  </a:lnTo>
                  <a:lnTo>
                    <a:pt x="16558" y="12841"/>
                  </a:lnTo>
                  <a:lnTo>
                    <a:pt x="21600" y="21600"/>
                  </a:lnTo>
                  <a:lnTo>
                    <a:pt x="11591" y="12841"/>
                  </a:lnTo>
                  <a:lnTo>
                    <a:pt x="0" y="12841"/>
                  </a:lnTo>
                  <a:lnTo>
                    <a:pt x="0" y="7491"/>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7" name="TextBox 17"/>
            <p:cNvSpPr txBox="1"/>
            <p:nvPr/>
          </p:nvSpPr>
          <p:spPr>
            <a:xfrm>
              <a:off x="243877" y="0"/>
              <a:ext cx="2800641"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Label contains routing info</a:t>
              </a:r>
            </a:p>
          </p:txBody>
        </p:sp>
      </p:grpSp>
      <p:grpSp>
        <p:nvGrpSpPr>
          <p:cNvPr id="771" name="Group 18"/>
          <p:cNvGrpSpPr/>
          <p:nvPr/>
        </p:nvGrpSpPr>
        <p:grpSpPr>
          <a:xfrm>
            <a:off x="4381500" y="2390775"/>
            <a:ext cx="3289288" cy="1926131"/>
            <a:chOff x="0" y="0"/>
            <a:chExt cx="3289287" cy="1926130"/>
          </a:xfrm>
        </p:grpSpPr>
        <p:sp>
          <p:nvSpPr>
            <p:cNvPr id="769" name="Rectangular Callout 19"/>
            <p:cNvSpPr/>
            <p:nvPr/>
          </p:nvSpPr>
          <p:spPr>
            <a:xfrm flipH="1">
              <a:off x="1" y="0"/>
              <a:ext cx="3289287" cy="192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389" y="0"/>
                  </a:moveTo>
                  <a:lnTo>
                    <a:pt x="21600" y="0"/>
                  </a:lnTo>
                  <a:lnTo>
                    <a:pt x="21600" y="6866"/>
                  </a:lnTo>
                  <a:lnTo>
                    <a:pt x="13310" y="6866"/>
                  </a:lnTo>
                  <a:lnTo>
                    <a:pt x="0" y="21600"/>
                  </a:lnTo>
                  <a:lnTo>
                    <a:pt x="9758" y="6866"/>
                  </a:lnTo>
                  <a:lnTo>
                    <a:pt x="7389" y="6866"/>
                  </a:lnTo>
                  <a:lnTo>
                    <a:pt x="7389" y="400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0" name="TextBox 20"/>
            <p:cNvSpPr txBox="1"/>
            <p:nvPr/>
          </p:nvSpPr>
          <p:spPr>
            <a:xfrm>
              <a:off x="0" y="0"/>
              <a:ext cx="2164019"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Un-packing</a:t>
              </a:r>
            </a:p>
          </p:txBody>
        </p:sp>
      </p:grpSp>
      <p:grpSp>
        <p:nvGrpSpPr>
          <p:cNvPr id="774" name="Group 21"/>
          <p:cNvGrpSpPr/>
          <p:nvPr/>
        </p:nvGrpSpPr>
        <p:grpSpPr>
          <a:xfrm>
            <a:off x="3487424" y="3425838"/>
            <a:ext cx="2932427" cy="1359184"/>
            <a:chOff x="0" y="0"/>
            <a:chExt cx="2932425" cy="1359183"/>
          </a:xfrm>
        </p:grpSpPr>
        <p:sp>
          <p:nvSpPr>
            <p:cNvPr id="772" name="Rectangular Callout 22"/>
            <p:cNvSpPr/>
            <p:nvPr/>
          </p:nvSpPr>
          <p:spPr>
            <a:xfrm flipH="1">
              <a:off x="2" y="0"/>
              <a:ext cx="2932424" cy="13591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163"/>
                  </a:lnTo>
                  <a:lnTo>
                    <a:pt x="18000" y="15163"/>
                  </a:lnTo>
                  <a:lnTo>
                    <a:pt x="12603" y="21600"/>
                  </a:lnTo>
                  <a:lnTo>
                    <a:pt x="12600" y="15163"/>
                  </a:lnTo>
                  <a:lnTo>
                    <a:pt x="0" y="15163"/>
                  </a:lnTo>
                  <a:lnTo>
                    <a:pt x="0" y="884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3" name="TextBox 23"/>
            <p:cNvSpPr txBox="1"/>
            <p:nvPr/>
          </p:nvSpPr>
          <p:spPr>
            <a:xfrm>
              <a:off x="0" y="0"/>
              <a:ext cx="2932424"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Doesn’t know contents of letter</a:t>
              </a:r>
            </a:p>
          </p:txBody>
        </p:sp>
      </p:grpSp>
      <p:grpSp>
        <p:nvGrpSpPr>
          <p:cNvPr id="777" name="Group 24"/>
          <p:cNvGrpSpPr/>
          <p:nvPr/>
        </p:nvGrpSpPr>
        <p:grpSpPr>
          <a:xfrm>
            <a:off x="5114925" y="792800"/>
            <a:ext cx="3809052" cy="1331888"/>
            <a:chOff x="0" y="0"/>
            <a:chExt cx="3809051" cy="1331886"/>
          </a:xfrm>
        </p:grpSpPr>
        <p:sp>
          <p:nvSpPr>
            <p:cNvPr id="775" name="Rectangular Callout 25"/>
            <p:cNvSpPr/>
            <p:nvPr/>
          </p:nvSpPr>
          <p:spPr>
            <a:xfrm flipH="1">
              <a:off x="2" y="0"/>
              <a:ext cx="3809050" cy="13318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473"/>
                  </a:lnTo>
                  <a:lnTo>
                    <a:pt x="9000" y="15473"/>
                  </a:lnTo>
                  <a:lnTo>
                    <a:pt x="9026" y="21600"/>
                  </a:lnTo>
                  <a:lnTo>
                    <a:pt x="3600" y="15473"/>
                  </a:lnTo>
                  <a:lnTo>
                    <a:pt x="0" y="15473"/>
                  </a:lnTo>
                  <a:lnTo>
                    <a:pt x="0" y="9026"/>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76" name="TextBox 26"/>
            <p:cNvSpPr txBox="1"/>
            <p:nvPr/>
          </p:nvSpPr>
          <p:spPr>
            <a:xfrm>
              <a:off x="0" y="0"/>
              <a:ext cx="3809049"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Doesn’t know how the Postal network works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55"/>
                                        </p:tgtEl>
                                        <p:attrNameLst>
                                          <p:attrName>style.visibility</p:attrName>
                                        </p:attrNameLst>
                                      </p:cBhvr>
                                      <p:to>
                                        <p:strVal val="visible"/>
                                      </p:to>
                                    </p:set>
                                    <p:anim calcmode="lin" valueType="num">
                                      <p:cBhvr>
                                        <p:cTn id="7" dur="500" fill="hold"/>
                                        <p:tgtEl>
                                          <p:spTgt spid="755"/>
                                        </p:tgtEl>
                                        <p:attrNameLst>
                                          <p:attrName>ppt_x</p:attrName>
                                        </p:attrNameLst>
                                      </p:cBhvr>
                                      <p:tavLst>
                                        <p:tav tm="0">
                                          <p:val>
                                            <p:strVal val="#ppt_x"/>
                                          </p:val>
                                        </p:tav>
                                        <p:tav tm="100000">
                                          <p:val>
                                            <p:strVal val="#ppt_x"/>
                                          </p:val>
                                        </p:tav>
                                      </p:tavLst>
                                    </p:anim>
                                    <p:anim calcmode="lin" valueType="num">
                                      <p:cBhvr>
                                        <p:cTn id="8" dur="500" fill="hold"/>
                                        <p:tgtEl>
                                          <p:spTgt spid="7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768"/>
                                        </p:tgtEl>
                                        <p:attrNameLst>
                                          <p:attrName>style.visibility</p:attrName>
                                        </p:attrNameLst>
                                      </p:cBhvr>
                                      <p:to>
                                        <p:strVal val="visible"/>
                                      </p:to>
                                    </p:set>
                                    <p:anim calcmode="lin" valueType="num">
                                      <p:cBhvr>
                                        <p:cTn id="12" dur="500" fill="hold"/>
                                        <p:tgtEl>
                                          <p:spTgt spid="768"/>
                                        </p:tgtEl>
                                        <p:attrNameLst>
                                          <p:attrName>ppt_x</p:attrName>
                                        </p:attrNameLst>
                                      </p:cBhvr>
                                      <p:tavLst>
                                        <p:tav tm="0">
                                          <p:val>
                                            <p:strVal val="#ppt_x"/>
                                          </p:val>
                                        </p:tav>
                                        <p:tav tm="100000">
                                          <p:val>
                                            <p:strVal val="#ppt_x"/>
                                          </p:val>
                                        </p:tav>
                                      </p:tavLst>
                                    </p:anim>
                                    <p:anim calcmode="lin" valueType="num">
                                      <p:cBhvr>
                                        <p:cTn id="13" dur="500" fill="hold"/>
                                        <p:tgtEl>
                                          <p:spTgt spid="76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xit" nodeType="clickEffect" presetSubtype="4" presetID="2" grpId="3" fill="hold">
                                  <p:stCondLst>
                                    <p:cond delay="0"/>
                                  </p:stCondLst>
                                  <p:iterate type="el" backwards="0">
                                    <p:tmAbs val="0"/>
                                  </p:iterate>
                                  <p:childTnLst>
                                    <p:anim calcmode="lin" valueType="num">
                                      <p:cBhvr>
                                        <p:cTn id="17" dur="500" fill="hold"/>
                                        <p:tgtEl>
                                          <p:spTgt spid="768"/>
                                        </p:tgtEl>
                                        <p:attrNameLst>
                                          <p:attrName>ppt_x</p:attrName>
                                        </p:attrNameLst>
                                      </p:cBhvr>
                                      <p:tavLst>
                                        <p:tav tm="0">
                                          <p:val>
                                            <p:strVal val="ppt_x"/>
                                          </p:val>
                                        </p:tav>
                                        <p:tav tm="100000">
                                          <p:val>
                                            <p:strVal val="ppt_x"/>
                                          </p:val>
                                        </p:tav>
                                      </p:tavLst>
                                    </p:anim>
                                    <p:anim calcmode="lin" valueType="num">
                                      <p:cBhvr>
                                        <p:cTn id="18" dur="500" fill="hold"/>
                                        <p:tgtEl>
                                          <p:spTgt spid="768"/>
                                        </p:tgtEl>
                                        <p:attrNameLst>
                                          <p:attrName>ppt_y</p:attrName>
                                        </p:attrNameLst>
                                      </p:cBhvr>
                                      <p:tavLst>
                                        <p:tav tm="0">
                                          <p:val>
                                            <p:strVal val="ppt_y"/>
                                          </p:val>
                                        </p:tav>
                                        <p:tav tm="100000">
                                          <p:val>
                                            <p:strVal val="1+ppt_h/2"/>
                                          </p:val>
                                        </p:tav>
                                      </p:tavLst>
                                    </p:anim>
                                    <p:set>
                                      <p:cBhvr>
                                        <p:cTn id="19" fill="hold">
                                          <p:stCondLst>
                                            <p:cond delay="499"/>
                                          </p:stCondLst>
                                        </p:cTn>
                                        <p:tgtEl>
                                          <p:spTgt spid="768"/>
                                        </p:tgtEl>
                                        <p:attrNameLst>
                                          <p:attrName>style.visibility</p:attrName>
                                        </p:attrNameLst>
                                      </p:cBhvr>
                                      <p:to>
                                        <p:strVal val="hidden"/>
                                      </p:to>
                                    </p:set>
                                  </p:childTnLst>
                                </p:cTn>
                              </p:par>
                            </p:childTnLst>
                          </p:cTn>
                        </p:par>
                        <p:par>
                          <p:cTn id="20" fill="hold">
                            <p:stCondLst>
                              <p:cond delay="500"/>
                            </p:stCondLst>
                            <p:childTnLst>
                              <p:par>
                                <p:cTn id="21" presetClass="entr" nodeType="afterEffect" presetSubtype="4" presetID="2" grpId="4" fill="hold">
                                  <p:stCondLst>
                                    <p:cond delay="0"/>
                                  </p:stCondLst>
                                  <p:iterate type="el" backwards="0">
                                    <p:tmAbs val="0"/>
                                  </p:iterate>
                                  <p:childTnLst>
                                    <p:set>
                                      <p:cBhvr>
                                        <p:cTn id="22" fill="hold"/>
                                        <p:tgtEl>
                                          <p:spTgt spid="761"/>
                                        </p:tgtEl>
                                        <p:attrNameLst>
                                          <p:attrName>style.visibility</p:attrName>
                                        </p:attrNameLst>
                                      </p:cBhvr>
                                      <p:to>
                                        <p:strVal val="visible"/>
                                      </p:to>
                                    </p:set>
                                    <p:anim calcmode="lin" valueType="num">
                                      <p:cBhvr>
                                        <p:cTn id="23" dur="500" fill="hold"/>
                                        <p:tgtEl>
                                          <p:spTgt spid="761"/>
                                        </p:tgtEl>
                                        <p:attrNameLst>
                                          <p:attrName>ppt_x</p:attrName>
                                        </p:attrNameLst>
                                      </p:cBhvr>
                                      <p:tavLst>
                                        <p:tav tm="0">
                                          <p:val>
                                            <p:strVal val="#ppt_x"/>
                                          </p:val>
                                        </p:tav>
                                        <p:tav tm="100000">
                                          <p:val>
                                            <p:strVal val="#ppt_x"/>
                                          </p:val>
                                        </p:tav>
                                      </p:tavLst>
                                    </p:anim>
                                    <p:anim calcmode="lin" valueType="num">
                                      <p:cBhvr>
                                        <p:cTn id="24" dur="500" fill="hold"/>
                                        <p:tgtEl>
                                          <p:spTgt spid="761"/>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Class="entr" nodeType="afterEffect" presetSubtype="4" presetID="2" grpId="5" fill="hold">
                                  <p:stCondLst>
                                    <p:cond delay="0"/>
                                  </p:stCondLst>
                                  <p:iterate type="el" backwards="0">
                                    <p:tmAbs val="0"/>
                                  </p:iterate>
                                  <p:childTnLst>
                                    <p:set>
                                      <p:cBhvr>
                                        <p:cTn id="27" fill="hold"/>
                                        <p:tgtEl>
                                          <p:spTgt spid="763"/>
                                        </p:tgtEl>
                                        <p:attrNameLst>
                                          <p:attrName>style.visibility</p:attrName>
                                        </p:attrNameLst>
                                      </p:cBhvr>
                                      <p:to>
                                        <p:strVal val="visible"/>
                                      </p:to>
                                    </p:set>
                                    <p:anim calcmode="lin" valueType="num">
                                      <p:cBhvr>
                                        <p:cTn id="28" dur="500" fill="hold"/>
                                        <p:tgtEl>
                                          <p:spTgt spid="763"/>
                                        </p:tgtEl>
                                        <p:attrNameLst>
                                          <p:attrName>ppt_x</p:attrName>
                                        </p:attrNameLst>
                                      </p:cBhvr>
                                      <p:tavLst>
                                        <p:tav tm="0">
                                          <p:val>
                                            <p:strVal val="#ppt_x"/>
                                          </p:val>
                                        </p:tav>
                                        <p:tav tm="100000">
                                          <p:val>
                                            <p:strVal val="#ppt_x"/>
                                          </p:val>
                                        </p:tav>
                                      </p:tavLst>
                                    </p:anim>
                                    <p:anim calcmode="lin" valueType="num">
                                      <p:cBhvr>
                                        <p:cTn id="29" dur="500" fill="hold"/>
                                        <p:tgtEl>
                                          <p:spTgt spid="763"/>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Class="entr" nodeType="afterEffect" presetSubtype="4" presetID="2" grpId="6" fill="hold">
                                  <p:stCondLst>
                                    <p:cond delay="0"/>
                                  </p:stCondLst>
                                  <p:iterate type="el" backwards="0">
                                    <p:tmAbs val="0"/>
                                  </p:iterate>
                                  <p:childTnLst>
                                    <p:set>
                                      <p:cBhvr>
                                        <p:cTn id="32" fill="hold"/>
                                        <p:tgtEl>
                                          <p:spTgt spid="764"/>
                                        </p:tgtEl>
                                        <p:attrNameLst>
                                          <p:attrName>style.visibility</p:attrName>
                                        </p:attrNameLst>
                                      </p:cBhvr>
                                      <p:to>
                                        <p:strVal val="visible"/>
                                      </p:to>
                                    </p:set>
                                    <p:anim calcmode="lin" valueType="num">
                                      <p:cBhvr>
                                        <p:cTn id="33" dur="500" fill="hold"/>
                                        <p:tgtEl>
                                          <p:spTgt spid="764"/>
                                        </p:tgtEl>
                                        <p:attrNameLst>
                                          <p:attrName>ppt_x</p:attrName>
                                        </p:attrNameLst>
                                      </p:cBhvr>
                                      <p:tavLst>
                                        <p:tav tm="0">
                                          <p:val>
                                            <p:strVal val="#ppt_x"/>
                                          </p:val>
                                        </p:tav>
                                        <p:tav tm="100000">
                                          <p:val>
                                            <p:strVal val="#ppt_x"/>
                                          </p:val>
                                        </p:tav>
                                      </p:tavLst>
                                    </p:anim>
                                    <p:anim calcmode="lin" valueType="num">
                                      <p:cBhvr>
                                        <p:cTn id="34" dur="500" fill="hold"/>
                                        <p:tgtEl>
                                          <p:spTgt spid="764"/>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Class="entr" nodeType="afterEffect" presetSubtype="4" presetID="2" grpId="7" fill="hold">
                                  <p:stCondLst>
                                    <p:cond delay="0"/>
                                  </p:stCondLst>
                                  <p:iterate type="el" backwards="0">
                                    <p:tmAbs val="0"/>
                                  </p:iterate>
                                  <p:childTnLst>
                                    <p:set>
                                      <p:cBhvr>
                                        <p:cTn id="37" fill="hold"/>
                                        <p:tgtEl>
                                          <p:spTgt spid="762"/>
                                        </p:tgtEl>
                                        <p:attrNameLst>
                                          <p:attrName>style.visibility</p:attrName>
                                        </p:attrNameLst>
                                      </p:cBhvr>
                                      <p:to>
                                        <p:strVal val="visible"/>
                                      </p:to>
                                    </p:set>
                                    <p:anim calcmode="lin" valueType="num">
                                      <p:cBhvr>
                                        <p:cTn id="38" dur="500" fill="hold"/>
                                        <p:tgtEl>
                                          <p:spTgt spid="762"/>
                                        </p:tgtEl>
                                        <p:attrNameLst>
                                          <p:attrName>ppt_x</p:attrName>
                                        </p:attrNameLst>
                                      </p:cBhvr>
                                      <p:tavLst>
                                        <p:tav tm="0">
                                          <p:val>
                                            <p:strVal val="#ppt_x"/>
                                          </p:val>
                                        </p:tav>
                                        <p:tav tm="100000">
                                          <p:val>
                                            <p:strVal val="#ppt_x"/>
                                          </p:val>
                                        </p:tav>
                                      </p:tavLst>
                                    </p:anim>
                                    <p:anim calcmode="lin" valueType="num">
                                      <p:cBhvr>
                                        <p:cTn id="39" dur="500" fill="hold"/>
                                        <p:tgtEl>
                                          <p:spTgt spid="762"/>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Class="entr" nodeType="afterEffect" presetSubtype="4" presetID="2" grpId="8" fill="hold">
                                  <p:stCondLst>
                                    <p:cond delay="0"/>
                                  </p:stCondLst>
                                  <p:iterate type="el" backwards="0">
                                    <p:tmAbs val="0"/>
                                  </p:iterate>
                                  <p:childTnLst>
                                    <p:set>
                                      <p:cBhvr>
                                        <p:cTn id="42" fill="hold"/>
                                        <p:tgtEl>
                                          <p:spTgt spid="760"/>
                                        </p:tgtEl>
                                        <p:attrNameLst>
                                          <p:attrName>style.visibility</p:attrName>
                                        </p:attrNameLst>
                                      </p:cBhvr>
                                      <p:to>
                                        <p:strVal val="visible"/>
                                      </p:to>
                                    </p:set>
                                    <p:anim calcmode="lin" valueType="num">
                                      <p:cBhvr>
                                        <p:cTn id="43" dur="500" fill="hold"/>
                                        <p:tgtEl>
                                          <p:spTgt spid="760"/>
                                        </p:tgtEl>
                                        <p:attrNameLst>
                                          <p:attrName>ppt_x</p:attrName>
                                        </p:attrNameLst>
                                      </p:cBhvr>
                                      <p:tavLst>
                                        <p:tav tm="0">
                                          <p:val>
                                            <p:strVal val="#ppt_x"/>
                                          </p:val>
                                        </p:tav>
                                        <p:tav tm="100000">
                                          <p:val>
                                            <p:strVal val="#ppt_x"/>
                                          </p:val>
                                        </p:tav>
                                      </p:tavLst>
                                    </p:anim>
                                    <p:anim calcmode="lin" valueType="num">
                                      <p:cBhvr>
                                        <p:cTn id="44" dur="500" fill="hold"/>
                                        <p:tgtEl>
                                          <p:spTgt spid="760"/>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Class="entr" nodeType="afterEffect" presetSubtype="4" presetID="2" grpId="9" fill="hold">
                                  <p:stCondLst>
                                    <p:cond delay="0"/>
                                  </p:stCondLst>
                                  <p:iterate type="el" backwards="0">
                                    <p:tmAbs val="0"/>
                                  </p:iterate>
                                  <p:childTnLst>
                                    <p:set>
                                      <p:cBhvr>
                                        <p:cTn id="47" fill="hold"/>
                                        <p:tgtEl>
                                          <p:spTgt spid="759"/>
                                        </p:tgtEl>
                                        <p:attrNameLst>
                                          <p:attrName>style.visibility</p:attrName>
                                        </p:attrNameLst>
                                      </p:cBhvr>
                                      <p:to>
                                        <p:strVal val="visible"/>
                                      </p:to>
                                    </p:set>
                                    <p:anim calcmode="lin" valueType="num">
                                      <p:cBhvr>
                                        <p:cTn id="48" dur="500" fill="hold"/>
                                        <p:tgtEl>
                                          <p:spTgt spid="759"/>
                                        </p:tgtEl>
                                        <p:attrNameLst>
                                          <p:attrName>ppt_x</p:attrName>
                                        </p:attrNameLst>
                                      </p:cBhvr>
                                      <p:tavLst>
                                        <p:tav tm="0">
                                          <p:val>
                                            <p:strVal val="#ppt_x"/>
                                          </p:val>
                                        </p:tav>
                                        <p:tav tm="100000">
                                          <p:val>
                                            <p:strVal val="#ppt_x"/>
                                          </p:val>
                                        </p:tav>
                                      </p:tavLst>
                                    </p:anim>
                                    <p:anim calcmode="lin" valueType="num">
                                      <p:cBhvr>
                                        <p:cTn id="49" dur="500" fill="hold"/>
                                        <p:tgtEl>
                                          <p:spTgt spid="759"/>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Class="entr" nodeType="afterEffect" presetSubtype="8" presetID="22" grpId="10" fill="hold">
                                  <p:stCondLst>
                                    <p:cond delay="0"/>
                                  </p:stCondLst>
                                  <p:iterate type="el" backwards="0">
                                    <p:tmAbs val="0"/>
                                  </p:iterate>
                                  <p:childTnLst>
                                    <p:set>
                                      <p:cBhvr>
                                        <p:cTn id="52" fill="hold"/>
                                        <p:tgtEl>
                                          <p:spTgt spid="765"/>
                                        </p:tgtEl>
                                        <p:attrNameLst>
                                          <p:attrName>style.visibility</p:attrName>
                                        </p:attrNameLst>
                                      </p:cBhvr>
                                      <p:to>
                                        <p:strVal val="visible"/>
                                      </p:to>
                                    </p:set>
                                    <p:animEffect filter="wipe(left)" transition="in">
                                      <p:cBhvr>
                                        <p:cTn id="53" dur="500"/>
                                        <p:tgtEl>
                                          <p:spTgt spid="765"/>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4" presetID="2" grpId="11" fill="hold">
                                  <p:stCondLst>
                                    <p:cond delay="0"/>
                                  </p:stCondLst>
                                  <p:iterate type="el" backwards="0">
                                    <p:tmAbs val="0"/>
                                  </p:iterate>
                                  <p:childTnLst>
                                    <p:set>
                                      <p:cBhvr>
                                        <p:cTn id="57" fill="hold"/>
                                        <p:tgtEl>
                                          <p:spTgt spid="771"/>
                                        </p:tgtEl>
                                        <p:attrNameLst>
                                          <p:attrName>style.visibility</p:attrName>
                                        </p:attrNameLst>
                                      </p:cBhvr>
                                      <p:to>
                                        <p:strVal val="visible"/>
                                      </p:to>
                                    </p:set>
                                    <p:anim calcmode="lin" valueType="num">
                                      <p:cBhvr>
                                        <p:cTn id="58" dur="500" fill="hold"/>
                                        <p:tgtEl>
                                          <p:spTgt spid="771"/>
                                        </p:tgtEl>
                                        <p:attrNameLst>
                                          <p:attrName>ppt_x</p:attrName>
                                        </p:attrNameLst>
                                      </p:cBhvr>
                                      <p:tavLst>
                                        <p:tav tm="0">
                                          <p:val>
                                            <p:strVal val="#ppt_x"/>
                                          </p:val>
                                        </p:tav>
                                        <p:tav tm="100000">
                                          <p:val>
                                            <p:strVal val="#ppt_x"/>
                                          </p:val>
                                        </p:tav>
                                      </p:tavLst>
                                    </p:anim>
                                    <p:anim calcmode="lin" valueType="num">
                                      <p:cBhvr>
                                        <p:cTn id="59" dur="500" fill="hold"/>
                                        <p:tgtEl>
                                          <p:spTgt spid="771"/>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Class="exit" nodeType="clickEffect" presetSubtype="4" presetID="2" grpId="12" fill="hold">
                                  <p:stCondLst>
                                    <p:cond delay="0"/>
                                  </p:stCondLst>
                                  <p:iterate type="el" backwards="0">
                                    <p:tmAbs val="0"/>
                                  </p:iterate>
                                  <p:childTnLst>
                                    <p:anim calcmode="lin" valueType="num">
                                      <p:cBhvr>
                                        <p:cTn id="63" dur="500" fill="hold"/>
                                        <p:tgtEl>
                                          <p:spTgt spid="771"/>
                                        </p:tgtEl>
                                        <p:attrNameLst>
                                          <p:attrName>ppt_x</p:attrName>
                                        </p:attrNameLst>
                                      </p:cBhvr>
                                      <p:tavLst>
                                        <p:tav tm="0">
                                          <p:val>
                                            <p:strVal val="ppt_x"/>
                                          </p:val>
                                        </p:tav>
                                        <p:tav tm="100000">
                                          <p:val>
                                            <p:strVal val="ppt_x"/>
                                          </p:val>
                                        </p:tav>
                                      </p:tavLst>
                                    </p:anim>
                                    <p:anim calcmode="lin" valueType="num">
                                      <p:cBhvr>
                                        <p:cTn id="64" dur="500" fill="hold"/>
                                        <p:tgtEl>
                                          <p:spTgt spid="771"/>
                                        </p:tgtEl>
                                        <p:attrNameLst>
                                          <p:attrName>ppt_y</p:attrName>
                                        </p:attrNameLst>
                                      </p:cBhvr>
                                      <p:tavLst>
                                        <p:tav tm="0">
                                          <p:val>
                                            <p:strVal val="ppt_y"/>
                                          </p:val>
                                        </p:tav>
                                        <p:tav tm="100000">
                                          <p:val>
                                            <p:strVal val="1+ppt_h/2"/>
                                          </p:val>
                                        </p:tav>
                                      </p:tavLst>
                                    </p:anim>
                                    <p:set>
                                      <p:cBhvr>
                                        <p:cTn id="65" fill="hold">
                                          <p:stCondLst>
                                            <p:cond delay="499"/>
                                          </p:stCondLst>
                                        </p:cTn>
                                        <p:tgtEl>
                                          <p:spTgt spid="771"/>
                                        </p:tgtEl>
                                        <p:attrNameLst>
                                          <p:attrName>style.visibility</p:attrName>
                                        </p:attrNameLst>
                                      </p:cBhvr>
                                      <p:to>
                                        <p:strVal val="hidden"/>
                                      </p:to>
                                    </p:set>
                                  </p:childTnLst>
                                </p:cTn>
                              </p:par>
                            </p:childTnLst>
                          </p:cTn>
                        </p:par>
                        <p:par>
                          <p:cTn id="66" fill="hold">
                            <p:stCondLst>
                              <p:cond delay="500"/>
                            </p:stCondLst>
                            <p:childTnLst>
                              <p:par>
                                <p:cTn id="67" presetClass="entr" nodeType="afterEffect" presetSubtype="4" presetID="2" grpId="13" fill="hold">
                                  <p:stCondLst>
                                    <p:cond delay="0"/>
                                  </p:stCondLst>
                                  <p:iterate type="el" backwards="0">
                                    <p:tmAbs val="0"/>
                                  </p:iterate>
                                  <p:childTnLst>
                                    <p:set>
                                      <p:cBhvr>
                                        <p:cTn id="68" fill="hold"/>
                                        <p:tgtEl>
                                          <p:spTgt spid="774"/>
                                        </p:tgtEl>
                                        <p:attrNameLst>
                                          <p:attrName>style.visibility</p:attrName>
                                        </p:attrNameLst>
                                      </p:cBhvr>
                                      <p:to>
                                        <p:strVal val="visible"/>
                                      </p:to>
                                    </p:set>
                                    <p:anim calcmode="lin" valueType="num">
                                      <p:cBhvr>
                                        <p:cTn id="69" dur="500" fill="hold"/>
                                        <p:tgtEl>
                                          <p:spTgt spid="774"/>
                                        </p:tgtEl>
                                        <p:attrNameLst>
                                          <p:attrName>ppt_x</p:attrName>
                                        </p:attrNameLst>
                                      </p:cBhvr>
                                      <p:tavLst>
                                        <p:tav tm="0">
                                          <p:val>
                                            <p:strVal val="#ppt_x"/>
                                          </p:val>
                                        </p:tav>
                                        <p:tav tm="100000">
                                          <p:val>
                                            <p:strVal val="#ppt_x"/>
                                          </p:val>
                                        </p:tav>
                                      </p:tavLst>
                                    </p:anim>
                                    <p:anim calcmode="lin" valueType="num">
                                      <p:cBhvr>
                                        <p:cTn id="70" dur="500" fill="hold"/>
                                        <p:tgtEl>
                                          <p:spTgt spid="774"/>
                                        </p:tgtEl>
                                        <p:attrNameLst>
                                          <p:attrName>ppt_y</p:attrName>
                                        </p:attrNameLst>
                                      </p:cBhvr>
                                      <p:tavLst>
                                        <p:tav tm="0">
                                          <p:val>
                                            <p:strVal val="1+#ppt_h/2"/>
                                          </p:val>
                                        </p:tav>
                                        <p:tav tm="100000">
                                          <p:val>
                                            <p:strVal val="#ppt_y"/>
                                          </p:val>
                                        </p:tav>
                                      </p:tavLst>
                                    </p:anim>
                                  </p:childTnLst>
                                </p:cTn>
                              </p:par>
                            </p:childTnLst>
                          </p:cTn>
                        </p:par>
                        <p:par>
                          <p:cTn id="71" fill="hold">
                            <p:stCondLst>
                              <p:cond delay="1000"/>
                            </p:stCondLst>
                            <p:childTnLst>
                              <p:par>
                                <p:cTn id="72" presetClass="entr" nodeType="afterEffect" presetSubtype="4" presetID="2" grpId="14" fill="hold">
                                  <p:stCondLst>
                                    <p:cond delay="0"/>
                                  </p:stCondLst>
                                  <p:iterate type="el" backwards="0">
                                    <p:tmAbs val="0"/>
                                  </p:iterate>
                                  <p:childTnLst>
                                    <p:set>
                                      <p:cBhvr>
                                        <p:cTn id="73" fill="hold"/>
                                        <p:tgtEl>
                                          <p:spTgt spid="777"/>
                                        </p:tgtEl>
                                        <p:attrNameLst>
                                          <p:attrName>style.visibility</p:attrName>
                                        </p:attrNameLst>
                                      </p:cBhvr>
                                      <p:to>
                                        <p:strVal val="visible"/>
                                      </p:to>
                                    </p:set>
                                    <p:anim calcmode="lin" valueType="num">
                                      <p:cBhvr>
                                        <p:cTn id="74" dur="500" fill="hold"/>
                                        <p:tgtEl>
                                          <p:spTgt spid="777"/>
                                        </p:tgtEl>
                                        <p:attrNameLst>
                                          <p:attrName>ppt_x</p:attrName>
                                        </p:attrNameLst>
                                      </p:cBhvr>
                                      <p:tavLst>
                                        <p:tav tm="0">
                                          <p:val>
                                            <p:strVal val="#ppt_x"/>
                                          </p:val>
                                        </p:tav>
                                        <p:tav tm="100000">
                                          <p:val>
                                            <p:strVal val="#ppt_x"/>
                                          </p:val>
                                        </p:tav>
                                      </p:tavLst>
                                    </p:anim>
                                    <p:anim calcmode="lin" valueType="num">
                                      <p:cBhvr>
                                        <p:cTn id="75" dur="500" fill="hold"/>
                                        <p:tgtEl>
                                          <p:spTgt spid="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2" grpId="7"/>
      <p:bldP build="whole" bldLvl="1" animBg="1" rev="0" advAuto="0" spid="771" grpId="11"/>
      <p:bldP build="whole" bldLvl="1" animBg="1" rev="0" advAuto="0" spid="771" grpId="12"/>
      <p:bldP build="whole" bldLvl="1" animBg="1" rev="0" advAuto="0" spid="774" grpId="13"/>
      <p:bldP build="whole" bldLvl="1" animBg="1" rev="0" advAuto="0" spid="755" grpId="1"/>
      <p:bldP build="whole" bldLvl="1" animBg="1" rev="0" advAuto="0" spid="760" grpId="8"/>
      <p:bldP build="whole" bldLvl="1" animBg="1" rev="0" advAuto="0" spid="765" grpId="10"/>
      <p:bldP build="whole" bldLvl="1" animBg="1" rev="0" advAuto="0" spid="764" grpId="6"/>
      <p:bldP build="whole" bldLvl="1" animBg="1" rev="0" advAuto="0" spid="759" grpId="9"/>
      <p:bldP build="whole" bldLvl="1" animBg="1" rev="0" advAuto="0" spid="763" grpId="5"/>
      <p:bldP build="whole" bldLvl="1" animBg="1" rev="0" advAuto="0" spid="761" grpId="4"/>
      <p:bldP build="whole" bldLvl="1" animBg="1" rev="0" advAuto="0" spid="768" grpId="2"/>
      <p:bldP build="whole" bldLvl="1" animBg="1" rev="0" advAuto="0" spid="768" grpId="3"/>
      <p:bldP build="whole" bldLvl="1" animBg="1" rev="0" advAuto="0" spid="777" grpId="14"/>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9" name="Title 1"/>
          <p:cNvSpPr txBox="1"/>
          <p:nvPr>
            <p:ph type="title"/>
          </p:nvPr>
        </p:nvSpPr>
        <p:spPr>
          <a:prstGeom prst="rect">
            <a:avLst/>
          </a:prstGeom>
        </p:spPr>
        <p:txBody>
          <a:bodyPr/>
          <a:lstStyle/>
          <a:p>
            <a:pPr/>
            <a:r>
              <a:t>Network Stack in Practice</a:t>
            </a:r>
          </a:p>
        </p:txBody>
      </p:sp>
      <p:sp>
        <p:nvSpPr>
          <p:cNvPr id="78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81" name="Straight Arrow Connector 4"/>
          <p:cNvSpPr/>
          <p:nvPr/>
        </p:nvSpPr>
        <p:spPr>
          <a:xfrm>
            <a:off x="2593072" y="4562226"/>
            <a:ext cx="3944208" cy="1"/>
          </a:xfrm>
          <a:prstGeom prst="line">
            <a:avLst/>
          </a:prstGeom>
          <a:ln w="57150">
            <a:solidFill>
              <a:schemeClr val="accent1"/>
            </a:solidFill>
            <a:headEnd type="triangle"/>
            <a:tailEnd type="triangle"/>
          </a:ln>
        </p:spPr>
        <p:txBody>
          <a:bodyPr lIns="45719" rIns="45719"/>
          <a:lstStyle/>
          <a:p>
            <a:pPr/>
          </a:p>
        </p:txBody>
      </p:sp>
      <p:sp>
        <p:nvSpPr>
          <p:cNvPr id="782" name="Straight Arrow Connector 5"/>
          <p:cNvSpPr/>
          <p:nvPr/>
        </p:nvSpPr>
        <p:spPr>
          <a:xfrm>
            <a:off x="2593072" y="3952618"/>
            <a:ext cx="3944207" cy="7495"/>
          </a:xfrm>
          <a:prstGeom prst="line">
            <a:avLst/>
          </a:prstGeom>
          <a:ln w="57150">
            <a:solidFill>
              <a:schemeClr val="accent1"/>
            </a:solidFill>
            <a:headEnd type="triangle"/>
            <a:tailEnd type="triangle"/>
          </a:ln>
        </p:spPr>
        <p:txBody>
          <a:bodyPr lIns="45719" rIns="45719"/>
          <a:lstStyle/>
          <a:p>
            <a:pPr/>
          </a:p>
        </p:txBody>
      </p:sp>
      <p:sp>
        <p:nvSpPr>
          <p:cNvPr id="783" name="Rectangle 7"/>
          <p:cNvSpPr/>
          <p:nvPr/>
        </p:nvSpPr>
        <p:spPr>
          <a:xfrm>
            <a:off x="238821" y="2524861"/>
            <a:ext cx="225872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784" name="Content Placeholder 2"/>
          <p:cNvSpPr txBox="1"/>
          <p:nvPr/>
        </p:nvSpPr>
        <p:spPr>
          <a:xfrm>
            <a:off x="211399" y="2524861"/>
            <a:ext cx="2231552"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785" name="Rectangle 9"/>
          <p:cNvSpPr/>
          <p:nvPr/>
        </p:nvSpPr>
        <p:spPr>
          <a:xfrm>
            <a:off x="227581" y="3100348"/>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786" name="Content Placeholder 2"/>
          <p:cNvSpPr txBox="1"/>
          <p:nvPr/>
        </p:nvSpPr>
        <p:spPr>
          <a:xfrm>
            <a:off x="200023" y="3100348"/>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787" name="Rectangle 11"/>
          <p:cNvSpPr/>
          <p:nvPr/>
        </p:nvSpPr>
        <p:spPr>
          <a:xfrm>
            <a:off x="227712" y="3673526"/>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788" name="Content Placeholder 2"/>
          <p:cNvSpPr txBox="1"/>
          <p:nvPr/>
        </p:nvSpPr>
        <p:spPr>
          <a:xfrm>
            <a:off x="200154" y="367352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789" name="Rectangle 13"/>
          <p:cNvSpPr/>
          <p:nvPr/>
        </p:nvSpPr>
        <p:spPr>
          <a:xfrm>
            <a:off x="227712" y="4246703"/>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790" name="Content Placeholder 2"/>
          <p:cNvSpPr txBox="1"/>
          <p:nvPr/>
        </p:nvSpPr>
        <p:spPr>
          <a:xfrm>
            <a:off x="200154" y="424670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791" name="Rectangle 15"/>
          <p:cNvSpPr/>
          <p:nvPr/>
        </p:nvSpPr>
        <p:spPr>
          <a:xfrm>
            <a:off x="227712" y="4819879"/>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792" name="Content Placeholder 2"/>
          <p:cNvSpPr txBox="1"/>
          <p:nvPr/>
        </p:nvSpPr>
        <p:spPr>
          <a:xfrm>
            <a:off x="200154" y="481987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793" name="Rectangle 17"/>
          <p:cNvSpPr/>
          <p:nvPr/>
        </p:nvSpPr>
        <p:spPr>
          <a:xfrm>
            <a:off x="227712"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794" name="Content Placeholder 2"/>
          <p:cNvSpPr txBox="1"/>
          <p:nvPr/>
        </p:nvSpPr>
        <p:spPr>
          <a:xfrm>
            <a:off x="200154"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795" name="Rectangle 19"/>
          <p:cNvSpPr/>
          <p:nvPr/>
        </p:nvSpPr>
        <p:spPr>
          <a:xfrm>
            <a:off x="227843" y="5970790"/>
            <a:ext cx="2269962" cy="573178"/>
          </a:xfrm>
          <a:prstGeom prst="rect">
            <a:avLst/>
          </a:prstGeom>
          <a:blipFill>
            <a:blip r:embed="rId2"/>
          </a:blipFill>
          <a:ln w="57150">
            <a:solidFill>
              <a:srgbClr val="000000"/>
            </a:solidFill>
          </a:ln>
        </p:spPr>
        <p:txBody>
          <a:bodyPr lIns="45719" rIns="45719" anchor="ctr"/>
          <a:lstStyle/>
          <a:p>
            <a:pPr algn="ctr">
              <a:defRPr>
                <a:solidFill>
                  <a:srgbClr val="FFFFFF"/>
                </a:solidFill>
              </a:defRPr>
            </a:pPr>
          </a:p>
        </p:txBody>
      </p:sp>
      <p:sp>
        <p:nvSpPr>
          <p:cNvPr id="796" name="Content Placeholder 2"/>
          <p:cNvSpPr txBox="1"/>
          <p:nvPr/>
        </p:nvSpPr>
        <p:spPr>
          <a:xfrm>
            <a:off x="200285" y="5970790"/>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797" name="Rectangle 21"/>
          <p:cNvSpPr/>
          <p:nvPr/>
        </p:nvSpPr>
        <p:spPr>
          <a:xfrm>
            <a:off x="3437206" y="4824436"/>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798" name="Content Placeholder 2"/>
          <p:cNvSpPr txBox="1"/>
          <p:nvPr/>
        </p:nvSpPr>
        <p:spPr>
          <a:xfrm>
            <a:off x="3409648" y="482443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799" name="Rectangle 23"/>
          <p:cNvSpPr/>
          <p:nvPr/>
        </p:nvSpPr>
        <p:spPr>
          <a:xfrm>
            <a:off x="3437206" y="5402171"/>
            <a:ext cx="2269961" cy="573177"/>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800" name="Content Placeholder 2"/>
          <p:cNvSpPr txBox="1"/>
          <p:nvPr/>
        </p:nvSpPr>
        <p:spPr>
          <a:xfrm>
            <a:off x="3409648" y="5402171"/>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801" name="Rectangle 25"/>
          <p:cNvSpPr/>
          <p:nvPr/>
        </p:nvSpPr>
        <p:spPr>
          <a:xfrm>
            <a:off x="3437337" y="5975348"/>
            <a:ext cx="1134850" cy="573177"/>
          </a:xfrm>
          <a:prstGeom prst="rect">
            <a:avLst/>
          </a:prstGeom>
          <a:blipFill>
            <a:blip r:embed="rId2"/>
          </a:blipFill>
          <a:ln w="12700">
            <a:miter lim="400000"/>
          </a:ln>
        </p:spPr>
        <p:txBody>
          <a:bodyPr lIns="45719" rIns="45719" anchor="ctr"/>
          <a:lstStyle/>
          <a:p>
            <a:pPr algn="ctr">
              <a:defRPr>
                <a:solidFill>
                  <a:srgbClr val="FFFFFF"/>
                </a:solidFill>
              </a:defRPr>
            </a:pPr>
          </a:p>
        </p:txBody>
      </p:sp>
      <p:sp>
        <p:nvSpPr>
          <p:cNvPr id="802" name="Rectangle 26"/>
          <p:cNvSpPr/>
          <p:nvPr/>
        </p:nvSpPr>
        <p:spPr>
          <a:xfrm>
            <a:off x="6644302" y="2524860"/>
            <a:ext cx="2269962" cy="573177"/>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803" name="Content Placeholder 2"/>
          <p:cNvSpPr txBox="1"/>
          <p:nvPr/>
        </p:nvSpPr>
        <p:spPr>
          <a:xfrm>
            <a:off x="6644564" y="2524860"/>
            <a:ext cx="2215106"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804" name="Rectangle 28"/>
          <p:cNvSpPr/>
          <p:nvPr/>
        </p:nvSpPr>
        <p:spPr>
          <a:xfrm>
            <a:off x="6644302" y="3100347"/>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805" name="Content Placeholder 2"/>
          <p:cNvSpPr txBox="1"/>
          <p:nvPr/>
        </p:nvSpPr>
        <p:spPr>
          <a:xfrm>
            <a:off x="6616744" y="310034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806" name="Rectangle 30"/>
          <p:cNvSpPr/>
          <p:nvPr/>
        </p:nvSpPr>
        <p:spPr>
          <a:xfrm>
            <a:off x="6644433" y="3673524"/>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807" name="Content Placeholder 2"/>
          <p:cNvSpPr txBox="1"/>
          <p:nvPr/>
        </p:nvSpPr>
        <p:spPr>
          <a:xfrm>
            <a:off x="6616875" y="367352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808" name="Rectangle 32"/>
          <p:cNvSpPr/>
          <p:nvPr/>
        </p:nvSpPr>
        <p:spPr>
          <a:xfrm>
            <a:off x="6644433" y="4246702"/>
            <a:ext cx="2269962" cy="573177"/>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809" name="Content Placeholder 2"/>
          <p:cNvSpPr txBox="1"/>
          <p:nvPr/>
        </p:nvSpPr>
        <p:spPr>
          <a:xfrm>
            <a:off x="6616875" y="4246702"/>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810" name="Rectangle 34"/>
          <p:cNvSpPr/>
          <p:nvPr/>
        </p:nvSpPr>
        <p:spPr>
          <a:xfrm>
            <a:off x="6644433" y="4819879"/>
            <a:ext cx="2269962" cy="573177"/>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811" name="Content Placeholder 2"/>
          <p:cNvSpPr txBox="1"/>
          <p:nvPr/>
        </p:nvSpPr>
        <p:spPr>
          <a:xfrm>
            <a:off x="6616875" y="4819879"/>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812" name="Rectangle 36"/>
          <p:cNvSpPr/>
          <p:nvPr/>
        </p:nvSpPr>
        <p:spPr>
          <a:xfrm>
            <a:off x="6644433" y="5397613"/>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813" name="Content Placeholder 2"/>
          <p:cNvSpPr txBox="1"/>
          <p:nvPr/>
        </p:nvSpPr>
        <p:spPr>
          <a:xfrm>
            <a:off x="6616875" y="53976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814" name="Rectangle 38"/>
          <p:cNvSpPr/>
          <p:nvPr/>
        </p:nvSpPr>
        <p:spPr>
          <a:xfrm>
            <a:off x="6644564" y="5970789"/>
            <a:ext cx="2269962" cy="573178"/>
          </a:xfrm>
          <a:prstGeom prst="rect">
            <a:avLst/>
          </a:prstGeom>
          <a:blipFill>
            <a:blip r:embed="rId3"/>
          </a:blipFill>
          <a:ln w="57150">
            <a:solidFill>
              <a:srgbClr val="000000"/>
            </a:solidFill>
          </a:ln>
        </p:spPr>
        <p:txBody>
          <a:bodyPr lIns="45719" rIns="45719" anchor="ctr"/>
          <a:lstStyle/>
          <a:p>
            <a:pPr algn="ctr">
              <a:defRPr>
                <a:solidFill>
                  <a:srgbClr val="FFFFFF"/>
                </a:solidFill>
              </a:defRPr>
            </a:pPr>
          </a:p>
        </p:txBody>
      </p:sp>
      <p:sp>
        <p:nvSpPr>
          <p:cNvPr id="815" name="Content Placeholder 2"/>
          <p:cNvSpPr txBox="1"/>
          <p:nvPr/>
        </p:nvSpPr>
        <p:spPr>
          <a:xfrm>
            <a:off x="6617006" y="597078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816" name="Content Placeholder 5"/>
          <p:cNvSpPr txBox="1"/>
          <p:nvPr/>
        </p:nvSpPr>
        <p:spPr>
          <a:xfrm>
            <a:off x="607117"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1</a:t>
            </a:r>
          </a:p>
        </p:txBody>
      </p:sp>
      <p:sp>
        <p:nvSpPr>
          <p:cNvPr id="817" name="Content Placeholder 5"/>
          <p:cNvSpPr txBox="1"/>
          <p:nvPr/>
        </p:nvSpPr>
        <p:spPr>
          <a:xfrm>
            <a:off x="3857954" y="2011906"/>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Router</a:t>
            </a:r>
          </a:p>
        </p:txBody>
      </p:sp>
      <p:sp>
        <p:nvSpPr>
          <p:cNvPr id="818" name="Content Placeholder 5"/>
          <p:cNvSpPr txBox="1"/>
          <p:nvPr/>
        </p:nvSpPr>
        <p:spPr>
          <a:xfrm>
            <a:off x="7070669" y="1982359"/>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2</a:t>
            </a:r>
          </a:p>
        </p:txBody>
      </p:sp>
      <p:sp>
        <p:nvSpPr>
          <p:cNvPr id="819" name="Rectangle 43"/>
          <p:cNvSpPr/>
          <p:nvPr/>
        </p:nvSpPr>
        <p:spPr>
          <a:xfrm>
            <a:off x="4569057" y="5975348"/>
            <a:ext cx="1134850" cy="573177"/>
          </a:xfrm>
          <a:prstGeom prst="rect">
            <a:avLst/>
          </a:prstGeom>
          <a:blipFill>
            <a:blip r:embed="rId3"/>
          </a:blipFill>
          <a:ln w="12700">
            <a:miter lim="400000"/>
          </a:ln>
        </p:spPr>
        <p:txBody>
          <a:bodyPr lIns="45719" rIns="45719" anchor="ctr"/>
          <a:lstStyle/>
          <a:p>
            <a:pPr algn="ctr">
              <a:defRPr>
                <a:solidFill>
                  <a:srgbClr val="FFFFFF"/>
                </a:solidFill>
              </a:defRPr>
            </a:pPr>
          </a:p>
        </p:txBody>
      </p:sp>
      <p:sp>
        <p:nvSpPr>
          <p:cNvPr id="820" name="Rectangle 44"/>
          <p:cNvSpPr/>
          <p:nvPr/>
        </p:nvSpPr>
        <p:spPr>
          <a:xfrm>
            <a:off x="3437206" y="5966233"/>
            <a:ext cx="2269962" cy="573178"/>
          </a:xfrm>
          <a:prstGeom prst="rect">
            <a:avLst/>
          </a:prstGeom>
          <a:ln w="57150">
            <a:solidFill>
              <a:srgbClr val="000000"/>
            </a:solidFill>
          </a:ln>
        </p:spPr>
        <p:txBody>
          <a:bodyPr lIns="45719" rIns="45719" anchor="ctr"/>
          <a:lstStyle/>
          <a:p>
            <a:pPr algn="ctr">
              <a:defRPr>
                <a:solidFill>
                  <a:srgbClr val="FFFFFF"/>
                </a:solidFill>
              </a:defRPr>
            </a:pPr>
          </a:p>
        </p:txBody>
      </p:sp>
      <p:sp>
        <p:nvSpPr>
          <p:cNvPr id="821" name="Content Placeholder 2"/>
          <p:cNvSpPr txBox="1"/>
          <p:nvPr/>
        </p:nvSpPr>
        <p:spPr>
          <a:xfrm>
            <a:off x="3450859" y="596623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sp>
        <p:nvSpPr>
          <p:cNvPr id="822" name="Straight Arrow Connector 46"/>
          <p:cNvSpPr/>
          <p:nvPr/>
        </p:nvSpPr>
        <p:spPr>
          <a:xfrm>
            <a:off x="2579424" y="5688758"/>
            <a:ext cx="777927" cy="1"/>
          </a:xfrm>
          <a:prstGeom prst="line">
            <a:avLst/>
          </a:prstGeom>
          <a:ln w="57150">
            <a:solidFill>
              <a:schemeClr val="accent1"/>
            </a:solidFill>
            <a:headEnd type="triangle"/>
            <a:tailEnd type="triangle"/>
          </a:ln>
        </p:spPr>
        <p:txBody>
          <a:bodyPr lIns="45719" rIns="45719"/>
          <a:lstStyle/>
          <a:p>
            <a:pPr/>
          </a:p>
        </p:txBody>
      </p:sp>
      <p:sp>
        <p:nvSpPr>
          <p:cNvPr id="823" name="Straight Arrow Connector 48"/>
          <p:cNvSpPr/>
          <p:nvPr/>
        </p:nvSpPr>
        <p:spPr>
          <a:xfrm>
            <a:off x="5775273" y="5688758"/>
            <a:ext cx="777927" cy="1"/>
          </a:xfrm>
          <a:prstGeom prst="line">
            <a:avLst/>
          </a:prstGeom>
          <a:ln w="57150">
            <a:solidFill>
              <a:schemeClr val="accent1"/>
            </a:solidFill>
            <a:headEnd type="triangle"/>
            <a:tailEnd type="triangle"/>
          </a:ln>
        </p:spPr>
        <p:txBody>
          <a:bodyPr lIns="45719" rIns="45719"/>
          <a:lstStyle/>
          <a:p>
            <a:pPr/>
          </a:p>
        </p:txBody>
      </p:sp>
      <p:sp>
        <p:nvSpPr>
          <p:cNvPr id="824" name="Straight Arrow Connector 50"/>
          <p:cNvSpPr/>
          <p:nvPr/>
        </p:nvSpPr>
        <p:spPr>
          <a:xfrm>
            <a:off x="2579424" y="5111024"/>
            <a:ext cx="777927" cy="1"/>
          </a:xfrm>
          <a:prstGeom prst="line">
            <a:avLst/>
          </a:prstGeom>
          <a:ln w="57150">
            <a:solidFill>
              <a:schemeClr val="accent1"/>
            </a:solidFill>
            <a:headEnd type="triangle"/>
            <a:tailEnd type="triangle"/>
          </a:ln>
        </p:spPr>
        <p:txBody>
          <a:bodyPr lIns="45719" rIns="45719"/>
          <a:lstStyle/>
          <a:p>
            <a:pPr/>
          </a:p>
        </p:txBody>
      </p:sp>
      <p:sp>
        <p:nvSpPr>
          <p:cNvPr id="825" name="Straight Arrow Connector 51"/>
          <p:cNvSpPr/>
          <p:nvPr/>
        </p:nvSpPr>
        <p:spPr>
          <a:xfrm>
            <a:off x="5775273" y="5111024"/>
            <a:ext cx="777927" cy="1"/>
          </a:xfrm>
          <a:prstGeom prst="line">
            <a:avLst/>
          </a:prstGeom>
          <a:ln w="57150">
            <a:solidFill>
              <a:schemeClr val="accent1"/>
            </a:solidFill>
            <a:headEnd type="triangle"/>
            <a:tailEnd type="triangle"/>
          </a:ln>
        </p:spPr>
        <p:txBody>
          <a:bodyPr lIns="45719" rIns="45719"/>
          <a:lstStyle/>
          <a:p>
            <a:pPr/>
          </a:p>
        </p:txBody>
      </p:sp>
      <p:sp>
        <p:nvSpPr>
          <p:cNvPr id="826" name="Content Placeholder 2"/>
          <p:cNvSpPr txBox="1"/>
          <p:nvPr/>
        </p:nvSpPr>
        <p:spPr>
          <a:xfrm>
            <a:off x="255150" y="366614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Video Client</a:t>
            </a:r>
          </a:p>
        </p:txBody>
      </p:sp>
      <p:sp>
        <p:nvSpPr>
          <p:cNvPr id="827" name="Content Placeholder 2"/>
          <p:cNvSpPr txBox="1"/>
          <p:nvPr/>
        </p:nvSpPr>
        <p:spPr>
          <a:xfrm>
            <a:off x="255150" y="423932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UDP</a:t>
            </a:r>
          </a:p>
        </p:txBody>
      </p:sp>
      <p:sp>
        <p:nvSpPr>
          <p:cNvPr id="828" name="Content Placeholder 2"/>
          <p:cNvSpPr txBox="1"/>
          <p:nvPr/>
        </p:nvSpPr>
        <p:spPr>
          <a:xfrm>
            <a:off x="6671871" y="3666145"/>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600"/>
              </a:spcBef>
              <a:defRPr sz="2700">
                <a:solidFill>
                  <a:srgbClr val="FFFFFF"/>
                </a:solidFill>
              </a:defRPr>
            </a:lvl1pPr>
          </a:lstStyle>
          <a:p>
            <a:pPr/>
            <a:r>
              <a:t>Video Server</a:t>
            </a:r>
          </a:p>
        </p:txBody>
      </p:sp>
      <p:sp>
        <p:nvSpPr>
          <p:cNvPr id="829" name="Content Placeholder 2"/>
          <p:cNvSpPr txBox="1"/>
          <p:nvPr/>
        </p:nvSpPr>
        <p:spPr>
          <a:xfrm>
            <a:off x="6671871" y="4239323"/>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UDP</a:t>
            </a:r>
          </a:p>
        </p:txBody>
      </p:sp>
      <p:sp>
        <p:nvSpPr>
          <p:cNvPr id="830" name="Content Placeholder 2"/>
          <p:cNvSpPr txBox="1"/>
          <p:nvPr/>
        </p:nvSpPr>
        <p:spPr>
          <a:xfrm>
            <a:off x="214196" y="367979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FTP Client</a:t>
            </a:r>
          </a:p>
        </p:txBody>
      </p:sp>
      <p:sp>
        <p:nvSpPr>
          <p:cNvPr id="831" name="Content Placeholder 2"/>
          <p:cNvSpPr txBox="1"/>
          <p:nvPr/>
        </p:nvSpPr>
        <p:spPr>
          <a:xfrm>
            <a:off x="214196" y="425297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TCP</a:t>
            </a:r>
          </a:p>
        </p:txBody>
      </p:sp>
      <p:sp>
        <p:nvSpPr>
          <p:cNvPr id="832" name="Content Placeholder 2"/>
          <p:cNvSpPr txBox="1"/>
          <p:nvPr/>
        </p:nvSpPr>
        <p:spPr>
          <a:xfrm>
            <a:off x="214196" y="482615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IP</a:t>
            </a:r>
          </a:p>
        </p:txBody>
      </p:sp>
      <p:sp>
        <p:nvSpPr>
          <p:cNvPr id="833" name="Content Placeholder 2"/>
          <p:cNvSpPr txBox="1"/>
          <p:nvPr/>
        </p:nvSpPr>
        <p:spPr>
          <a:xfrm>
            <a:off x="214196" y="540388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Ethernet</a:t>
            </a:r>
          </a:p>
        </p:txBody>
      </p:sp>
      <p:sp>
        <p:nvSpPr>
          <p:cNvPr id="834" name="Content Placeholder 2"/>
          <p:cNvSpPr txBox="1"/>
          <p:nvPr/>
        </p:nvSpPr>
        <p:spPr>
          <a:xfrm>
            <a:off x="3423689" y="483070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IP</a:t>
            </a:r>
          </a:p>
        </p:txBody>
      </p:sp>
      <p:sp>
        <p:nvSpPr>
          <p:cNvPr id="835" name="Content Placeholder 2"/>
          <p:cNvSpPr txBox="1"/>
          <p:nvPr/>
        </p:nvSpPr>
        <p:spPr>
          <a:xfrm>
            <a:off x="3437211" y="5408441"/>
            <a:ext cx="220144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Ethernet</a:t>
            </a:r>
          </a:p>
        </p:txBody>
      </p:sp>
      <p:sp>
        <p:nvSpPr>
          <p:cNvPr id="836" name="Content Placeholder 2"/>
          <p:cNvSpPr txBox="1"/>
          <p:nvPr/>
        </p:nvSpPr>
        <p:spPr>
          <a:xfrm>
            <a:off x="6630916" y="3679795"/>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FTP Server</a:t>
            </a:r>
          </a:p>
        </p:txBody>
      </p:sp>
      <p:sp>
        <p:nvSpPr>
          <p:cNvPr id="837" name="Content Placeholder 2"/>
          <p:cNvSpPr txBox="1"/>
          <p:nvPr/>
        </p:nvSpPr>
        <p:spPr>
          <a:xfrm>
            <a:off x="6630916" y="4252972"/>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TCP</a:t>
            </a:r>
          </a:p>
        </p:txBody>
      </p:sp>
      <p:sp>
        <p:nvSpPr>
          <p:cNvPr id="838" name="Content Placeholder 2"/>
          <p:cNvSpPr txBox="1"/>
          <p:nvPr/>
        </p:nvSpPr>
        <p:spPr>
          <a:xfrm>
            <a:off x="6630916" y="482614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IP</a:t>
            </a:r>
          </a:p>
        </p:txBody>
      </p:sp>
      <p:sp>
        <p:nvSpPr>
          <p:cNvPr id="839" name="Content Placeholder 2"/>
          <p:cNvSpPr txBox="1"/>
          <p:nvPr/>
        </p:nvSpPr>
        <p:spPr>
          <a:xfrm>
            <a:off x="6630916" y="540388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Ethernet</a:t>
            </a:r>
          </a:p>
        </p:txBody>
      </p:sp>
      <p:sp>
        <p:nvSpPr>
          <p:cNvPr id="840" name="Content Placeholder 2"/>
          <p:cNvSpPr txBox="1"/>
          <p:nvPr/>
        </p:nvSpPr>
        <p:spPr>
          <a:xfrm>
            <a:off x="214201" y="540670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802.11n</a:t>
            </a:r>
          </a:p>
        </p:txBody>
      </p:sp>
      <p:sp>
        <p:nvSpPr>
          <p:cNvPr id="841" name="Content Placeholder 2"/>
          <p:cNvSpPr txBox="1"/>
          <p:nvPr/>
        </p:nvSpPr>
        <p:spPr>
          <a:xfrm>
            <a:off x="3437216" y="5411261"/>
            <a:ext cx="220144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802.11n</a:t>
            </a:r>
          </a:p>
        </p:txBody>
      </p:sp>
      <p:sp>
        <p:nvSpPr>
          <p:cNvPr id="842" name="Content Placeholder 2"/>
          <p:cNvSpPr txBox="1"/>
          <p:nvPr/>
        </p:nvSpPr>
        <p:spPr>
          <a:xfrm>
            <a:off x="6630921" y="5406702"/>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802.11n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 grpId="1" fill="hold">
                                  <p:stCondLst>
                                    <p:cond delay="0"/>
                                  </p:stCondLst>
                                  <p:iterate type="el" backwards="0">
                                    <p:tmAbs val="0"/>
                                  </p:iterate>
                                  <p:childTnLst>
                                    <p:anim calcmode="lin" valueType="num">
                                      <p:cBhvr>
                                        <p:cTn id="6" dur="500" fill="hold"/>
                                        <p:tgtEl>
                                          <p:spTgt spid="786"/>
                                        </p:tgtEl>
                                        <p:attrNameLst>
                                          <p:attrName>ppt_x</p:attrName>
                                        </p:attrNameLst>
                                      </p:cBhvr>
                                      <p:tavLst>
                                        <p:tav tm="0">
                                          <p:val>
                                            <p:strVal val="ppt_x"/>
                                          </p:val>
                                        </p:tav>
                                        <p:tav tm="100000">
                                          <p:val>
                                            <p:strVal val="0-ppt_w/2"/>
                                          </p:val>
                                        </p:tav>
                                      </p:tavLst>
                                    </p:anim>
                                    <p:anim calcmode="lin" valueType="num">
                                      <p:cBhvr>
                                        <p:cTn id="7" dur="500" fill="hold"/>
                                        <p:tgtEl>
                                          <p:spTgt spid="786"/>
                                        </p:tgtEl>
                                        <p:attrNameLst>
                                          <p:attrName>ppt_y</p:attrName>
                                        </p:attrNameLst>
                                      </p:cBhvr>
                                      <p:tavLst>
                                        <p:tav tm="0">
                                          <p:val>
                                            <p:strVal val="ppt_y"/>
                                          </p:val>
                                        </p:tav>
                                        <p:tav tm="100000">
                                          <p:val>
                                            <p:strVal val="ppt_y"/>
                                          </p:val>
                                        </p:tav>
                                      </p:tavLst>
                                    </p:anim>
                                    <p:set>
                                      <p:cBhvr>
                                        <p:cTn id="8" fill="hold">
                                          <p:stCondLst>
                                            <p:cond delay="499"/>
                                          </p:stCondLst>
                                        </p:cTn>
                                        <p:tgtEl>
                                          <p:spTgt spid="786"/>
                                        </p:tgtEl>
                                        <p:attrNameLst>
                                          <p:attrName>style.visibility</p:attrName>
                                        </p:attrNameLst>
                                      </p:cBhvr>
                                      <p:to>
                                        <p:strVal val="hidden"/>
                                      </p:to>
                                    </p:set>
                                  </p:childTnLst>
                                </p:cTn>
                              </p:par>
                            </p:childTnLst>
                          </p:cTn>
                        </p:par>
                        <p:par>
                          <p:cTn id="9" fill="hold">
                            <p:stCondLst>
                              <p:cond delay="500"/>
                            </p:stCondLst>
                            <p:childTnLst>
                              <p:par>
                                <p:cTn id="10" presetClass="exit" nodeType="afterEffect" presetSubtype="8" presetID="2" grpId="2" fill="hold">
                                  <p:stCondLst>
                                    <p:cond delay="0"/>
                                  </p:stCondLst>
                                  <p:iterate type="el" backwards="0">
                                    <p:tmAbs val="0"/>
                                  </p:iterate>
                                  <p:childTnLst>
                                    <p:anim calcmode="lin" valueType="num">
                                      <p:cBhvr>
                                        <p:cTn id="11" dur="500" fill="hold"/>
                                        <p:tgtEl>
                                          <p:spTgt spid="785"/>
                                        </p:tgtEl>
                                        <p:attrNameLst>
                                          <p:attrName>ppt_x</p:attrName>
                                        </p:attrNameLst>
                                      </p:cBhvr>
                                      <p:tavLst>
                                        <p:tav tm="0">
                                          <p:val>
                                            <p:strVal val="ppt_x"/>
                                          </p:val>
                                        </p:tav>
                                        <p:tav tm="100000">
                                          <p:val>
                                            <p:strVal val="0-ppt_w/2"/>
                                          </p:val>
                                        </p:tav>
                                      </p:tavLst>
                                    </p:anim>
                                    <p:anim calcmode="lin" valueType="num">
                                      <p:cBhvr>
                                        <p:cTn id="12" dur="500" fill="hold"/>
                                        <p:tgtEl>
                                          <p:spTgt spid="785"/>
                                        </p:tgtEl>
                                        <p:attrNameLst>
                                          <p:attrName>ppt_y</p:attrName>
                                        </p:attrNameLst>
                                      </p:cBhvr>
                                      <p:tavLst>
                                        <p:tav tm="0">
                                          <p:val>
                                            <p:strVal val="ppt_y"/>
                                          </p:val>
                                        </p:tav>
                                        <p:tav tm="100000">
                                          <p:val>
                                            <p:strVal val="ppt_y"/>
                                          </p:val>
                                        </p:tav>
                                      </p:tavLst>
                                    </p:anim>
                                    <p:set>
                                      <p:cBhvr>
                                        <p:cTn id="13" fill="hold">
                                          <p:stCondLst>
                                            <p:cond delay="499"/>
                                          </p:stCondLst>
                                        </p:cTn>
                                        <p:tgtEl>
                                          <p:spTgt spid="785"/>
                                        </p:tgtEl>
                                        <p:attrNameLst>
                                          <p:attrName>style.visibility</p:attrName>
                                        </p:attrNameLst>
                                      </p:cBhvr>
                                      <p:to>
                                        <p:strVal val="hidden"/>
                                      </p:to>
                                    </p:set>
                                  </p:childTnLst>
                                </p:cTn>
                              </p:par>
                            </p:childTnLst>
                          </p:cTn>
                        </p:par>
                        <p:par>
                          <p:cTn id="14" fill="hold">
                            <p:stCondLst>
                              <p:cond delay="1000"/>
                            </p:stCondLst>
                            <p:childTnLst>
                              <p:par>
                                <p:cTn id="15" presetClass="exit" nodeType="afterEffect" presetSubtype="8" presetID="2" grpId="3" fill="hold">
                                  <p:stCondLst>
                                    <p:cond delay="0"/>
                                  </p:stCondLst>
                                  <p:iterate type="el" backwards="0">
                                    <p:tmAbs val="0"/>
                                  </p:iterate>
                                  <p:childTnLst>
                                    <p:anim calcmode="lin" valueType="num">
                                      <p:cBhvr>
                                        <p:cTn id="16" dur="500" fill="hold"/>
                                        <p:tgtEl>
                                          <p:spTgt spid="788"/>
                                        </p:tgtEl>
                                        <p:attrNameLst>
                                          <p:attrName>ppt_x</p:attrName>
                                        </p:attrNameLst>
                                      </p:cBhvr>
                                      <p:tavLst>
                                        <p:tav tm="0">
                                          <p:val>
                                            <p:strVal val="ppt_x"/>
                                          </p:val>
                                        </p:tav>
                                        <p:tav tm="100000">
                                          <p:val>
                                            <p:strVal val="0-ppt_w/2"/>
                                          </p:val>
                                        </p:tav>
                                      </p:tavLst>
                                    </p:anim>
                                    <p:anim calcmode="lin" valueType="num">
                                      <p:cBhvr>
                                        <p:cTn id="17" dur="500" fill="hold"/>
                                        <p:tgtEl>
                                          <p:spTgt spid="788"/>
                                        </p:tgtEl>
                                        <p:attrNameLst>
                                          <p:attrName>ppt_y</p:attrName>
                                        </p:attrNameLst>
                                      </p:cBhvr>
                                      <p:tavLst>
                                        <p:tav tm="0">
                                          <p:val>
                                            <p:strVal val="ppt_y"/>
                                          </p:val>
                                        </p:tav>
                                        <p:tav tm="100000">
                                          <p:val>
                                            <p:strVal val="ppt_y"/>
                                          </p:val>
                                        </p:tav>
                                      </p:tavLst>
                                    </p:anim>
                                    <p:set>
                                      <p:cBhvr>
                                        <p:cTn id="18" fill="hold">
                                          <p:stCondLst>
                                            <p:cond delay="499"/>
                                          </p:stCondLst>
                                        </p:cTn>
                                        <p:tgtEl>
                                          <p:spTgt spid="788"/>
                                        </p:tgtEl>
                                        <p:attrNameLst>
                                          <p:attrName>style.visibility</p:attrName>
                                        </p:attrNameLst>
                                      </p:cBhvr>
                                      <p:to>
                                        <p:strVal val="hidden"/>
                                      </p:to>
                                    </p:set>
                                  </p:childTnLst>
                                </p:cTn>
                              </p:par>
                            </p:childTnLst>
                          </p:cTn>
                        </p:par>
                        <p:par>
                          <p:cTn id="19" fill="hold">
                            <p:stCondLst>
                              <p:cond delay="1500"/>
                            </p:stCondLst>
                            <p:childTnLst>
                              <p:par>
                                <p:cTn id="20" presetClass="exit" nodeType="afterEffect" presetSubtype="8" presetID="2" grpId="4" fill="hold">
                                  <p:stCondLst>
                                    <p:cond delay="0"/>
                                  </p:stCondLst>
                                  <p:iterate type="el" backwards="0">
                                    <p:tmAbs val="0"/>
                                  </p:iterate>
                                  <p:childTnLst>
                                    <p:anim calcmode="lin" valueType="num">
                                      <p:cBhvr>
                                        <p:cTn id="21" dur="500" fill="hold"/>
                                        <p:tgtEl>
                                          <p:spTgt spid="787"/>
                                        </p:tgtEl>
                                        <p:attrNameLst>
                                          <p:attrName>ppt_x</p:attrName>
                                        </p:attrNameLst>
                                      </p:cBhvr>
                                      <p:tavLst>
                                        <p:tav tm="0">
                                          <p:val>
                                            <p:strVal val="ppt_x"/>
                                          </p:val>
                                        </p:tav>
                                        <p:tav tm="100000">
                                          <p:val>
                                            <p:strVal val="0-ppt_w/2"/>
                                          </p:val>
                                        </p:tav>
                                      </p:tavLst>
                                    </p:anim>
                                    <p:anim calcmode="lin" valueType="num">
                                      <p:cBhvr>
                                        <p:cTn id="22" dur="500" fill="hold"/>
                                        <p:tgtEl>
                                          <p:spTgt spid="787"/>
                                        </p:tgtEl>
                                        <p:attrNameLst>
                                          <p:attrName>ppt_y</p:attrName>
                                        </p:attrNameLst>
                                      </p:cBhvr>
                                      <p:tavLst>
                                        <p:tav tm="0">
                                          <p:val>
                                            <p:strVal val="ppt_y"/>
                                          </p:val>
                                        </p:tav>
                                        <p:tav tm="100000">
                                          <p:val>
                                            <p:strVal val="ppt_y"/>
                                          </p:val>
                                        </p:tav>
                                      </p:tavLst>
                                    </p:anim>
                                    <p:set>
                                      <p:cBhvr>
                                        <p:cTn id="23" fill="hold">
                                          <p:stCondLst>
                                            <p:cond delay="499"/>
                                          </p:stCondLst>
                                        </p:cTn>
                                        <p:tgtEl>
                                          <p:spTgt spid="787"/>
                                        </p:tgtEl>
                                        <p:attrNameLst>
                                          <p:attrName>style.visibility</p:attrName>
                                        </p:attrNameLst>
                                      </p:cBhvr>
                                      <p:to>
                                        <p:strVal val="hidden"/>
                                      </p:to>
                                    </p:set>
                                  </p:childTnLst>
                                </p:cTn>
                              </p:par>
                            </p:childTnLst>
                          </p:cTn>
                        </p:par>
                        <p:par>
                          <p:cTn id="24" fill="hold">
                            <p:stCondLst>
                              <p:cond delay="2000"/>
                            </p:stCondLst>
                            <p:childTnLst>
                              <p:par>
                                <p:cTn id="25" presetClass="exit" nodeType="afterEffect" presetSubtype="2" presetID="2" grpId="5" fill="hold">
                                  <p:stCondLst>
                                    <p:cond delay="0"/>
                                  </p:stCondLst>
                                  <p:iterate type="el" backwards="0">
                                    <p:tmAbs val="0"/>
                                  </p:iterate>
                                  <p:childTnLst>
                                    <p:anim calcmode="lin" valueType="num">
                                      <p:cBhvr>
                                        <p:cTn id="26" dur="500" fill="hold"/>
                                        <p:tgtEl>
                                          <p:spTgt spid="804"/>
                                        </p:tgtEl>
                                        <p:attrNameLst>
                                          <p:attrName>ppt_x</p:attrName>
                                        </p:attrNameLst>
                                      </p:cBhvr>
                                      <p:tavLst>
                                        <p:tav tm="0">
                                          <p:val>
                                            <p:strVal val="ppt_x"/>
                                          </p:val>
                                        </p:tav>
                                        <p:tav tm="100000">
                                          <p:val>
                                            <p:strVal val="1+ppt_w/2"/>
                                          </p:val>
                                        </p:tav>
                                      </p:tavLst>
                                    </p:anim>
                                    <p:anim calcmode="lin" valueType="num">
                                      <p:cBhvr>
                                        <p:cTn id="27" dur="500" fill="hold"/>
                                        <p:tgtEl>
                                          <p:spTgt spid="804"/>
                                        </p:tgtEl>
                                        <p:attrNameLst>
                                          <p:attrName>ppt_y</p:attrName>
                                        </p:attrNameLst>
                                      </p:cBhvr>
                                      <p:tavLst>
                                        <p:tav tm="0">
                                          <p:val>
                                            <p:strVal val="ppt_y"/>
                                          </p:val>
                                        </p:tav>
                                        <p:tav tm="100000">
                                          <p:val>
                                            <p:strVal val="ppt_y"/>
                                          </p:val>
                                        </p:tav>
                                      </p:tavLst>
                                    </p:anim>
                                    <p:set>
                                      <p:cBhvr>
                                        <p:cTn id="28" fill="hold">
                                          <p:stCondLst>
                                            <p:cond delay="499"/>
                                          </p:stCondLst>
                                        </p:cTn>
                                        <p:tgtEl>
                                          <p:spTgt spid="804"/>
                                        </p:tgtEl>
                                        <p:attrNameLst>
                                          <p:attrName>style.visibility</p:attrName>
                                        </p:attrNameLst>
                                      </p:cBhvr>
                                      <p:to>
                                        <p:strVal val="hidden"/>
                                      </p:to>
                                    </p:set>
                                  </p:childTnLst>
                                </p:cTn>
                              </p:par>
                            </p:childTnLst>
                          </p:cTn>
                        </p:par>
                        <p:par>
                          <p:cTn id="29" fill="hold">
                            <p:stCondLst>
                              <p:cond delay="2500"/>
                            </p:stCondLst>
                            <p:childTnLst>
                              <p:par>
                                <p:cTn id="30" presetClass="exit" nodeType="afterEffect" presetSubtype="2" presetID="2" grpId="6" fill="hold">
                                  <p:stCondLst>
                                    <p:cond delay="0"/>
                                  </p:stCondLst>
                                  <p:iterate type="el" backwards="0">
                                    <p:tmAbs val="0"/>
                                  </p:iterate>
                                  <p:childTnLst>
                                    <p:anim calcmode="lin" valueType="num">
                                      <p:cBhvr>
                                        <p:cTn id="31" dur="500" fill="hold"/>
                                        <p:tgtEl>
                                          <p:spTgt spid="805"/>
                                        </p:tgtEl>
                                        <p:attrNameLst>
                                          <p:attrName>ppt_x</p:attrName>
                                        </p:attrNameLst>
                                      </p:cBhvr>
                                      <p:tavLst>
                                        <p:tav tm="0">
                                          <p:val>
                                            <p:strVal val="ppt_x"/>
                                          </p:val>
                                        </p:tav>
                                        <p:tav tm="100000">
                                          <p:val>
                                            <p:strVal val="1+ppt_w/2"/>
                                          </p:val>
                                        </p:tav>
                                      </p:tavLst>
                                    </p:anim>
                                    <p:anim calcmode="lin" valueType="num">
                                      <p:cBhvr>
                                        <p:cTn id="32" dur="500" fill="hold"/>
                                        <p:tgtEl>
                                          <p:spTgt spid="805"/>
                                        </p:tgtEl>
                                        <p:attrNameLst>
                                          <p:attrName>ppt_y</p:attrName>
                                        </p:attrNameLst>
                                      </p:cBhvr>
                                      <p:tavLst>
                                        <p:tav tm="0">
                                          <p:val>
                                            <p:strVal val="ppt_y"/>
                                          </p:val>
                                        </p:tav>
                                        <p:tav tm="100000">
                                          <p:val>
                                            <p:strVal val="ppt_y"/>
                                          </p:val>
                                        </p:tav>
                                      </p:tavLst>
                                    </p:anim>
                                    <p:set>
                                      <p:cBhvr>
                                        <p:cTn id="33" fill="hold">
                                          <p:stCondLst>
                                            <p:cond delay="499"/>
                                          </p:stCondLst>
                                        </p:cTn>
                                        <p:tgtEl>
                                          <p:spTgt spid="805"/>
                                        </p:tgtEl>
                                        <p:attrNameLst>
                                          <p:attrName>style.visibility</p:attrName>
                                        </p:attrNameLst>
                                      </p:cBhvr>
                                      <p:to>
                                        <p:strVal val="hidden"/>
                                      </p:to>
                                    </p:set>
                                  </p:childTnLst>
                                </p:cTn>
                              </p:par>
                            </p:childTnLst>
                          </p:cTn>
                        </p:par>
                        <p:par>
                          <p:cTn id="34" fill="hold">
                            <p:stCondLst>
                              <p:cond delay="3000"/>
                            </p:stCondLst>
                            <p:childTnLst>
                              <p:par>
                                <p:cTn id="35" presetClass="exit" nodeType="afterEffect" presetSubtype="2" presetID="2" grpId="7" fill="hold">
                                  <p:stCondLst>
                                    <p:cond delay="0"/>
                                  </p:stCondLst>
                                  <p:iterate type="el" backwards="0">
                                    <p:tmAbs val="0"/>
                                  </p:iterate>
                                  <p:childTnLst>
                                    <p:anim calcmode="lin" valueType="num">
                                      <p:cBhvr>
                                        <p:cTn id="36" dur="500" fill="hold"/>
                                        <p:tgtEl>
                                          <p:spTgt spid="806"/>
                                        </p:tgtEl>
                                        <p:attrNameLst>
                                          <p:attrName>ppt_x</p:attrName>
                                        </p:attrNameLst>
                                      </p:cBhvr>
                                      <p:tavLst>
                                        <p:tav tm="0">
                                          <p:val>
                                            <p:strVal val="ppt_x"/>
                                          </p:val>
                                        </p:tav>
                                        <p:tav tm="100000">
                                          <p:val>
                                            <p:strVal val="1+ppt_w/2"/>
                                          </p:val>
                                        </p:tav>
                                      </p:tavLst>
                                    </p:anim>
                                    <p:anim calcmode="lin" valueType="num">
                                      <p:cBhvr>
                                        <p:cTn id="37" dur="500" fill="hold"/>
                                        <p:tgtEl>
                                          <p:spTgt spid="806"/>
                                        </p:tgtEl>
                                        <p:attrNameLst>
                                          <p:attrName>ppt_y</p:attrName>
                                        </p:attrNameLst>
                                      </p:cBhvr>
                                      <p:tavLst>
                                        <p:tav tm="0">
                                          <p:val>
                                            <p:strVal val="ppt_y"/>
                                          </p:val>
                                        </p:tav>
                                        <p:tav tm="100000">
                                          <p:val>
                                            <p:strVal val="ppt_y"/>
                                          </p:val>
                                        </p:tav>
                                      </p:tavLst>
                                    </p:anim>
                                    <p:set>
                                      <p:cBhvr>
                                        <p:cTn id="38" fill="hold">
                                          <p:stCondLst>
                                            <p:cond delay="499"/>
                                          </p:stCondLst>
                                        </p:cTn>
                                        <p:tgtEl>
                                          <p:spTgt spid="806"/>
                                        </p:tgtEl>
                                        <p:attrNameLst>
                                          <p:attrName>style.visibility</p:attrName>
                                        </p:attrNameLst>
                                      </p:cBhvr>
                                      <p:to>
                                        <p:strVal val="hidden"/>
                                      </p:to>
                                    </p:set>
                                  </p:childTnLst>
                                </p:cTn>
                              </p:par>
                            </p:childTnLst>
                          </p:cTn>
                        </p:par>
                        <p:par>
                          <p:cTn id="39" fill="hold">
                            <p:stCondLst>
                              <p:cond delay="3500"/>
                            </p:stCondLst>
                            <p:childTnLst>
                              <p:par>
                                <p:cTn id="40" presetClass="exit" nodeType="afterEffect" presetSubtype="2" presetID="2" grpId="8" fill="hold">
                                  <p:stCondLst>
                                    <p:cond delay="0"/>
                                  </p:stCondLst>
                                  <p:iterate type="el" backwards="0">
                                    <p:tmAbs val="0"/>
                                  </p:iterate>
                                  <p:childTnLst>
                                    <p:anim calcmode="lin" valueType="num">
                                      <p:cBhvr>
                                        <p:cTn id="41" dur="500" fill="hold"/>
                                        <p:tgtEl>
                                          <p:spTgt spid="807"/>
                                        </p:tgtEl>
                                        <p:attrNameLst>
                                          <p:attrName>ppt_x</p:attrName>
                                        </p:attrNameLst>
                                      </p:cBhvr>
                                      <p:tavLst>
                                        <p:tav tm="0">
                                          <p:val>
                                            <p:strVal val="ppt_x"/>
                                          </p:val>
                                        </p:tav>
                                        <p:tav tm="100000">
                                          <p:val>
                                            <p:strVal val="1+ppt_w/2"/>
                                          </p:val>
                                        </p:tav>
                                      </p:tavLst>
                                    </p:anim>
                                    <p:anim calcmode="lin" valueType="num">
                                      <p:cBhvr>
                                        <p:cTn id="42" dur="500" fill="hold"/>
                                        <p:tgtEl>
                                          <p:spTgt spid="807"/>
                                        </p:tgtEl>
                                        <p:attrNameLst>
                                          <p:attrName>ppt_y</p:attrName>
                                        </p:attrNameLst>
                                      </p:cBhvr>
                                      <p:tavLst>
                                        <p:tav tm="0">
                                          <p:val>
                                            <p:strVal val="ppt_y"/>
                                          </p:val>
                                        </p:tav>
                                        <p:tav tm="100000">
                                          <p:val>
                                            <p:strVal val="ppt_y"/>
                                          </p:val>
                                        </p:tav>
                                      </p:tavLst>
                                    </p:anim>
                                    <p:set>
                                      <p:cBhvr>
                                        <p:cTn id="43" fill="hold">
                                          <p:stCondLst>
                                            <p:cond delay="499"/>
                                          </p:stCondLst>
                                        </p:cTn>
                                        <p:tgtEl>
                                          <p:spTgt spid="807"/>
                                        </p:tgtEl>
                                        <p:attrNameLst>
                                          <p:attrName>style.visibility</p:attrName>
                                        </p:attrNameLst>
                                      </p:cBhvr>
                                      <p:to>
                                        <p:strVal val="hidden"/>
                                      </p:to>
                                    </p:set>
                                  </p:childTnLst>
                                </p:cTn>
                              </p:par>
                            </p:childTnLst>
                          </p:cTn>
                        </p:par>
                        <p:par>
                          <p:cTn id="44" fill="hold">
                            <p:stCondLst>
                              <p:cond delay="0"/>
                            </p:stCondLst>
                            <p:childTnLst>
                              <p:par>
                                <p:cTn id="45" presetClass="path" nodeType="afterEffect" presetSubtype="0" presetID="-1" grpId="9" accel="50000" decel="50000" fill="hold">
                                  <p:stCondLst>
                                    <p:cond delay="0"/>
                                  </p:stCondLst>
                                  <p:childTnLst>
                                    <p:animMotion path="M 0.000000 0.000000 L 0.000000 0.168604" origin="layout" pathEditMode="relative">
                                      <p:cBhvr>
                                        <p:cTn id="46" dur="750" fill="hold"/>
                                        <p:tgtEl>
                                          <p:spTgt spid="783"/>
                                        </p:tgtEl>
                                        <p:attrNameLst>
                                          <p:attrName>ppt_x</p:attrName>
                                          <p:attrName>ppt_y</p:attrName>
                                        </p:attrNameLst>
                                      </p:cBhvr>
                                    </p:animMotion>
                                  </p:childTnLst>
                                </p:cTn>
                              </p:par>
                            </p:childTnLst>
                          </p:cTn>
                        </p:par>
                        <p:par>
                          <p:cTn id="47" fill="hold">
                            <p:stCondLst>
                              <p:cond delay="0"/>
                            </p:stCondLst>
                            <p:childTnLst>
                              <p:par>
                                <p:cTn id="48" presetClass="path" nodeType="withEffect" presetSubtype="0" presetID="-1" grpId="10" accel="50000" decel="50000" fill="hold">
                                  <p:stCondLst>
                                    <p:cond delay="0"/>
                                  </p:stCondLst>
                                  <p:childTnLst>
                                    <p:animMotion path="M 0.000000 0.000000 L 0.000000 0.168604" origin="layout" pathEditMode="relative">
                                      <p:cBhvr>
                                        <p:cTn id="49" dur="750" fill="hold"/>
                                        <p:tgtEl>
                                          <p:spTgt spid="784"/>
                                        </p:tgtEl>
                                        <p:attrNameLst>
                                          <p:attrName>ppt_x</p:attrName>
                                          <p:attrName>ppt_y</p:attrName>
                                        </p:attrNameLst>
                                      </p:cBhvr>
                                    </p:animMotion>
                                  </p:childTnLst>
                                </p:cTn>
                              </p:par>
                            </p:childTnLst>
                          </p:cTn>
                        </p:par>
                        <p:par>
                          <p:cTn id="50" fill="hold">
                            <p:stCondLst>
                              <p:cond delay="0"/>
                            </p:stCondLst>
                            <p:childTnLst>
                              <p:par>
                                <p:cTn id="51" presetClass="path" nodeType="withEffect" presetSubtype="0" presetID="-1" grpId="11" accel="50000" decel="50000" fill="hold">
                                  <p:stCondLst>
                                    <p:cond delay="0"/>
                                  </p:stCondLst>
                                  <p:childTnLst>
                                    <p:animMotion path="M 0.000000 0.000000 L 0.000000 0.164444" origin="layout" pathEditMode="relative">
                                      <p:cBhvr>
                                        <p:cTn id="52" dur="750" fill="hold"/>
                                        <p:tgtEl>
                                          <p:spTgt spid="802"/>
                                        </p:tgtEl>
                                        <p:attrNameLst>
                                          <p:attrName>ppt_x</p:attrName>
                                          <p:attrName>ppt_y</p:attrName>
                                        </p:attrNameLst>
                                      </p:cBhvr>
                                    </p:animMotion>
                                  </p:childTnLst>
                                </p:cTn>
                              </p:par>
                            </p:childTnLst>
                          </p:cTn>
                        </p:par>
                        <p:par>
                          <p:cTn id="53" fill="hold">
                            <p:stCondLst>
                              <p:cond delay="0"/>
                            </p:stCondLst>
                            <p:childTnLst>
                              <p:par>
                                <p:cTn id="54" presetClass="path" nodeType="withEffect" presetSubtype="0" presetID="-1" grpId="12" accel="50000" decel="50000" fill="hold">
                                  <p:stCondLst>
                                    <p:cond delay="0"/>
                                  </p:stCondLst>
                                  <p:childTnLst>
                                    <p:animMotion path="M 0.000000 0.000000 L 0.000000 0.162354" origin="layout" pathEditMode="relative">
                                      <p:cBhvr>
                                        <p:cTn id="55" dur="750" fill="hold"/>
                                        <p:tgtEl>
                                          <p:spTgt spid="803"/>
                                        </p:tgtEl>
                                        <p:attrNameLst>
                                          <p:attrName>ppt_x</p:attrName>
                                          <p:attrName>ppt_y</p:attrName>
                                        </p:attrNameLst>
                                      </p:cBhvr>
                                    </p:animMotion>
                                  </p:childTnLst>
                                </p:cTn>
                              </p:par>
                            </p:childTnLst>
                          </p:cTn>
                        </p:par>
                        <p:par>
                          <p:cTn id="56" fill="hold">
                            <p:stCondLst>
                              <p:cond delay="0"/>
                            </p:stCondLst>
                            <p:childTnLst>
                              <p:par>
                                <p:cTn id="57" presetClass="path" nodeType="withEffect" presetSubtype="0" presetID="-1" grpId="13" accel="50000" decel="50000" fill="hold">
                                  <p:stCondLst>
                                    <p:cond delay="0"/>
                                  </p:stCondLst>
                                  <p:childTnLst>
                                    <p:animMotion path="M 0.000000 0.000000 L 0.000000 0.170438" origin="layout" pathEditMode="relative">
                                      <p:cBhvr>
                                        <p:cTn id="58" dur="750" fill="hold"/>
                                        <p:tgtEl>
                                          <p:spTgt spid="816"/>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000000 0.156572" origin="layout" pathEditMode="relative">
                                      <p:cBhvr>
                                        <p:cTn id="61" dur="750" fill="hold"/>
                                        <p:tgtEl>
                                          <p:spTgt spid="817"/>
                                        </p:tgtEl>
                                        <p:attrNameLst>
                                          <p:attrName>ppt_x</p:attrName>
                                          <p:attrName>ppt_y</p:attrName>
                                        </p:attrNameLst>
                                      </p:cBhvr>
                                    </p:animMotion>
                                  </p:childTnLst>
                                </p:cTn>
                              </p:par>
                            </p:childTnLst>
                          </p:cTn>
                        </p:par>
                        <p:par>
                          <p:cTn id="62" fill="hold">
                            <p:stCondLst>
                              <p:cond delay="0"/>
                            </p:stCondLst>
                            <p:childTnLst>
                              <p:par>
                                <p:cTn id="63" presetClass="path" nodeType="withEffect" presetSubtype="0" presetID="-1" grpId="15" accel="50000" decel="50000" fill="hold">
                                  <p:stCondLst>
                                    <p:cond delay="0"/>
                                  </p:stCondLst>
                                  <p:childTnLst>
                                    <p:animMotion path="M 0.000000 0.000000 L 0.000000 0.166508" origin="layout" pathEditMode="relative">
                                      <p:cBhvr>
                                        <p:cTn id="64" dur="750" fill="hold"/>
                                        <p:tgtEl>
                                          <p:spTgt spid="818"/>
                                        </p:tgtEl>
                                        <p:attrNameLst>
                                          <p:attrName>ppt_x</p:attrName>
                                          <p:attrName>ppt_y</p:attrName>
                                        </p:attrNameLst>
                                      </p:cBhvr>
                                    </p:animMotion>
                                  </p:childTnLst>
                                </p:cTn>
                              </p:par>
                            </p:childTnLst>
                          </p:cTn>
                        </p:par>
                      </p:childTnLst>
                    </p:cTn>
                  </p:par>
                  <p:par>
                    <p:cTn id="65" fill="hold">
                      <p:stCondLst>
                        <p:cond delay="indefinite"/>
                      </p:stCondLst>
                      <p:childTnLst>
                        <p:par>
                          <p:cTn id="66" fill="hold">
                            <p:stCondLst>
                              <p:cond delay="0"/>
                            </p:stCondLst>
                            <p:childTnLst>
                              <p:par>
                                <p:cTn id="67" presetClass="exit" nodeType="clickEffect" presetSubtype="4" presetID="2" grpId="16" fill="hold">
                                  <p:stCondLst>
                                    <p:cond delay="0"/>
                                  </p:stCondLst>
                                  <p:iterate type="el" backwards="0">
                                    <p:tmAbs val="0"/>
                                  </p:iterate>
                                  <p:childTnLst>
                                    <p:anim calcmode="lin" valueType="num">
                                      <p:cBhvr>
                                        <p:cTn id="68" dur="500" fill="hold"/>
                                        <p:tgtEl>
                                          <p:spTgt spid="795"/>
                                        </p:tgtEl>
                                        <p:attrNameLst>
                                          <p:attrName>ppt_x</p:attrName>
                                        </p:attrNameLst>
                                      </p:cBhvr>
                                      <p:tavLst>
                                        <p:tav tm="0">
                                          <p:val>
                                            <p:strVal val="ppt_x"/>
                                          </p:val>
                                        </p:tav>
                                        <p:tav tm="100000">
                                          <p:val>
                                            <p:strVal val="ppt_x"/>
                                          </p:val>
                                        </p:tav>
                                      </p:tavLst>
                                    </p:anim>
                                    <p:anim calcmode="lin" valueType="num">
                                      <p:cBhvr>
                                        <p:cTn id="69" dur="500" fill="hold"/>
                                        <p:tgtEl>
                                          <p:spTgt spid="795"/>
                                        </p:tgtEl>
                                        <p:attrNameLst>
                                          <p:attrName>ppt_y</p:attrName>
                                        </p:attrNameLst>
                                      </p:cBhvr>
                                      <p:tavLst>
                                        <p:tav tm="0">
                                          <p:val>
                                            <p:strVal val="ppt_y"/>
                                          </p:val>
                                        </p:tav>
                                        <p:tav tm="100000">
                                          <p:val>
                                            <p:strVal val="1+ppt_h/2"/>
                                          </p:val>
                                        </p:tav>
                                      </p:tavLst>
                                    </p:anim>
                                    <p:set>
                                      <p:cBhvr>
                                        <p:cTn id="70" fill="hold">
                                          <p:stCondLst>
                                            <p:cond delay="499"/>
                                          </p:stCondLst>
                                        </p:cTn>
                                        <p:tgtEl>
                                          <p:spTgt spid="795"/>
                                        </p:tgtEl>
                                        <p:attrNameLst>
                                          <p:attrName>style.visibility</p:attrName>
                                        </p:attrNameLst>
                                      </p:cBhvr>
                                      <p:to>
                                        <p:strVal val="hidden"/>
                                      </p:to>
                                    </p:set>
                                  </p:childTnLst>
                                </p:cTn>
                              </p:par>
                            </p:childTnLst>
                          </p:cTn>
                        </p:par>
                        <p:par>
                          <p:cTn id="71" fill="hold">
                            <p:stCondLst>
                              <p:cond delay="500"/>
                            </p:stCondLst>
                            <p:childTnLst>
                              <p:par>
                                <p:cTn id="72" presetClass="exit" nodeType="afterEffect" presetSubtype="4" presetID="2" grpId="17" fill="hold">
                                  <p:stCondLst>
                                    <p:cond delay="0"/>
                                  </p:stCondLst>
                                  <p:iterate type="el" backwards="0">
                                    <p:tmAbs val="0"/>
                                  </p:iterate>
                                  <p:childTnLst>
                                    <p:anim calcmode="lin" valueType="num">
                                      <p:cBhvr>
                                        <p:cTn id="73" dur="500" fill="hold"/>
                                        <p:tgtEl>
                                          <p:spTgt spid="796"/>
                                        </p:tgtEl>
                                        <p:attrNameLst>
                                          <p:attrName>ppt_x</p:attrName>
                                        </p:attrNameLst>
                                      </p:cBhvr>
                                      <p:tavLst>
                                        <p:tav tm="0">
                                          <p:val>
                                            <p:strVal val="ppt_x"/>
                                          </p:val>
                                        </p:tav>
                                        <p:tav tm="100000">
                                          <p:val>
                                            <p:strVal val="ppt_x"/>
                                          </p:val>
                                        </p:tav>
                                      </p:tavLst>
                                    </p:anim>
                                    <p:anim calcmode="lin" valueType="num">
                                      <p:cBhvr>
                                        <p:cTn id="74" dur="500" fill="hold"/>
                                        <p:tgtEl>
                                          <p:spTgt spid="796"/>
                                        </p:tgtEl>
                                        <p:attrNameLst>
                                          <p:attrName>ppt_y</p:attrName>
                                        </p:attrNameLst>
                                      </p:cBhvr>
                                      <p:tavLst>
                                        <p:tav tm="0">
                                          <p:val>
                                            <p:strVal val="ppt_y"/>
                                          </p:val>
                                        </p:tav>
                                        <p:tav tm="100000">
                                          <p:val>
                                            <p:strVal val="1+ppt_h/2"/>
                                          </p:val>
                                        </p:tav>
                                      </p:tavLst>
                                    </p:anim>
                                    <p:set>
                                      <p:cBhvr>
                                        <p:cTn id="75" fill="hold">
                                          <p:stCondLst>
                                            <p:cond delay="499"/>
                                          </p:stCondLst>
                                        </p:cTn>
                                        <p:tgtEl>
                                          <p:spTgt spid="796"/>
                                        </p:tgtEl>
                                        <p:attrNameLst>
                                          <p:attrName>style.visibility</p:attrName>
                                        </p:attrNameLst>
                                      </p:cBhvr>
                                      <p:to>
                                        <p:strVal val="hidden"/>
                                      </p:to>
                                    </p:set>
                                  </p:childTnLst>
                                </p:cTn>
                              </p:par>
                            </p:childTnLst>
                          </p:cTn>
                        </p:par>
                        <p:par>
                          <p:cTn id="76" fill="hold">
                            <p:stCondLst>
                              <p:cond delay="1000"/>
                            </p:stCondLst>
                            <p:childTnLst>
                              <p:par>
                                <p:cTn id="77" presetClass="exit" nodeType="afterEffect" presetSubtype="4" presetID="2" grpId="18" fill="hold">
                                  <p:stCondLst>
                                    <p:cond delay="0"/>
                                  </p:stCondLst>
                                  <p:iterate type="el" backwards="0">
                                    <p:tmAbs val="0"/>
                                  </p:iterate>
                                  <p:childTnLst>
                                    <p:anim calcmode="lin" valueType="num">
                                      <p:cBhvr>
                                        <p:cTn id="78" dur="500" fill="hold"/>
                                        <p:tgtEl>
                                          <p:spTgt spid="801"/>
                                        </p:tgtEl>
                                        <p:attrNameLst>
                                          <p:attrName>ppt_x</p:attrName>
                                        </p:attrNameLst>
                                      </p:cBhvr>
                                      <p:tavLst>
                                        <p:tav tm="0">
                                          <p:val>
                                            <p:strVal val="ppt_x"/>
                                          </p:val>
                                        </p:tav>
                                        <p:tav tm="100000">
                                          <p:val>
                                            <p:strVal val="ppt_x"/>
                                          </p:val>
                                        </p:tav>
                                      </p:tavLst>
                                    </p:anim>
                                    <p:anim calcmode="lin" valueType="num">
                                      <p:cBhvr>
                                        <p:cTn id="79" dur="500" fill="hold"/>
                                        <p:tgtEl>
                                          <p:spTgt spid="801"/>
                                        </p:tgtEl>
                                        <p:attrNameLst>
                                          <p:attrName>ppt_y</p:attrName>
                                        </p:attrNameLst>
                                      </p:cBhvr>
                                      <p:tavLst>
                                        <p:tav tm="0">
                                          <p:val>
                                            <p:strVal val="ppt_y"/>
                                          </p:val>
                                        </p:tav>
                                        <p:tav tm="100000">
                                          <p:val>
                                            <p:strVal val="1+ppt_h/2"/>
                                          </p:val>
                                        </p:tav>
                                      </p:tavLst>
                                    </p:anim>
                                    <p:set>
                                      <p:cBhvr>
                                        <p:cTn id="80" fill="hold">
                                          <p:stCondLst>
                                            <p:cond delay="499"/>
                                          </p:stCondLst>
                                        </p:cTn>
                                        <p:tgtEl>
                                          <p:spTgt spid="801"/>
                                        </p:tgtEl>
                                        <p:attrNameLst>
                                          <p:attrName>style.visibility</p:attrName>
                                        </p:attrNameLst>
                                      </p:cBhvr>
                                      <p:to>
                                        <p:strVal val="hidden"/>
                                      </p:to>
                                    </p:set>
                                  </p:childTnLst>
                                </p:cTn>
                              </p:par>
                            </p:childTnLst>
                          </p:cTn>
                        </p:par>
                        <p:par>
                          <p:cTn id="81" fill="hold">
                            <p:stCondLst>
                              <p:cond delay="1500"/>
                            </p:stCondLst>
                            <p:childTnLst>
                              <p:par>
                                <p:cTn id="82" presetClass="exit" nodeType="afterEffect" presetSubtype="4" presetID="2" grpId="19" fill="hold">
                                  <p:stCondLst>
                                    <p:cond delay="0"/>
                                  </p:stCondLst>
                                  <p:iterate type="el" backwards="0">
                                    <p:tmAbs val="0"/>
                                  </p:iterate>
                                  <p:childTnLst>
                                    <p:anim calcmode="lin" valueType="num">
                                      <p:cBhvr>
                                        <p:cTn id="83" dur="500" fill="hold"/>
                                        <p:tgtEl>
                                          <p:spTgt spid="814"/>
                                        </p:tgtEl>
                                        <p:attrNameLst>
                                          <p:attrName>ppt_x</p:attrName>
                                        </p:attrNameLst>
                                      </p:cBhvr>
                                      <p:tavLst>
                                        <p:tav tm="0">
                                          <p:val>
                                            <p:strVal val="ppt_x"/>
                                          </p:val>
                                        </p:tav>
                                        <p:tav tm="100000">
                                          <p:val>
                                            <p:strVal val="ppt_x"/>
                                          </p:val>
                                        </p:tav>
                                      </p:tavLst>
                                    </p:anim>
                                    <p:anim calcmode="lin" valueType="num">
                                      <p:cBhvr>
                                        <p:cTn id="84" dur="500" fill="hold"/>
                                        <p:tgtEl>
                                          <p:spTgt spid="814"/>
                                        </p:tgtEl>
                                        <p:attrNameLst>
                                          <p:attrName>ppt_y</p:attrName>
                                        </p:attrNameLst>
                                      </p:cBhvr>
                                      <p:tavLst>
                                        <p:tav tm="0">
                                          <p:val>
                                            <p:strVal val="ppt_y"/>
                                          </p:val>
                                        </p:tav>
                                        <p:tav tm="100000">
                                          <p:val>
                                            <p:strVal val="1+ppt_h/2"/>
                                          </p:val>
                                        </p:tav>
                                      </p:tavLst>
                                    </p:anim>
                                    <p:set>
                                      <p:cBhvr>
                                        <p:cTn id="85" fill="hold">
                                          <p:stCondLst>
                                            <p:cond delay="499"/>
                                          </p:stCondLst>
                                        </p:cTn>
                                        <p:tgtEl>
                                          <p:spTgt spid="814"/>
                                        </p:tgtEl>
                                        <p:attrNameLst>
                                          <p:attrName>style.visibility</p:attrName>
                                        </p:attrNameLst>
                                      </p:cBhvr>
                                      <p:to>
                                        <p:strVal val="hidden"/>
                                      </p:to>
                                    </p:set>
                                  </p:childTnLst>
                                </p:cTn>
                              </p:par>
                            </p:childTnLst>
                          </p:cTn>
                        </p:par>
                        <p:par>
                          <p:cTn id="86" fill="hold">
                            <p:stCondLst>
                              <p:cond delay="2000"/>
                            </p:stCondLst>
                            <p:childTnLst>
                              <p:par>
                                <p:cTn id="87" presetClass="exit" nodeType="afterEffect" presetSubtype="4" presetID="2" grpId="20" fill="hold">
                                  <p:stCondLst>
                                    <p:cond delay="0"/>
                                  </p:stCondLst>
                                  <p:iterate type="el" backwards="0">
                                    <p:tmAbs val="0"/>
                                  </p:iterate>
                                  <p:childTnLst>
                                    <p:anim calcmode="lin" valueType="num">
                                      <p:cBhvr>
                                        <p:cTn id="88" dur="500" fill="hold"/>
                                        <p:tgtEl>
                                          <p:spTgt spid="815"/>
                                        </p:tgtEl>
                                        <p:attrNameLst>
                                          <p:attrName>ppt_x</p:attrName>
                                        </p:attrNameLst>
                                      </p:cBhvr>
                                      <p:tavLst>
                                        <p:tav tm="0">
                                          <p:val>
                                            <p:strVal val="ppt_x"/>
                                          </p:val>
                                        </p:tav>
                                        <p:tav tm="100000">
                                          <p:val>
                                            <p:strVal val="ppt_x"/>
                                          </p:val>
                                        </p:tav>
                                      </p:tavLst>
                                    </p:anim>
                                    <p:anim calcmode="lin" valueType="num">
                                      <p:cBhvr>
                                        <p:cTn id="89" dur="500" fill="hold"/>
                                        <p:tgtEl>
                                          <p:spTgt spid="815"/>
                                        </p:tgtEl>
                                        <p:attrNameLst>
                                          <p:attrName>ppt_y</p:attrName>
                                        </p:attrNameLst>
                                      </p:cBhvr>
                                      <p:tavLst>
                                        <p:tav tm="0">
                                          <p:val>
                                            <p:strVal val="ppt_y"/>
                                          </p:val>
                                        </p:tav>
                                        <p:tav tm="100000">
                                          <p:val>
                                            <p:strVal val="1+ppt_h/2"/>
                                          </p:val>
                                        </p:tav>
                                      </p:tavLst>
                                    </p:anim>
                                    <p:set>
                                      <p:cBhvr>
                                        <p:cTn id="90" fill="hold">
                                          <p:stCondLst>
                                            <p:cond delay="499"/>
                                          </p:stCondLst>
                                        </p:cTn>
                                        <p:tgtEl>
                                          <p:spTgt spid="815"/>
                                        </p:tgtEl>
                                        <p:attrNameLst>
                                          <p:attrName>style.visibility</p:attrName>
                                        </p:attrNameLst>
                                      </p:cBhvr>
                                      <p:to>
                                        <p:strVal val="hidden"/>
                                      </p:to>
                                    </p:set>
                                  </p:childTnLst>
                                </p:cTn>
                              </p:par>
                            </p:childTnLst>
                          </p:cTn>
                        </p:par>
                        <p:par>
                          <p:cTn id="91" fill="hold">
                            <p:stCondLst>
                              <p:cond delay="2500"/>
                            </p:stCondLst>
                            <p:childTnLst>
                              <p:par>
                                <p:cTn id="92" presetClass="exit" nodeType="afterEffect" presetSubtype="4" presetID="2" grpId="21" fill="hold">
                                  <p:stCondLst>
                                    <p:cond delay="0"/>
                                  </p:stCondLst>
                                  <p:iterate type="el" backwards="0">
                                    <p:tmAbs val="0"/>
                                  </p:iterate>
                                  <p:childTnLst>
                                    <p:anim calcmode="lin" valueType="num">
                                      <p:cBhvr>
                                        <p:cTn id="93" dur="500" fill="hold"/>
                                        <p:tgtEl>
                                          <p:spTgt spid="819"/>
                                        </p:tgtEl>
                                        <p:attrNameLst>
                                          <p:attrName>ppt_x</p:attrName>
                                        </p:attrNameLst>
                                      </p:cBhvr>
                                      <p:tavLst>
                                        <p:tav tm="0">
                                          <p:val>
                                            <p:strVal val="ppt_x"/>
                                          </p:val>
                                        </p:tav>
                                        <p:tav tm="100000">
                                          <p:val>
                                            <p:strVal val="ppt_x"/>
                                          </p:val>
                                        </p:tav>
                                      </p:tavLst>
                                    </p:anim>
                                    <p:anim calcmode="lin" valueType="num">
                                      <p:cBhvr>
                                        <p:cTn id="94" dur="500" fill="hold"/>
                                        <p:tgtEl>
                                          <p:spTgt spid="819"/>
                                        </p:tgtEl>
                                        <p:attrNameLst>
                                          <p:attrName>ppt_y</p:attrName>
                                        </p:attrNameLst>
                                      </p:cBhvr>
                                      <p:tavLst>
                                        <p:tav tm="0">
                                          <p:val>
                                            <p:strVal val="ppt_y"/>
                                          </p:val>
                                        </p:tav>
                                        <p:tav tm="100000">
                                          <p:val>
                                            <p:strVal val="1+ppt_h/2"/>
                                          </p:val>
                                        </p:tav>
                                      </p:tavLst>
                                    </p:anim>
                                    <p:set>
                                      <p:cBhvr>
                                        <p:cTn id="95" fill="hold">
                                          <p:stCondLst>
                                            <p:cond delay="499"/>
                                          </p:stCondLst>
                                        </p:cTn>
                                        <p:tgtEl>
                                          <p:spTgt spid="819"/>
                                        </p:tgtEl>
                                        <p:attrNameLst>
                                          <p:attrName>style.visibility</p:attrName>
                                        </p:attrNameLst>
                                      </p:cBhvr>
                                      <p:to>
                                        <p:strVal val="hidden"/>
                                      </p:to>
                                    </p:set>
                                  </p:childTnLst>
                                </p:cTn>
                              </p:par>
                            </p:childTnLst>
                          </p:cTn>
                        </p:par>
                        <p:par>
                          <p:cTn id="96" fill="hold">
                            <p:stCondLst>
                              <p:cond delay="3000"/>
                            </p:stCondLst>
                            <p:childTnLst>
                              <p:par>
                                <p:cTn id="97" presetClass="exit" nodeType="afterEffect" presetSubtype="4" presetID="2" grpId="22" fill="hold">
                                  <p:stCondLst>
                                    <p:cond delay="0"/>
                                  </p:stCondLst>
                                  <p:iterate type="el" backwards="0">
                                    <p:tmAbs val="0"/>
                                  </p:iterate>
                                  <p:childTnLst>
                                    <p:anim calcmode="lin" valueType="num">
                                      <p:cBhvr>
                                        <p:cTn id="98" dur="500" fill="hold"/>
                                        <p:tgtEl>
                                          <p:spTgt spid="820"/>
                                        </p:tgtEl>
                                        <p:attrNameLst>
                                          <p:attrName>ppt_x</p:attrName>
                                        </p:attrNameLst>
                                      </p:cBhvr>
                                      <p:tavLst>
                                        <p:tav tm="0">
                                          <p:val>
                                            <p:strVal val="ppt_x"/>
                                          </p:val>
                                        </p:tav>
                                        <p:tav tm="100000">
                                          <p:val>
                                            <p:strVal val="ppt_x"/>
                                          </p:val>
                                        </p:tav>
                                      </p:tavLst>
                                    </p:anim>
                                    <p:anim calcmode="lin" valueType="num">
                                      <p:cBhvr>
                                        <p:cTn id="99" dur="500" fill="hold"/>
                                        <p:tgtEl>
                                          <p:spTgt spid="820"/>
                                        </p:tgtEl>
                                        <p:attrNameLst>
                                          <p:attrName>ppt_y</p:attrName>
                                        </p:attrNameLst>
                                      </p:cBhvr>
                                      <p:tavLst>
                                        <p:tav tm="0">
                                          <p:val>
                                            <p:strVal val="ppt_y"/>
                                          </p:val>
                                        </p:tav>
                                        <p:tav tm="100000">
                                          <p:val>
                                            <p:strVal val="1+ppt_h/2"/>
                                          </p:val>
                                        </p:tav>
                                      </p:tavLst>
                                    </p:anim>
                                    <p:set>
                                      <p:cBhvr>
                                        <p:cTn id="100" fill="hold">
                                          <p:stCondLst>
                                            <p:cond delay="499"/>
                                          </p:stCondLst>
                                        </p:cTn>
                                        <p:tgtEl>
                                          <p:spTgt spid="820"/>
                                        </p:tgtEl>
                                        <p:attrNameLst>
                                          <p:attrName>style.visibility</p:attrName>
                                        </p:attrNameLst>
                                      </p:cBhvr>
                                      <p:to>
                                        <p:strVal val="hidden"/>
                                      </p:to>
                                    </p:set>
                                  </p:childTnLst>
                                </p:cTn>
                              </p:par>
                            </p:childTnLst>
                          </p:cTn>
                        </p:par>
                        <p:par>
                          <p:cTn id="101" fill="hold">
                            <p:stCondLst>
                              <p:cond delay="3500"/>
                            </p:stCondLst>
                            <p:childTnLst>
                              <p:par>
                                <p:cTn id="102" presetClass="exit" nodeType="afterEffect" presetSubtype="4" presetID="2" grpId="23" fill="hold">
                                  <p:stCondLst>
                                    <p:cond delay="0"/>
                                  </p:stCondLst>
                                  <p:iterate type="el" backwards="0">
                                    <p:tmAbs val="0"/>
                                  </p:iterate>
                                  <p:childTnLst>
                                    <p:anim calcmode="lin" valueType="num">
                                      <p:cBhvr>
                                        <p:cTn id="103" dur="500" fill="hold"/>
                                        <p:tgtEl>
                                          <p:spTgt spid="821"/>
                                        </p:tgtEl>
                                        <p:attrNameLst>
                                          <p:attrName>ppt_x</p:attrName>
                                        </p:attrNameLst>
                                      </p:cBhvr>
                                      <p:tavLst>
                                        <p:tav tm="0">
                                          <p:val>
                                            <p:strVal val="ppt_x"/>
                                          </p:val>
                                        </p:tav>
                                        <p:tav tm="100000">
                                          <p:val>
                                            <p:strVal val="ppt_x"/>
                                          </p:val>
                                        </p:tav>
                                      </p:tavLst>
                                    </p:anim>
                                    <p:anim calcmode="lin" valueType="num">
                                      <p:cBhvr>
                                        <p:cTn id="104" dur="500" fill="hold"/>
                                        <p:tgtEl>
                                          <p:spTgt spid="821"/>
                                        </p:tgtEl>
                                        <p:attrNameLst>
                                          <p:attrName>ppt_y</p:attrName>
                                        </p:attrNameLst>
                                      </p:cBhvr>
                                      <p:tavLst>
                                        <p:tav tm="0">
                                          <p:val>
                                            <p:strVal val="ppt_y"/>
                                          </p:val>
                                        </p:tav>
                                        <p:tav tm="100000">
                                          <p:val>
                                            <p:strVal val="1+ppt_h/2"/>
                                          </p:val>
                                        </p:tav>
                                      </p:tavLst>
                                    </p:anim>
                                    <p:set>
                                      <p:cBhvr>
                                        <p:cTn id="105" fill="hold">
                                          <p:stCondLst>
                                            <p:cond delay="499"/>
                                          </p:stCondLst>
                                        </p:cTn>
                                        <p:tgtEl>
                                          <p:spTgt spid="821"/>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Class="exit" nodeType="clickEffect" presetID="9" grpId="24" fill="hold">
                                  <p:stCondLst>
                                    <p:cond delay="0"/>
                                  </p:stCondLst>
                                  <p:iterate type="el" backwards="0">
                                    <p:tmAbs val="0"/>
                                  </p:iterate>
                                  <p:childTnLst>
                                    <p:animEffect filter="dissolve" transition="out">
                                      <p:cBhvr>
                                        <p:cTn id="109" dur="500" fill="hold"/>
                                        <p:tgtEl>
                                          <p:spTgt spid="790"/>
                                        </p:tgtEl>
                                      </p:cBhvr>
                                    </p:animEffect>
                                    <p:set>
                                      <p:cBhvr>
                                        <p:cTn id="110" fill="hold">
                                          <p:stCondLst>
                                            <p:cond delay="499"/>
                                          </p:stCondLst>
                                        </p:cTn>
                                        <p:tgtEl>
                                          <p:spTgt spid="790"/>
                                        </p:tgtEl>
                                        <p:attrNameLst>
                                          <p:attrName>style.visibility</p:attrName>
                                        </p:attrNameLst>
                                      </p:cBhvr>
                                      <p:to>
                                        <p:strVal val="hidden"/>
                                      </p:to>
                                    </p:set>
                                  </p:childTnLst>
                                </p:cTn>
                              </p:par>
                            </p:childTnLst>
                          </p:cTn>
                        </p:par>
                        <p:par>
                          <p:cTn id="111" fill="hold">
                            <p:stCondLst>
                              <p:cond delay="500"/>
                            </p:stCondLst>
                            <p:childTnLst>
                              <p:par>
                                <p:cTn id="112" presetClass="exit" nodeType="afterEffect" presetID="9" grpId="25" fill="hold">
                                  <p:stCondLst>
                                    <p:cond delay="0"/>
                                  </p:stCondLst>
                                  <p:iterate type="el" backwards="0">
                                    <p:tmAbs val="0"/>
                                  </p:iterate>
                                  <p:childTnLst>
                                    <p:animEffect filter="dissolve" transition="out">
                                      <p:cBhvr>
                                        <p:cTn id="113" dur="500" fill="hold"/>
                                        <p:tgtEl>
                                          <p:spTgt spid="792"/>
                                        </p:tgtEl>
                                      </p:cBhvr>
                                    </p:animEffect>
                                    <p:set>
                                      <p:cBhvr>
                                        <p:cTn id="114" fill="hold">
                                          <p:stCondLst>
                                            <p:cond delay="499"/>
                                          </p:stCondLst>
                                        </p:cTn>
                                        <p:tgtEl>
                                          <p:spTgt spid="792"/>
                                        </p:tgtEl>
                                        <p:attrNameLst>
                                          <p:attrName>style.visibility</p:attrName>
                                        </p:attrNameLst>
                                      </p:cBhvr>
                                      <p:to>
                                        <p:strVal val="hidden"/>
                                      </p:to>
                                    </p:set>
                                  </p:childTnLst>
                                </p:cTn>
                              </p:par>
                            </p:childTnLst>
                          </p:cTn>
                        </p:par>
                        <p:par>
                          <p:cTn id="115" fill="hold">
                            <p:stCondLst>
                              <p:cond delay="1000"/>
                            </p:stCondLst>
                            <p:childTnLst>
                              <p:par>
                                <p:cTn id="116" presetClass="exit" nodeType="afterEffect" presetID="9" grpId="26" fill="hold">
                                  <p:stCondLst>
                                    <p:cond delay="0"/>
                                  </p:stCondLst>
                                  <p:iterate type="el" backwards="0">
                                    <p:tmAbs val="0"/>
                                  </p:iterate>
                                  <p:childTnLst>
                                    <p:animEffect filter="dissolve" transition="out">
                                      <p:cBhvr>
                                        <p:cTn id="117" dur="500" fill="hold"/>
                                        <p:tgtEl>
                                          <p:spTgt spid="794"/>
                                        </p:tgtEl>
                                      </p:cBhvr>
                                    </p:animEffect>
                                    <p:set>
                                      <p:cBhvr>
                                        <p:cTn id="118" fill="hold">
                                          <p:stCondLst>
                                            <p:cond delay="499"/>
                                          </p:stCondLst>
                                        </p:cTn>
                                        <p:tgtEl>
                                          <p:spTgt spid="794"/>
                                        </p:tgtEl>
                                        <p:attrNameLst>
                                          <p:attrName>style.visibility</p:attrName>
                                        </p:attrNameLst>
                                      </p:cBhvr>
                                      <p:to>
                                        <p:strVal val="hidden"/>
                                      </p:to>
                                    </p:set>
                                  </p:childTnLst>
                                </p:cTn>
                              </p:par>
                            </p:childTnLst>
                          </p:cTn>
                        </p:par>
                        <p:par>
                          <p:cTn id="119" fill="hold">
                            <p:stCondLst>
                              <p:cond delay="1500"/>
                            </p:stCondLst>
                            <p:childTnLst>
                              <p:par>
                                <p:cTn id="120" presetClass="exit" nodeType="afterEffect" presetID="9" grpId="27" fill="hold">
                                  <p:stCondLst>
                                    <p:cond delay="0"/>
                                  </p:stCondLst>
                                  <p:iterate type="el" backwards="0">
                                    <p:tmAbs val="0"/>
                                  </p:iterate>
                                  <p:childTnLst>
                                    <p:animEffect filter="dissolve" transition="out">
                                      <p:cBhvr>
                                        <p:cTn id="121" dur="500" fill="hold"/>
                                        <p:tgtEl>
                                          <p:spTgt spid="800"/>
                                        </p:tgtEl>
                                      </p:cBhvr>
                                    </p:animEffect>
                                    <p:set>
                                      <p:cBhvr>
                                        <p:cTn id="122" fill="hold">
                                          <p:stCondLst>
                                            <p:cond delay="499"/>
                                          </p:stCondLst>
                                        </p:cTn>
                                        <p:tgtEl>
                                          <p:spTgt spid="800"/>
                                        </p:tgtEl>
                                        <p:attrNameLst>
                                          <p:attrName>style.visibility</p:attrName>
                                        </p:attrNameLst>
                                      </p:cBhvr>
                                      <p:to>
                                        <p:strVal val="hidden"/>
                                      </p:to>
                                    </p:set>
                                  </p:childTnLst>
                                </p:cTn>
                              </p:par>
                            </p:childTnLst>
                          </p:cTn>
                        </p:par>
                        <p:par>
                          <p:cTn id="123" fill="hold">
                            <p:stCondLst>
                              <p:cond delay="2000"/>
                            </p:stCondLst>
                            <p:childTnLst>
                              <p:par>
                                <p:cTn id="124" presetClass="exit" nodeType="afterEffect" presetID="9" grpId="28" fill="hold">
                                  <p:stCondLst>
                                    <p:cond delay="0"/>
                                  </p:stCondLst>
                                  <p:iterate type="el" backwards="0">
                                    <p:tmAbs val="0"/>
                                  </p:iterate>
                                  <p:childTnLst>
                                    <p:animEffect filter="dissolve" transition="out">
                                      <p:cBhvr>
                                        <p:cTn id="125" dur="500" fill="hold"/>
                                        <p:tgtEl>
                                          <p:spTgt spid="798"/>
                                        </p:tgtEl>
                                      </p:cBhvr>
                                    </p:animEffect>
                                    <p:set>
                                      <p:cBhvr>
                                        <p:cTn id="126" fill="hold">
                                          <p:stCondLst>
                                            <p:cond delay="499"/>
                                          </p:stCondLst>
                                        </p:cTn>
                                        <p:tgtEl>
                                          <p:spTgt spid="798"/>
                                        </p:tgtEl>
                                        <p:attrNameLst>
                                          <p:attrName>style.visibility</p:attrName>
                                        </p:attrNameLst>
                                      </p:cBhvr>
                                      <p:to>
                                        <p:strVal val="hidden"/>
                                      </p:to>
                                    </p:set>
                                  </p:childTnLst>
                                </p:cTn>
                              </p:par>
                            </p:childTnLst>
                          </p:cTn>
                        </p:par>
                        <p:par>
                          <p:cTn id="127" fill="hold">
                            <p:stCondLst>
                              <p:cond delay="2500"/>
                            </p:stCondLst>
                            <p:childTnLst>
                              <p:par>
                                <p:cTn id="128" presetClass="exit" nodeType="afterEffect" presetID="9" grpId="29" fill="hold">
                                  <p:stCondLst>
                                    <p:cond delay="0"/>
                                  </p:stCondLst>
                                  <p:iterate type="el" backwards="0">
                                    <p:tmAbs val="0"/>
                                  </p:iterate>
                                  <p:childTnLst>
                                    <p:animEffect filter="dissolve" transition="out">
                                      <p:cBhvr>
                                        <p:cTn id="129" dur="500" fill="hold"/>
                                        <p:tgtEl>
                                          <p:spTgt spid="813"/>
                                        </p:tgtEl>
                                      </p:cBhvr>
                                    </p:animEffect>
                                    <p:set>
                                      <p:cBhvr>
                                        <p:cTn id="130" fill="hold">
                                          <p:stCondLst>
                                            <p:cond delay="499"/>
                                          </p:stCondLst>
                                        </p:cTn>
                                        <p:tgtEl>
                                          <p:spTgt spid="813"/>
                                        </p:tgtEl>
                                        <p:attrNameLst>
                                          <p:attrName>style.visibility</p:attrName>
                                        </p:attrNameLst>
                                      </p:cBhvr>
                                      <p:to>
                                        <p:strVal val="hidden"/>
                                      </p:to>
                                    </p:set>
                                  </p:childTnLst>
                                </p:cTn>
                              </p:par>
                            </p:childTnLst>
                          </p:cTn>
                        </p:par>
                        <p:par>
                          <p:cTn id="131" fill="hold">
                            <p:stCondLst>
                              <p:cond delay="3000"/>
                            </p:stCondLst>
                            <p:childTnLst>
                              <p:par>
                                <p:cTn id="132" presetClass="exit" nodeType="afterEffect" presetID="9" grpId="30" fill="hold">
                                  <p:stCondLst>
                                    <p:cond delay="0"/>
                                  </p:stCondLst>
                                  <p:iterate type="el" backwards="0">
                                    <p:tmAbs val="0"/>
                                  </p:iterate>
                                  <p:childTnLst>
                                    <p:animEffect filter="dissolve" transition="out">
                                      <p:cBhvr>
                                        <p:cTn id="133" dur="500" fill="hold"/>
                                        <p:tgtEl>
                                          <p:spTgt spid="811"/>
                                        </p:tgtEl>
                                      </p:cBhvr>
                                    </p:animEffect>
                                    <p:set>
                                      <p:cBhvr>
                                        <p:cTn id="134" fill="hold">
                                          <p:stCondLst>
                                            <p:cond delay="499"/>
                                          </p:stCondLst>
                                        </p:cTn>
                                        <p:tgtEl>
                                          <p:spTgt spid="811"/>
                                        </p:tgtEl>
                                        <p:attrNameLst>
                                          <p:attrName>style.visibility</p:attrName>
                                        </p:attrNameLst>
                                      </p:cBhvr>
                                      <p:to>
                                        <p:strVal val="hidden"/>
                                      </p:to>
                                    </p:set>
                                  </p:childTnLst>
                                </p:cTn>
                              </p:par>
                            </p:childTnLst>
                          </p:cTn>
                        </p:par>
                        <p:par>
                          <p:cTn id="135" fill="hold">
                            <p:stCondLst>
                              <p:cond delay="3500"/>
                            </p:stCondLst>
                            <p:childTnLst>
                              <p:par>
                                <p:cTn id="136" presetClass="exit" nodeType="afterEffect" presetID="9" grpId="31" fill="hold">
                                  <p:stCondLst>
                                    <p:cond delay="0"/>
                                  </p:stCondLst>
                                  <p:iterate type="el" backwards="0">
                                    <p:tmAbs val="0"/>
                                  </p:iterate>
                                  <p:childTnLst>
                                    <p:animEffect filter="dissolve" transition="out">
                                      <p:cBhvr>
                                        <p:cTn id="137" dur="500" fill="hold"/>
                                        <p:tgtEl>
                                          <p:spTgt spid="809"/>
                                        </p:tgtEl>
                                      </p:cBhvr>
                                    </p:animEffect>
                                    <p:set>
                                      <p:cBhvr>
                                        <p:cTn id="138" fill="hold">
                                          <p:stCondLst>
                                            <p:cond delay="499"/>
                                          </p:stCondLst>
                                        </p:cTn>
                                        <p:tgtEl>
                                          <p:spTgt spid="809"/>
                                        </p:tgtEl>
                                        <p:attrNameLst>
                                          <p:attrName>style.visibility</p:attrName>
                                        </p:attrNameLst>
                                      </p:cBhvr>
                                      <p:to>
                                        <p:strVal val="hidden"/>
                                      </p:to>
                                    </p:set>
                                  </p:childTnLst>
                                </p:cTn>
                              </p:par>
                            </p:childTnLst>
                          </p:cTn>
                        </p:par>
                        <p:par>
                          <p:cTn id="139" fill="hold">
                            <p:stCondLst>
                              <p:cond delay="4000"/>
                            </p:stCondLst>
                            <p:childTnLst>
                              <p:par>
                                <p:cTn id="140" presetClass="exit" nodeType="afterEffect" presetID="9" grpId="32" fill="hold">
                                  <p:stCondLst>
                                    <p:cond delay="0"/>
                                  </p:stCondLst>
                                  <p:iterate type="el" backwards="0">
                                    <p:tmAbs val="0"/>
                                  </p:iterate>
                                  <p:childTnLst>
                                    <p:animEffect filter="dissolve" transition="out">
                                      <p:cBhvr>
                                        <p:cTn id="141" dur="500" fill="hold"/>
                                        <p:tgtEl>
                                          <p:spTgt spid="784"/>
                                        </p:tgtEl>
                                      </p:cBhvr>
                                    </p:animEffect>
                                    <p:set>
                                      <p:cBhvr>
                                        <p:cTn id="142" fill="hold">
                                          <p:stCondLst>
                                            <p:cond delay="499"/>
                                          </p:stCondLst>
                                        </p:cTn>
                                        <p:tgtEl>
                                          <p:spTgt spid="784"/>
                                        </p:tgtEl>
                                        <p:attrNameLst>
                                          <p:attrName>style.visibility</p:attrName>
                                        </p:attrNameLst>
                                      </p:cBhvr>
                                      <p:to>
                                        <p:strVal val="hidden"/>
                                      </p:to>
                                    </p:set>
                                  </p:childTnLst>
                                </p:cTn>
                              </p:par>
                            </p:childTnLst>
                          </p:cTn>
                        </p:par>
                        <p:par>
                          <p:cTn id="143" fill="hold">
                            <p:stCondLst>
                              <p:cond delay="4500"/>
                            </p:stCondLst>
                            <p:childTnLst>
                              <p:par>
                                <p:cTn id="144" presetClass="exit" nodeType="afterEffect" presetID="9" grpId="33" fill="hold">
                                  <p:stCondLst>
                                    <p:cond delay="0"/>
                                  </p:stCondLst>
                                  <p:iterate type="el" backwards="0">
                                    <p:tmAbs val="0"/>
                                  </p:iterate>
                                  <p:childTnLst>
                                    <p:animEffect filter="dissolve" transition="out">
                                      <p:cBhvr>
                                        <p:cTn id="145" dur="500" fill="hold"/>
                                        <p:tgtEl>
                                          <p:spTgt spid="803"/>
                                        </p:tgtEl>
                                      </p:cBhvr>
                                    </p:animEffect>
                                    <p:set>
                                      <p:cBhvr>
                                        <p:cTn id="146" fill="hold">
                                          <p:stCondLst>
                                            <p:cond delay="499"/>
                                          </p:stCondLst>
                                        </p:cTn>
                                        <p:tgtEl>
                                          <p:spTgt spid="803"/>
                                        </p:tgtEl>
                                        <p:attrNameLst>
                                          <p:attrName>style.visibility</p:attrName>
                                        </p:attrNameLst>
                                      </p:cBhvr>
                                      <p:to>
                                        <p:strVal val="hidden"/>
                                      </p:to>
                                    </p:set>
                                  </p:childTnLst>
                                </p:cTn>
                              </p:par>
                            </p:childTnLst>
                          </p:cTn>
                        </p:par>
                        <p:par>
                          <p:cTn id="147" fill="hold">
                            <p:stCondLst>
                              <p:cond delay="5000"/>
                            </p:stCondLst>
                            <p:childTnLst>
                              <p:par>
                                <p:cTn id="148" presetClass="entr" nodeType="afterEffect" presetID="9" grpId="34" fill="hold">
                                  <p:stCondLst>
                                    <p:cond delay="0"/>
                                  </p:stCondLst>
                                  <p:iterate type="el" backwards="0">
                                    <p:tmAbs val="0"/>
                                  </p:iterate>
                                  <p:childTnLst>
                                    <p:set>
                                      <p:cBhvr>
                                        <p:cTn id="149" fill="hold"/>
                                        <p:tgtEl>
                                          <p:spTgt spid="830"/>
                                        </p:tgtEl>
                                        <p:attrNameLst>
                                          <p:attrName>style.visibility</p:attrName>
                                        </p:attrNameLst>
                                      </p:cBhvr>
                                      <p:to>
                                        <p:strVal val="visible"/>
                                      </p:to>
                                    </p:set>
                                    <p:animEffect filter="dissolve" transition="in">
                                      <p:cBhvr>
                                        <p:cTn id="150" dur="500"/>
                                        <p:tgtEl>
                                          <p:spTgt spid="830"/>
                                        </p:tgtEl>
                                      </p:cBhvr>
                                    </p:animEffect>
                                  </p:childTnLst>
                                </p:cTn>
                              </p:par>
                            </p:childTnLst>
                          </p:cTn>
                        </p:par>
                        <p:par>
                          <p:cTn id="151" fill="hold">
                            <p:stCondLst>
                              <p:cond delay="5500"/>
                            </p:stCondLst>
                            <p:childTnLst>
                              <p:par>
                                <p:cTn id="152" presetClass="entr" nodeType="afterEffect" presetID="9" grpId="35" fill="hold">
                                  <p:stCondLst>
                                    <p:cond delay="0"/>
                                  </p:stCondLst>
                                  <p:iterate type="el" backwards="0">
                                    <p:tmAbs val="0"/>
                                  </p:iterate>
                                  <p:childTnLst>
                                    <p:set>
                                      <p:cBhvr>
                                        <p:cTn id="153" fill="hold"/>
                                        <p:tgtEl>
                                          <p:spTgt spid="836"/>
                                        </p:tgtEl>
                                        <p:attrNameLst>
                                          <p:attrName>style.visibility</p:attrName>
                                        </p:attrNameLst>
                                      </p:cBhvr>
                                      <p:to>
                                        <p:strVal val="visible"/>
                                      </p:to>
                                    </p:set>
                                    <p:animEffect filter="dissolve" transition="in">
                                      <p:cBhvr>
                                        <p:cTn id="154" dur="500"/>
                                        <p:tgtEl>
                                          <p:spTgt spid="836"/>
                                        </p:tgtEl>
                                      </p:cBhvr>
                                    </p:animEffect>
                                  </p:childTnLst>
                                </p:cTn>
                              </p:par>
                            </p:childTnLst>
                          </p:cTn>
                        </p:par>
                        <p:par>
                          <p:cTn id="155" fill="hold">
                            <p:stCondLst>
                              <p:cond delay="6000"/>
                            </p:stCondLst>
                            <p:childTnLst>
                              <p:par>
                                <p:cTn id="156" presetClass="entr" nodeType="afterEffect" presetID="9" grpId="36" fill="hold">
                                  <p:stCondLst>
                                    <p:cond delay="0"/>
                                  </p:stCondLst>
                                  <p:iterate type="el" backwards="0">
                                    <p:tmAbs val="0"/>
                                  </p:iterate>
                                  <p:childTnLst>
                                    <p:set>
                                      <p:cBhvr>
                                        <p:cTn id="157" fill="hold"/>
                                        <p:tgtEl>
                                          <p:spTgt spid="831"/>
                                        </p:tgtEl>
                                        <p:attrNameLst>
                                          <p:attrName>style.visibility</p:attrName>
                                        </p:attrNameLst>
                                      </p:cBhvr>
                                      <p:to>
                                        <p:strVal val="visible"/>
                                      </p:to>
                                    </p:set>
                                    <p:animEffect filter="dissolve" transition="in">
                                      <p:cBhvr>
                                        <p:cTn id="158" dur="500"/>
                                        <p:tgtEl>
                                          <p:spTgt spid="831"/>
                                        </p:tgtEl>
                                      </p:cBhvr>
                                    </p:animEffect>
                                  </p:childTnLst>
                                </p:cTn>
                              </p:par>
                            </p:childTnLst>
                          </p:cTn>
                        </p:par>
                        <p:par>
                          <p:cTn id="159" fill="hold">
                            <p:stCondLst>
                              <p:cond delay="6500"/>
                            </p:stCondLst>
                            <p:childTnLst>
                              <p:par>
                                <p:cTn id="160" presetClass="entr" nodeType="afterEffect" presetID="9" grpId="37" fill="hold">
                                  <p:stCondLst>
                                    <p:cond delay="0"/>
                                  </p:stCondLst>
                                  <p:iterate type="el" backwards="0">
                                    <p:tmAbs val="0"/>
                                  </p:iterate>
                                  <p:childTnLst>
                                    <p:set>
                                      <p:cBhvr>
                                        <p:cTn id="161" fill="hold"/>
                                        <p:tgtEl>
                                          <p:spTgt spid="832"/>
                                        </p:tgtEl>
                                        <p:attrNameLst>
                                          <p:attrName>style.visibility</p:attrName>
                                        </p:attrNameLst>
                                      </p:cBhvr>
                                      <p:to>
                                        <p:strVal val="visible"/>
                                      </p:to>
                                    </p:set>
                                    <p:animEffect filter="dissolve" transition="in">
                                      <p:cBhvr>
                                        <p:cTn id="162" dur="500"/>
                                        <p:tgtEl>
                                          <p:spTgt spid="832"/>
                                        </p:tgtEl>
                                      </p:cBhvr>
                                    </p:animEffect>
                                  </p:childTnLst>
                                </p:cTn>
                              </p:par>
                            </p:childTnLst>
                          </p:cTn>
                        </p:par>
                        <p:par>
                          <p:cTn id="163" fill="hold">
                            <p:stCondLst>
                              <p:cond delay="7000"/>
                            </p:stCondLst>
                            <p:childTnLst>
                              <p:par>
                                <p:cTn id="164" presetClass="entr" nodeType="afterEffect" presetID="9" grpId="38" fill="hold">
                                  <p:stCondLst>
                                    <p:cond delay="0"/>
                                  </p:stCondLst>
                                  <p:iterate type="el" backwards="0">
                                    <p:tmAbs val="0"/>
                                  </p:iterate>
                                  <p:childTnLst>
                                    <p:set>
                                      <p:cBhvr>
                                        <p:cTn id="165" fill="hold"/>
                                        <p:tgtEl>
                                          <p:spTgt spid="833"/>
                                        </p:tgtEl>
                                        <p:attrNameLst>
                                          <p:attrName>style.visibility</p:attrName>
                                        </p:attrNameLst>
                                      </p:cBhvr>
                                      <p:to>
                                        <p:strVal val="visible"/>
                                      </p:to>
                                    </p:set>
                                    <p:animEffect filter="dissolve" transition="in">
                                      <p:cBhvr>
                                        <p:cTn id="166" dur="500"/>
                                        <p:tgtEl>
                                          <p:spTgt spid="833"/>
                                        </p:tgtEl>
                                      </p:cBhvr>
                                    </p:animEffect>
                                  </p:childTnLst>
                                </p:cTn>
                              </p:par>
                            </p:childTnLst>
                          </p:cTn>
                        </p:par>
                        <p:par>
                          <p:cTn id="167" fill="hold">
                            <p:stCondLst>
                              <p:cond delay="7500"/>
                            </p:stCondLst>
                            <p:childTnLst>
                              <p:par>
                                <p:cTn id="168" presetClass="entr" nodeType="afterEffect" presetID="9" grpId="39" fill="hold">
                                  <p:stCondLst>
                                    <p:cond delay="0"/>
                                  </p:stCondLst>
                                  <p:iterate type="el" backwards="0">
                                    <p:tmAbs val="0"/>
                                  </p:iterate>
                                  <p:childTnLst>
                                    <p:set>
                                      <p:cBhvr>
                                        <p:cTn id="169" fill="hold"/>
                                        <p:tgtEl>
                                          <p:spTgt spid="835"/>
                                        </p:tgtEl>
                                        <p:attrNameLst>
                                          <p:attrName>style.visibility</p:attrName>
                                        </p:attrNameLst>
                                      </p:cBhvr>
                                      <p:to>
                                        <p:strVal val="visible"/>
                                      </p:to>
                                    </p:set>
                                    <p:animEffect filter="dissolve" transition="in">
                                      <p:cBhvr>
                                        <p:cTn id="170" dur="500"/>
                                        <p:tgtEl>
                                          <p:spTgt spid="835"/>
                                        </p:tgtEl>
                                      </p:cBhvr>
                                    </p:animEffect>
                                  </p:childTnLst>
                                </p:cTn>
                              </p:par>
                            </p:childTnLst>
                          </p:cTn>
                        </p:par>
                        <p:par>
                          <p:cTn id="171" fill="hold">
                            <p:stCondLst>
                              <p:cond delay="8000"/>
                            </p:stCondLst>
                            <p:childTnLst>
                              <p:par>
                                <p:cTn id="172" presetClass="entr" nodeType="afterEffect" presetID="9" grpId="40" fill="hold">
                                  <p:stCondLst>
                                    <p:cond delay="0"/>
                                  </p:stCondLst>
                                  <p:iterate type="el" backwards="0">
                                    <p:tmAbs val="0"/>
                                  </p:iterate>
                                  <p:childTnLst>
                                    <p:set>
                                      <p:cBhvr>
                                        <p:cTn id="173" fill="hold"/>
                                        <p:tgtEl>
                                          <p:spTgt spid="834"/>
                                        </p:tgtEl>
                                        <p:attrNameLst>
                                          <p:attrName>style.visibility</p:attrName>
                                        </p:attrNameLst>
                                      </p:cBhvr>
                                      <p:to>
                                        <p:strVal val="visible"/>
                                      </p:to>
                                    </p:set>
                                    <p:animEffect filter="dissolve" transition="in">
                                      <p:cBhvr>
                                        <p:cTn id="174" dur="500"/>
                                        <p:tgtEl>
                                          <p:spTgt spid="834"/>
                                        </p:tgtEl>
                                      </p:cBhvr>
                                    </p:animEffect>
                                  </p:childTnLst>
                                </p:cTn>
                              </p:par>
                            </p:childTnLst>
                          </p:cTn>
                        </p:par>
                        <p:par>
                          <p:cTn id="175" fill="hold">
                            <p:stCondLst>
                              <p:cond delay="8500"/>
                            </p:stCondLst>
                            <p:childTnLst>
                              <p:par>
                                <p:cTn id="176" presetClass="entr" nodeType="afterEffect" presetID="9" grpId="41" fill="hold">
                                  <p:stCondLst>
                                    <p:cond delay="0"/>
                                  </p:stCondLst>
                                  <p:iterate type="el" backwards="0">
                                    <p:tmAbs val="0"/>
                                  </p:iterate>
                                  <p:childTnLst>
                                    <p:set>
                                      <p:cBhvr>
                                        <p:cTn id="177" fill="hold"/>
                                        <p:tgtEl>
                                          <p:spTgt spid="839"/>
                                        </p:tgtEl>
                                        <p:attrNameLst>
                                          <p:attrName>style.visibility</p:attrName>
                                        </p:attrNameLst>
                                      </p:cBhvr>
                                      <p:to>
                                        <p:strVal val="visible"/>
                                      </p:to>
                                    </p:set>
                                    <p:animEffect filter="dissolve" transition="in">
                                      <p:cBhvr>
                                        <p:cTn id="178" dur="500"/>
                                        <p:tgtEl>
                                          <p:spTgt spid="839"/>
                                        </p:tgtEl>
                                      </p:cBhvr>
                                    </p:animEffect>
                                  </p:childTnLst>
                                </p:cTn>
                              </p:par>
                            </p:childTnLst>
                          </p:cTn>
                        </p:par>
                        <p:par>
                          <p:cTn id="179" fill="hold">
                            <p:stCondLst>
                              <p:cond delay="9000"/>
                            </p:stCondLst>
                            <p:childTnLst>
                              <p:par>
                                <p:cTn id="180" presetClass="entr" nodeType="afterEffect" presetID="9" grpId="42" fill="hold">
                                  <p:stCondLst>
                                    <p:cond delay="0"/>
                                  </p:stCondLst>
                                  <p:iterate type="el" backwards="0">
                                    <p:tmAbs val="0"/>
                                  </p:iterate>
                                  <p:childTnLst>
                                    <p:set>
                                      <p:cBhvr>
                                        <p:cTn id="181" fill="hold"/>
                                        <p:tgtEl>
                                          <p:spTgt spid="838"/>
                                        </p:tgtEl>
                                        <p:attrNameLst>
                                          <p:attrName>style.visibility</p:attrName>
                                        </p:attrNameLst>
                                      </p:cBhvr>
                                      <p:to>
                                        <p:strVal val="visible"/>
                                      </p:to>
                                    </p:set>
                                    <p:animEffect filter="dissolve" transition="in">
                                      <p:cBhvr>
                                        <p:cTn id="182" dur="500"/>
                                        <p:tgtEl>
                                          <p:spTgt spid="838"/>
                                        </p:tgtEl>
                                      </p:cBhvr>
                                    </p:animEffect>
                                  </p:childTnLst>
                                </p:cTn>
                              </p:par>
                            </p:childTnLst>
                          </p:cTn>
                        </p:par>
                        <p:par>
                          <p:cTn id="183" fill="hold">
                            <p:stCondLst>
                              <p:cond delay="9500"/>
                            </p:stCondLst>
                            <p:childTnLst>
                              <p:par>
                                <p:cTn id="184" presetClass="entr" nodeType="afterEffect" presetID="9" grpId="43" fill="hold">
                                  <p:stCondLst>
                                    <p:cond delay="0"/>
                                  </p:stCondLst>
                                  <p:iterate type="el" backwards="0">
                                    <p:tmAbs val="0"/>
                                  </p:iterate>
                                  <p:childTnLst>
                                    <p:set>
                                      <p:cBhvr>
                                        <p:cTn id="185" fill="hold"/>
                                        <p:tgtEl>
                                          <p:spTgt spid="837"/>
                                        </p:tgtEl>
                                        <p:attrNameLst>
                                          <p:attrName>style.visibility</p:attrName>
                                        </p:attrNameLst>
                                      </p:cBhvr>
                                      <p:to>
                                        <p:strVal val="visible"/>
                                      </p:to>
                                    </p:set>
                                    <p:animEffect filter="dissolve" transition="in">
                                      <p:cBhvr>
                                        <p:cTn id="186" dur="500"/>
                                        <p:tgtEl>
                                          <p:spTgt spid="837"/>
                                        </p:tgtEl>
                                      </p:cBhvr>
                                    </p:animEffect>
                                  </p:childTnLst>
                                </p:cTn>
                              </p:par>
                            </p:childTnLst>
                          </p:cTn>
                        </p:par>
                      </p:childTnLst>
                    </p:cTn>
                  </p:par>
                  <p:par>
                    <p:cTn id="187" fill="hold">
                      <p:stCondLst>
                        <p:cond delay="indefinite"/>
                      </p:stCondLst>
                      <p:childTnLst>
                        <p:par>
                          <p:cTn id="188" fill="hold">
                            <p:stCondLst>
                              <p:cond delay="0"/>
                            </p:stCondLst>
                            <p:childTnLst>
                              <p:par>
                                <p:cTn id="189" presetClass="entr" nodeType="clickEffect" presetSubtype="8" presetID="22" grpId="44" fill="hold">
                                  <p:stCondLst>
                                    <p:cond delay="0"/>
                                  </p:stCondLst>
                                  <p:iterate type="el" backwards="0">
                                    <p:tmAbs val="0"/>
                                  </p:iterate>
                                  <p:childTnLst>
                                    <p:set>
                                      <p:cBhvr>
                                        <p:cTn id="190" fill="hold"/>
                                        <p:tgtEl>
                                          <p:spTgt spid="822"/>
                                        </p:tgtEl>
                                        <p:attrNameLst>
                                          <p:attrName>style.visibility</p:attrName>
                                        </p:attrNameLst>
                                      </p:cBhvr>
                                      <p:to>
                                        <p:strVal val="visible"/>
                                      </p:to>
                                    </p:set>
                                    <p:animEffect filter="wipe(left)" transition="in">
                                      <p:cBhvr>
                                        <p:cTn id="191" dur="500"/>
                                        <p:tgtEl>
                                          <p:spTgt spid="822"/>
                                        </p:tgtEl>
                                      </p:cBhvr>
                                    </p:animEffect>
                                  </p:childTnLst>
                                </p:cTn>
                              </p:par>
                            </p:childTnLst>
                          </p:cTn>
                        </p:par>
                        <p:par>
                          <p:cTn id="192" fill="hold">
                            <p:stCondLst>
                              <p:cond delay="500"/>
                            </p:stCondLst>
                            <p:childTnLst>
                              <p:par>
                                <p:cTn id="193" presetClass="entr" nodeType="afterEffect" presetSubtype="8" presetID="22" grpId="45" fill="hold">
                                  <p:stCondLst>
                                    <p:cond delay="0"/>
                                  </p:stCondLst>
                                  <p:iterate type="el" backwards="0">
                                    <p:tmAbs val="0"/>
                                  </p:iterate>
                                  <p:childTnLst>
                                    <p:set>
                                      <p:cBhvr>
                                        <p:cTn id="194" fill="hold"/>
                                        <p:tgtEl>
                                          <p:spTgt spid="824"/>
                                        </p:tgtEl>
                                        <p:attrNameLst>
                                          <p:attrName>style.visibility</p:attrName>
                                        </p:attrNameLst>
                                      </p:cBhvr>
                                      <p:to>
                                        <p:strVal val="visible"/>
                                      </p:to>
                                    </p:set>
                                    <p:animEffect filter="wipe(left)" transition="in">
                                      <p:cBhvr>
                                        <p:cTn id="195" dur="500"/>
                                        <p:tgtEl>
                                          <p:spTgt spid="824"/>
                                        </p:tgtEl>
                                      </p:cBhvr>
                                    </p:animEffect>
                                  </p:childTnLst>
                                </p:cTn>
                              </p:par>
                            </p:childTnLst>
                          </p:cTn>
                        </p:par>
                        <p:par>
                          <p:cTn id="196" fill="hold">
                            <p:stCondLst>
                              <p:cond delay="1000"/>
                            </p:stCondLst>
                            <p:childTnLst>
                              <p:par>
                                <p:cTn id="197" presetClass="entr" nodeType="afterEffect" presetSubtype="8" presetID="22" grpId="46" fill="hold">
                                  <p:stCondLst>
                                    <p:cond delay="0"/>
                                  </p:stCondLst>
                                  <p:iterate type="el" backwards="0">
                                    <p:tmAbs val="0"/>
                                  </p:iterate>
                                  <p:childTnLst>
                                    <p:set>
                                      <p:cBhvr>
                                        <p:cTn id="198" fill="hold"/>
                                        <p:tgtEl>
                                          <p:spTgt spid="823"/>
                                        </p:tgtEl>
                                        <p:attrNameLst>
                                          <p:attrName>style.visibility</p:attrName>
                                        </p:attrNameLst>
                                      </p:cBhvr>
                                      <p:to>
                                        <p:strVal val="visible"/>
                                      </p:to>
                                    </p:set>
                                    <p:animEffect filter="wipe(left)" transition="in">
                                      <p:cBhvr>
                                        <p:cTn id="199" dur="500"/>
                                        <p:tgtEl>
                                          <p:spTgt spid="823"/>
                                        </p:tgtEl>
                                      </p:cBhvr>
                                    </p:animEffect>
                                  </p:childTnLst>
                                </p:cTn>
                              </p:par>
                            </p:childTnLst>
                          </p:cTn>
                        </p:par>
                        <p:par>
                          <p:cTn id="200" fill="hold">
                            <p:stCondLst>
                              <p:cond delay="1500"/>
                            </p:stCondLst>
                            <p:childTnLst>
                              <p:par>
                                <p:cTn id="201" presetClass="entr" nodeType="afterEffect" presetSubtype="8" presetID="22" grpId="47" fill="hold">
                                  <p:stCondLst>
                                    <p:cond delay="0"/>
                                  </p:stCondLst>
                                  <p:iterate type="el" backwards="0">
                                    <p:tmAbs val="0"/>
                                  </p:iterate>
                                  <p:childTnLst>
                                    <p:set>
                                      <p:cBhvr>
                                        <p:cTn id="202" fill="hold"/>
                                        <p:tgtEl>
                                          <p:spTgt spid="825"/>
                                        </p:tgtEl>
                                        <p:attrNameLst>
                                          <p:attrName>style.visibility</p:attrName>
                                        </p:attrNameLst>
                                      </p:cBhvr>
                                      <p:to>
                                        <p:strVal val="visible"/>
                                      </p:to>
                                    </p:set>
                                    <p:animEffect filter="wipe(left)" transition="in">
                                      <p:cBhvr>
                                        <p:cTn id="203" dur="500"/>
                                        <p:tgtEl>
                                          <p:spTgt spid="825"/>
                                        </p:tgtEl>
                                      </p:cBhvr>
                                    </p:animEffect>
                                  </p:childTnLst>
                                </p:cTn>
                              </p:par>
                            </p:childTnLst>
                          </p:cTn>
                        </p:par>
                        <p:par>
                          <p:cTn id="204" fill="hold">
                            <p:stCondLst>
                              <p:cond delay="2000"/>
                            </p:stCondLst>
                            <p:childTnLst>
                              <p:par>
                                <p:cTn id="205" presetClass="entr" nodeType="afterEffect" presetSubtype="8" presetID="22" grpId="48" fill="hold">
                                  <p:stCondLst>
                                    <p:cond delay="0"/>
                                  </p:stCondLst>
                                  <p:iterate type="el" backwards="0">
                                    <p:tmAbs val="0"/>
                                  </p:iterate>
                                  <p:childTnLst>
                                    <p:set>
                                      <p:cBhvr>
                                        <p:cTn id="206" fill="hold"/>
                                        <p:tgtEl>
                                          <p:spTgt spid="781"/>
                                        </p:tgtEl>
                                        <p:attrNameLst>
                                          <p:attrName>style.visibility</p:attrName>
                                        </p:attrNameLst>
                                      </p:cBhvr>
                                      <p:to>
                                        <p:strVal val="visible"/>
                                      </p:to>
                                    </p:set>
                                    <p:animEffect filter="wipe(left)" transition="in">
                                      <p:cBhvr>
                                        <p:cTn id="207" dur="500"/>
                                        <p:tgtEl>
                                          <p:spTgt spid="781"/>
                                        </p:tgtEl>
                                      </p:cBhvr>
                                    </p:animEffect>
                                  </p:childTnLst>
                                </p:cTn>
                              </p:par>
                            </p:childTnLst>
                          </p:cTn>
                        </p:par>
                        <p:par>
                          <p:cTn id="208" fill="hold">
                            <p:stCondLst>
                              <p:cond delay="2500"/>
                            </p:stCondLst>
                            <p:childTnLst>
                              <p:par>
                                <p:cTn id="209" presetClass="entr" nodeType="afterEffect" presetSubtype="8" presetID="22" grpId="49" fill="hold">
                                  <p:stCondLst>
                                    <p:cond delay="0"/>
                                  </p:stCondLst>
                                  <p:iterate type="el" backwards="0">
                                    <p:tmAbs val="0"/>
                                  </p:iterate>
                                  <p:childTnLst>
                                    <p:set>
                                      <p:cBhvr>
                                        <p:cTn id="210" fill="hold"/>
                                        <p:tgtEl>
                                          <p:spTgt spid="782"/>
                                        </p:tgtEl>
                                        <p:attrNameLst>
                                          <p:attrName>style.visibility</p:attrName>
                                        </p:attrNameLst>
                                      </p:cBhvr>
                                      <p:to>
                                        <p:strVal val="visible"/>
                                      </p:to>
                                    </p:set>
                                    <p:animEffect filter="wipe(left)" transition="in">
                                      <p:cBhvr>
                                        <p:cTn id="211" dur="500"/>
                                        <p:tgtEl>
                                          <p:spTgt spid="782"/>
                                        </p:tgtEl>
                                      </p:cBhvr>
                                    </p:animEffect>
                                  </p:childTnLst>
                                </p:cTn>
                              </p:par>
                            </p:childTnLst>
                          </p:cTn>
                        </p:par>
                      </p:childTnLst>
                    </p:cTn>
                  </p:par>
                  <p:par>
                    <p:cTn id="212" fill="hold">
                      <p:stCondLst>
                        <p:cond delay="indefinite"/>
                      </p:stCondLst>
                      <p:childTnLst>
                        <p:par>
                          <p:cTn id="213" fill="hold">
                            <p:stCondLst>
                              <p:cond delay="0"/>
                            </p:stCondLst>
                            <p:childTnLst>
                              <p:par>
                                <p:cTn id="214" presetClass="exit" nodeType="clickEffect" presetID="9" grpId="50" fill="hold">
                                  <p:stCondLst>
                                    <p:cond delay="0"/>
                                  </p:stCondLst>
                                  <p:iterate type="el" backwards="0">
                                    <p:tmAbs val="0"/>
                                  </p:iterate>
                                  <p:childTnLst>
                                    <p:animEffect filter="dissolve" transition="out">
                                      <p:cBhvr>
                                        <p:cTn id="215" dur="500" fill="hold"/>
                                        <p:tgtEl>
                                          <p:spTgt spid="830"/>
                                        </p:tgtEl>
                                      </p:cBhvr>
                                    </p:animEffect>
                                    <p:set>
                                      <p:cBhvr>
                                        <p:cTn id="216" fill="hold">
                                          <p:stCondLst>
                                            <p:cond delay="499"/>
                                          </p:stCondLst>
                                        </p:cTn>
                                        <p:tgtEl>
                                          <p:spTgt spid="830"/>
                                        </p:tgtEl>
                                        <p:attrNameLst>
                                          <p:attrName>style.visibility</p:attrName>
                                        </p:attrNameLst>
                                      </p:cBhvr>
                                      <p:to>
                                        <p:strVal val="hidden"/>
                                      </p:to>
                                    </p:set>
                                  </p:childTnLst>
                                </p:cTn>
                              </p:par>
                            </p:childTnLst>
                          </p:cTn>
                        </p:par>
                        <p:par>
                          <p:cTn id="217" fill="hold">
                            <p:stCondLst>
                              <p:cond delay="500"/>
                            </p:stCondLst>
                            <p:childTnLst>
                              <p:par>
                                <p:cTn id="218" presetClass="exit" nodeType="afterEffect" presetID="9" grpId="51" fill="hold">
                                  <p:stCondLst>
                                    <p:cond delay="0"/>
                                  </p:stCondLst>
                                  <p:iterate type="el" backwards="0">
                                    <p:tmAbs val="0"/>
                                  </p:iterate>
                                  <p:childTnLst>
                                    <p:animEffect filter="dissolve" transition="out">
                                      <p:cBhvr>
                                        <p:cTn id="219" dur="500" fill="hold"/>
                                        <p:tgtEl>
                                          <p:spTgt spid="836"/>
                                        </p:tgtEl>
                                      </p:cBhvr>
                                    </p:animEffect>
                                    <p:set>
                                      <p:cBhvr>
                                        <p:cTn id="220" fill="hold">
                                          <p:stCondLst>
                                            <p:cond delay="499"/>
                                          </p:stCondLst>
                                        </p:cTn>
                                        <p:tgtEl>
                                          <p:spTgt spid="836"/>
                                        </p:tgtEl>
                                        <p:attrNameLst>
                                          <p:attrName>style.visibility</p:attrName>
                                        </p:attrNameLst>
                                      </p:cBhvr>
                                      <p:to>
                                        <p:strVal val="hidden"/>
                                      </p:to>
                                    </p:set>
                                  </p:childTnLst>
                                </p:cTn>
                              </p:par>
                            </p:childTnLst>
                          </p:cTn>
                        </p:par>
                        <p:par>
                          <p:cTn id="221" fill="hold">
                            <p:stCondLst>
                              <p:cond delay="1000"/>
                            </p:stCondLst>
                            <p:childTnLst>
                              <p:par>
                                <p:cTn id="222" presetClass="exit" nodeType="afterEffect" presetID="9" grpId="52" fill="hold">
                                  <p:stCondLst>
                                    <p:cond delay="0"/>
                                  </p:stCondLst>
                                  <p:iterate type="el" backwards="0">
                                    <p:tmAbs val="0"/>
                                  </p:iterate>
                                  <p:childTnLst>
                                    <p:animEffect filter="dissolve" transition="out">
                                      <p:cBhvr>
                                        <p:cTn id="223" dur="500" fill="hold"/>
                                        <p:tgtEl>
                                          <p:spTgt spid="831"/>
                                        </p:tgtEl>
                                      </p:cBhvr>
                                    </p:animEffect>
                                    <p:set>
                                      <p:cBhvr>
                                        <p:cTn id="224" fill="hold">
                                          <p:stCondLst>
                                            <p:cond delay="499"/>
                                          </p:stCondLst>
                                        </p:cTn>
                                        <p:tgtEl>
                                          <p:spTgt spid="831"/>
                                        </p:tgtEl>
                                        <p:attrNameLst>
                                          <p:attrName>style.visibility</p:attrName>
                                        </p:attrNameLst>
                                      </p:cBhvr>
                                      <p:to>
                                        <p:strVal val="hidden"/>
                                      </p:to>
                                    </p:set>
                                  </p:childTnLst>
                                </p:cTn>
                              </p:par>
                            </p:childTnLst>
                          </p:cTn>
                        </p:par>
                        <p:par>
                          <p:cTn id="225" fill="hold">
                            <p:stCondLst>
                              <p:cond delay="1500"/>
                            </p:stCondLst>
                            <p:childTnLst>
                              <p:par>
                                <p:cTn id="226" presetClass="exit" nodeType="afterEffect" presetID="9" grpId="53" fill="hold">
                                  <p:stCondLst>
                                    <p:cond delay="0"/>
                                  </p:stCondLst>
                                  <p:iterate type="el" backwards="0">
                                    <p:tmAbs val="0"/>
                                  </p:iterate>
                                  <p:childTnLst>
                                    <p:animEffect filter="dissolve" transition="out">
                                      <p:cBhvr>
                                        <p:cTn id="227" dur="500" fill="hold"/>
                                        <p:tgtEl>
                                          <p:spTgt spid="837"/>
                                        </p:tgtEl>
                                      </p:cBhvr>
                                    </p:animEffect>
                                    <p:set>
                                      <p:cBhvr>
                                        <p:cTn id="228" fill="hold">
                                          <p:stCondLst>
                                            <p:cond delay="499"/>
                                          </p:stCondLst>
                                        </p:cTn>
                                        <p:tgtEl>
                                          <p:spTgt spid="837"/>
                                        </p:tgtEl>
                                        <p:attrNameLst>
                                          <p:attrName>style.visibility</p:attrName>
                                        </p:attrNameLst>
                                      </p:cBhvr>
                                      <p:to>
                                        <p:strVal val="hidden"/>
                                      </p:to>
                                    </p:set>
                                  </p:childTnLst>
                                </p:cTn>
                              </p:par>
                            </p:childTnLst>
                          </p:cTn>
                        </p:par>
                        <p:par>
                          <p:cTn id="229" fill="hold">
                            <p:stCondLst>
                              <p:cond delay="2000"/>
                            </p:stCondLst>
                            <p:childTnLst>
                              <p:par>
                                <p:cTn id="230" presetClass="entr" nodeType="afterEffect" presetID="9" grpId="54" fill="hold">
                                  <p:stCondLst>
                                    <p:cond delay="0"/>
                                  </p:stCondLst>
                                  <p:iterate type="el" backwards="0">
                                    <p:tmAbs val="0"/>
                                  </p:iterate>
                                  <p:childTnLst>
                                    <p:set>
                                      <p:cBhvr>
                                        <p:cTn id="231" fill="hold"/>
                                        <p:tgtEl>
                                          <p:spTgt spid="826"/>
                                        </p:tgtEl>
                                        <p:attrNameLst>
                                          <p:attrName>style.visibility</p:attrName>
                                        </p:attrNameLst>
                                      </p:cBhvr>
                                      <p:to>
                                        <p:strVal val="visible"/>
                                      </p:to>
                                    </p:set>
                                    <p:animEffect filter="dissolve" transition="in">
                                      <p:cBhvr>
                                        <p:cTn id="232" dur="500"/>
                                        <p:tgtEl>
                                          <p:spTgt spid="826"/>
                                        </p:tgtEl>
                                      </p:cBhvr>
                                    </p:animEffect>
                                  </p:childTnLst>
                                </p:cTn>
                              </p:par>
                            </p:childTnLst>
                          </p:cTn>
                        </p:par>
                        <p:par>
                          <p:cTn id="233" fill="hold">
                            <p:stCondLst>
                              <p:cond delay="2500"/>
                            </p:stCondLst>
                            <p:childTnLst>
                              <p:par>
                                <p:cTn id="234" presetClass="entr" nodeType="afterEffect" presetID="9" grpId="55" fill="hold">
                                  <p:stCondLst>
                                    <p:cond delay="0"/>
                                  </p:stCondLst>
                                  <p:iterate type="el" backwards="0">
                                    <p:tmAbs val="0"/>
                                  </p:iterate>
                                  <p:childTnLst>
                                    <p:set>
                                      <p:cBhvr>
                                        <p:cTn id="235" fill="hold"/>
                                        <p:tgtEl>
                                          <p:spTgt spid="828"/>
                                        </p:tgtEl>
                                        <p:attrNameLst>
                                          <p:attrName>style.visibility</p:attrName>
                                        </p:attrNameLst>
                                      </p:cBhvr>
                                      <p:to>
                                        <p:strVal val="visible"/>
                                      </p:to>
                                    </p:set>
                                    <p:animEffect filter="dissolve" transition="in">
                                      <p:cBhvr>
                                        <p:cTn id="236" dur="500"/>
                                        <p:tgtEl>
                                          <p:spTgt spid="828"/>
                                        </p:tgtEl>
                                      </p:cBhvr>
                                    </p:animEffect>
                                  </p:childTnLst>
                                </p:cTn>
                              </p:par>
                            </p:childTnLst>
                          </p:cTn>
                        </p:par>
                        <p:par>
                          <p:cTn id="237" fill="hold">
                            <p:stCondLst>
                              <p:cond delay="3000"/>
                            </p:stCondLst>
                            <p:childTnLst>
                              <p:par>
                                <p:cTn id="238" presetClass="entr" nodeType="afterEffect" presetID="9" grpId="56" fill="hold">
                                  <p:stCondLst>
                                    <p:cond delay="0"/>
                                  </p:stCondLst>
                                  <p:iterate type="el" backwards="0">
                                    <p:tmAbs val="0"/>
                                  </p:iterate>
                                  <p:childTnLst>
                                    <p:set>
                                      <p:cBhvr>
                                        <p:cTn id="239" fill="hold"/>
                                        <p:tgtEl>
                                          <p:spTgt spid="827"/>
                                        </p:tgtEl>
                                        <p:attrNameLst>
                                          <p:attrName>style.visibility</p:attrName>
                                        </p:attrNameLst>
                                      </p:cBhvr>
                                      <p:to>
                                        <p:strVal val="visible"/>
                                      </p:to>
                                    </p:set>
                                    <p:animEffect filter="dissolve" transition="in">
                                      <p:cBhvr>
                                        <p:cTn id="240" dur="500"/>
                                        <p:tgtEl>
                                          <p:spTgt spid="827"/>
                                        </p:tgtEl>
                                      </p:cBhvr>
                                    </p:animEffect>
                                  </p:childTnLst>
                                </p:cTn>
                              </p:par>
                            </p:childTnLst>
                          </p:cTn>
                        </p:par>
                        <p:par>
                          <p:cTn id="241" fill="hold">
                            <p:stCondLst>
                              <p:cond delay="3500"/>
                            </p:stCondLst>
                            <p:childTnLst>
                              <p:par>
                                <p:cTn id="242" presetClass="entr" nodeType="afterEffect" presetID="9" grpId="57" fill="hold">
                                  <p:stCondLst>
                                    <p:cond delay="0"/>
                                  </p:stCondLst>
                                  <p:iterate type="el" backwards="0">
                                    <p:tmAbs val="0"/>
                                  </p:iterate>
                                  <p:childTnLst>
                                    <p:set>
                                      <p:cBhvr>
                                        <p:cTn id="243" fill="hold"/>
                                        <p:tgtEl>
                                          <p:spTgt spid="829"/>
                                        </p:tgtEl>
                                        <p:attrNameLst>
                                          <p:attrName>style.visibility</p:attrName>
                                        </p:attrNameLst>
                                      </p:cBhvr>
                                      <p:to>
                                        <p:strVal val="visible"/>
                                      </p:to>
                                    </p:set>
                                    <p:animEffect filter="dissolve" transition="in">
                                      <p:cBhvr>
                                        <p:cTn id="244" dur="500"/>
                                        <p:tgtEl>
                                          <p:spTgt spid="829"/>
                                        </p:tgtEl>
                                      </p:cBhvr>
                                    </p:animEffect>
                                  </p:childTnLst>
                                </p:cTn>
                              </p:par>
                            </p:childTnLst>
                          </p:cTn>
                        </p:par>
                      </p:childTnLst>
                    </p:cTn>
                  </p:par>
                  <p:par>
                    <p:cTn id="245" fill="hold">
                      <p:stCondLst>
                        <p:cond delay="indefinite"/>
                      </p:stCondLst>
                      <p:childTnLst>
                        <p:par>
                          <p:cTn id="246" fill="hold">
                            <p:stCondLst>
                              <p:cond delay="0"/>
                            </p:stCondLst>
                            <p:childTnLst>
                              <p:par>
                                <p:cTn id="247" presetClass="exit" nodeType="clickEffect" presetID="9" grpId="58" fill="hold">
                                  <p:stCondLst>
                                    <p:cond delay="0"/>
                                  </p:stCondLst>
                                  <p:iterate type="el" backwards="0">
                                    <p:tmAbs val="0"/>
                                  </p:iterate>
                                  <p:childTnLst>
                                    <p:animEffect filter="dissolve" transition="out">
                                      <p:cBhvr>
                                        <p:cTn id="248" dur="500" fill="hold"/>
                                        <p:tgtEl>
                                          <p:spTgt spid="833"/>
                                        </p:tgtEl>
                                      </p:cBhvr>
                                    </p:animEffect>
                                    <p:set>
                                      <p:cBhvr>
                                        <p:cTn id="249" fill="hold">
                                          <p:stCondLst>
                                            <p:cond delay="499"/>
                                          </p:stCondLst>
                                        </p:cTn>
                                        <p:tgtEl>
                                          <p:spTgt spid="833"/>
                                        </p:tgtEl>
                                        <p:attrNameLst>
                                          <p:attrName>style.visibility</p:attrName>
                                        </p:attrNameLst>
                                      </p:cBhvr>
                                      <p:to>
                                        <p:strVal val="hidden"/>
                                      </p:to>
                                    </p:set>
                                  </p:childTnLst>
                                </p:cTn>
                              </p:par>
                            </p:childTnLst>
                          </p:cTn>
                        </p:par>
                        <p:par>
                          <p:cTn id="250" fill="hold">
                            <p:stCondLst>
                              <p:cond delay="500"/>
                            </p:stCondLst>
                            <p:childTnLst>
                              <p:par>
                                <p:cTn id="251" presetClass="exit" nodeType="afterEffect" presetID="9" grpId="59" fill="hold">
                                  <p:stCondLst>
                                    <p:cond delay="0"/>
                                  </p:stCondLst>
                                  <p:iterate type="el" backwards="0">
                                    <p:tmAbs val="0"/>
                                  </p:iterate>
                                  <p:childTnLst>
                                    <p:animEffect filter="dissolve" transition="out">
                                      <p:cBhvr>
                                        <p:cTn id="252" dur="500" fill="hold"/>
                                        <p:tgtEl>
                                          <p:spTgt spid="835"/>
                                        </p:tgtEl>
                                      </p:cBhvr>
                                    </p:animEffect>
                                    <p:set>
                                      <p:cBhvr>
                                        <p:cTn id="253" fill="hold">
                                          <p:stCondLst>
                                            <p:cond delay="499"/>
                                          </p:stCondLst>
                                        </p:cTn>
                                        <p:tgtEl>
                                          <p:spTgt spid="835"/>
                                        </p:tgtEl>
                                        <p:attrNameLst>
                                          <p:attrName>style.visibility</p:attrName>
                                        </p:attrNameLst>
                                      </p:cBhvr>
                                      <p:to>
                                        <p:strVal val="hidden"/>
                                      </p:to>
                                    </p:set>
                                  </p:childTnLst>
                                </p:cTn>
                              </p:par>
                            </p:childTnLst>
                          </p:cTn>
                        </p:par>
                        <p:par>
                          <p:cTn id="254" fill="hold">
                            <p:stCondLst>
                              <p:cond delay="1000"/>
                            </p:stCondLst>
                            <p:childTnLst>
                              <p:par>
                                <p:cTn id="255" presetClass="exit" nodeType="afterEffect" presetID="9" grpId="60" fill="hold">
                                  <p:stCondLst>
                                    <p:cond delay="0"/>
                                  </p:stCondLst>
                                  <p:iterate type="el" backwards="0">
                                    <p:tmAbs val="0"/>
                                  </p:iterate>
                                  <p:childTnLst>
                                    <p:animEffect filter="dissolve" transition="out">
                                      <p:cBhvr>
                                        <p:cTn id="256" dur="500" fill="hold"/>
                                        <p:tgtEl>
                                          <p:spTgt spid="839"/>
                                        </p:tgtEl>
                                      </p:cBhvr>
                                    </p:animEffect>
                                    <p:set>
                                      <p:cBhvr>
                                        <p:cTn id="257" fill="hold">
                                          <p:stCondLst>
                                            <p:cond delay="499"/>
                                          </p:stCondLst>
                                        </p:cTn>
                                        <p:tgtEl>
                                          <p:spTgt spid="839"/>
                                        </p:tgtEl>
                                        <p:attrNameLst>
                                          <p:attrName>style.visibility</p:attrName>
                                        </p:attrNameLst>
                                      </p:cBhvr>
                                      <p:to>
                                        <p:strVal val="hidden"/>
                                      </p:to>
                                    </p:set>
                                  </p:childTnLst>
                                </p:cTn>
                              </p:par>
                            </p:childTnLst>
                          </p:cTn>
                        </p:par>
                        <p:par>
                          <p:cTn id="258" fill="hold">
                            <p:stCondLst>
                              <p:cond delay="1500"/>
                            </p:stCondLst>
                            <p:childTnLst>
                              <p:par>
                                <p:cTn id="259" presetClass="entr" nodeType="afterEffect" presetID="9" grpId="61" fill="hold">
                                  <p:stCondLst>
                                    <p:cond delay="0"/>
                                  </p:stCondLst>
                                  <p:iterate type="el" backwards="0">
                                    <p:tmAbs val="0"/>
                                  </p:iterate>
                                  <p:childTnLst>
                                    <p:set>
                                      <p:cBhvr>
                                        <p:cTn id="260" fill="hold"/>
                                        <p:tgtEl>
                                          <p:spTgt spid="840"/>
                                        </p:tgtEl>
                                        <p:attrNameLst>
                                          <p:attrName>style.visibility</p:attrName>
                                        </p:attrNameLst>
                                      </p:cBhvr>
                                      <p:to>
                                        <p:strVal val="visible"/>
                                      </p:to>
                                    </p:set>
                                    <p:animEffect filter="dissolve" transition="in">
                                      <p:cBhvr>
                                        <p:cTn id="261" dur="500"/>
                                        <p:tgtEl>
                                          <p:spTgt spid="840"/>
                                        </p:tgtEl>
                                      </p:cBhvr>
                                    </p:animEffect>
                                  </p:childTnLst>
                                </p:cTn>
                              </p:par>
                            </p:childTnLst>
                          </p:cTn>
                        </p:par>
                        <p:par>
                          <p:cTn id="262" fill="hold">
                            <p:stCondLst>
                              <p:cond delay="2000"/>
                            </p:stCondLst>
                            <p:childTnLst>
                              <p:par>
                                <p:cTn id="263" presetClass="entr" nodeType="afterEffect" presetID="9" grpId="62" fill="hold">
                                  <p:stCondLst>
                                    <p:cond delay="0"/>
                                  </p:stCondLst>
                                  <p:iterate type="el" backwards="0">
                                    <p:tmAbs val="0"/>
                                  </p:iterate>
                                  <p:childTnLst>
                                    <p:set>
                                      <p:cBhvr>
                                        <p:cTn id="264" fill="hold"/>
                                        <p:tgtEl>
                                          <p:spTgt spid="841"/>
                                        </p:tgtEl>
                                        <p:attrNameLst>
                                          <p:attrName>style.visibility</p:attrName>
                                        </p:attrNameLst>
                                      </p:cBhvr>
                                      <p:to>
                                        <p:strVal val="visible"/>
                                      </p:to>
                                    </p:set>
                                    <p:animEffect filter="dissolve" transition="in">
                                      <p:cBhvr>
                                        <p:cTn id="265" dur="500"/>
                                        <p:tgtEl>
                                          <p:spTgt spid="841"/>
                                        </p:tgtEl>
                                      </p:cBhvr>
                                    </p:animEffect>
                                  </p:childTnLst>
                                </p:cTn>
                              </p:par>
                            </p:childTnLst>
                          </p:cTn>
                        </p:par>
                        <p:par>
                          <p:cTn id="266" fill="hold">
                            <p:stCondLst>
                              <p:cond delay="2500"/>
                            </p:stCondLst>
                            <p:childTnLst>
                              <p:par>
                                <p:cTn id="267" presetClass="entr" nodeType="afterEffect" presetID="9" grpId="63" fill="hold">
                                  <p:stCondLst>
                                    <p:cond delay="0"/>
                                  </p:stCondLst>
                                  <p:iterate type="el" backwards="0">
                                    <p:tmAbs val="0"/>
                                  </p:iterate>
                                  <p:childTnLst>
                                    <p:set>
                                      <p:cBhvr>
                                        <p:cTn id="268" fill="hold"/>
                                        <p:tgtEl>
                                          <p:spTgt spid="842"/>
                                        </p:tgtEl>
                                        <p:attrNameLst>
                                          <p:attrName>style.visibility</p:attrName>
                                        </p:attrNameLst>
                                      </p:cBhvr>
                                      <p:to>
                                        <p:strVal val="visible"/>
                                      </p:to>
                                    </p:set>
                                    <p:animEffect filter="dissolve" transition="in">
                                      <p:cBhvr>
                                        <p:cTn id="269" dur="500"/>
                                        <p:tgtEl>
                                          <p:spTgt spid="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30" grpId="50"/>
      <p:bldP build="whole" bldLvl="1" animBg="1" rev="0" advAuto="0" spid="814" grpId="19"/>
      <p:bldP build="whole" bldLvl="1" animBg="1" rev="0" advAuto="0" spid="805" grpId="6"/>
      <p:bldP build="whole" bldLvl="1" animBg="1" rev="0" advAuto="0" spid="824" grpId="45"/>
      <p:bldP build="whole" bldLvl="1" animBg="1" rev="0" advAuto="0" spid="792" grpId="25"/>
      <p:bldP build="whole" bldLvl="1" animBg="1" rev="0" advAuto="0" spid="828" grpId="55"/>
      <p:bldP build="whole" bldLvl="1" animBg="1" rev="0" advAuto="0" spid="825" grpId="47"/>
      <p:bldP build="whole" bldLvl="1" animBg="1" rev="0" advAuto="0" spid="790" grpId="24"/>
      <p:bldP build="whole" bldLvl="1" animBg="1" rev="0" advAuto="0" spid="785" grpId="2"/>
      <p:bldP build="whole" bldLvl="1" animBg="1" rev="0" advAuto="0" spid="809" grpId="31"/>
      <p:bldP build="whole" bldLvl="1" animBg="1" rev="0" advAuto="0" spid="798" grpId="28"/>
      <p:bldP build="whole" bldLvl="1" animBg="1" rev="0" advAuto="0" spid="801" grpId="18"/>
      <p:bldP build="whole" bldLvl="1" animBg="1" rev="0" advAuto="0" spid="811" grpId="30"/>
      <p:bldP build="whole" bldLvl="1" animBg="1" rev="0" advAuto="0" spid="800" grpId="27"/>
      <p:bldP build="whole" bldLvl="1" animBg="1" rev="0" advAuto="0" spid="834" grpId="40"/>
      <p:bldP build="whole" bldLvl="1" animBg="1" rev="0" advAuto="0" spid="835" grpId="39"/>
      <p:bldP build="whole" bldLvl="1" animBg="1" rev="0" advAuto="0" spid="839" grpId="41"/>
      <p:bldP build="whole" bldLvl="1" animBg="1" rev="0" advAuto="0" spid="795" grpId="16"/>
      <p:bldP build="whole" bldLvl="1" animBg="1" rev="0" advAuto="0" spid="807" grpId="8"/>
      <p:bldP build="whole" bldLvl="1" animBg="1" rev="0" advAuto="0" spid="804" grpId="5"/>
      <p:bldP build="whole" bldLvl="1" animBg="1" rev="0" advAuto="0" spid="836" grpId="35"/>
      <p:bldP build="whole" bldLvl="1" animBg="1" rev="0" advAuto="0" spid="833" grpId="38"/>
      <p:bldP build="whole" bldLvl="1" animBg="1" rev="0" advAuto="0" spid="827" grpId="56"/>
      <p:bldP build="whole" bldLvl="1" animBg="1" rev="0" advAuto="0" spid="815" grpId="20"/>
      <p:bldP build="whole" bldLvl="1" animBg="1" rev="0" advAuto="0" spid="841" grpId="62"/>
      <p:bldP build="whole" bldLvl="1" animBg="1" rev="0" advAuto="0" spid="839" grpId="60"/>
      <p:bldP build="whole" bldLvl="1" animBg="1" rev="0" advAuto="0" spid="835" grpId="59"/>
      <p:bldP build="whole" bldLvl="1" animBg="1" rev="0" advAuto="0" spid="842" grpId="63"/>
      <p:bldP build="whole" bldLvl="1" animBg="1" rev="0" advAuto="0" spid="840" grpId="61"/>
      <p:bldP build="whole" bldLvl="1" animBg="1" rev="0" advAuto="0" spid="836" grpId="51"/>
      <p:bldP build="whole" bldLvl="1" animBg="1" rev="0" advAuto="0" spid="796" grpId="17"/>
      <p:bldP build="whole" bldLvl="1" animBg="1" rev="0" advAuto="0" spid="833" grpId="58"/>
      <p:bldP build="whole" bldLvl="1" animBg="1" rev="0" advAuto="0" spid="821" grpId="23"/>
      <p:bldP build="whole" bldLvl="1" animBg="1" rev="0" advAuto="0" spid="786" grpId="1"/>
      <p:bldP build="whole" bldLvl="1" animBg="1" rev="0" advAuto="0" spid="829" grpId="57"/>
      <p:bldP build="whole" bldLvl="1" animBg="1" rev="0" advAuto="0" spid="837" grpId="43"/>
      <p:bldP build="whole" bldLvl="1" animBg="1" rev="0" advAuto="0" spid="781" grpId="48"/>
      <p:bldP build="whole" bldLvl="1" animBg="1" rev="0" advAuto="0" spid="782" grpId="49"/>
      <p:bldP build="whole" bldLvl="1" animBg="1" rev="0" advAuto="0" spid="794" grpId="26"/>
      <p:bldP build="whole" bldLvl="1" animBg="1" rev="0" advAuto="0" spid="837" grpId="53"/>
      <p:bldP build="whole" bldLvl="1" animBg="1" rev="0" advAuto="0" spid="831" grpId="36"/>
      <p:bldP build="whole" bldLvl="1" animBg="1" rev="0" advAuto="0" spid="787" grpId="4"/>
      <p:bldP build="whole" bldLvl="1" animBg="1" rev="0" advAuto="0" spid="832" grpId="37"/>
      <p:bldP build="whole" bldLvl="1" animBg="1" rev="0" advAuto="0" spid="830" grpId="34"/>
      <p:bldP build="whole" bldLvl="1" animBg="1" rev="0" advAuto="0" spid="826" grpId="54"/>
      <p:bldP build="whole" bldLvl="1" animBg="1" rev="0" advAuto="0" spid="820" grpId="22"/>
      <p:bldP build="whole" bldLvl="1" animBg="1" rev="0" advAuto="0" spid="822" grpId="44"/>
      <p:bldP build="whole" bldLvl="1" animBg="1" rev="0" advAuto="0" spid="813" grpId="29"/>
      <p:bldP build="whole" bldLvl="1" animBg="1" rev="0" advAuto="0" spid="838" grpId="42"/>
      <p:bldP build="whole" bldLvl="1" animBg="1" rev="0" advAuto="0" spid="819" grpId="21"/>
      <p:bldP build="whole" bldLvl="1" animBg="1" rev="0" advAuto="0" spid="803" grpId="33"/>
      <p:bldP build="whole" bldLvl="1" animBg="1" rev="0" advAuto="0" spid="784" grpId="32"/>
      <p:bldP build="whole" bldLvl="1" animBg="1" rev="0" advAuto="0" spid="831" grpId="52"/>
      <p:bldP build="whole" bldLvl="1" animBg="1" rev="0" advAuto="0" spid="806" grpId="7"/>
      <p:bldP build="whole" bldLvl="1" animBg="1" rev="0" advAuto="0" spid="823" grpId="46"/>
      <p:bldP build="whole" bldLvl="1" animBg="1" rev="0" advAuto="0" spid="788" grpId="3"/>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Straight Connector 51"/>
          <p:cNvSpPr/>
          <p:nvPr/>
        </p:nvSpPr>
        <p:spPr>
          <a:xfrm>
            <a:off x="8047748" y="2033489"/>
            <a:ext cx="1" cy="3855371"/>
          </a:xfrm>
          <a:prstGeom prst="line">
            <a:avLst/>
          </a:prstGeom>
          <a:ln w="57150">
            <a:solidFill>
              <a:schemeClr val="accent1"/>
            </a:solidFill>
            <a:prstDash val="sysDot"/>
          </a:ln>
        </p:spPr>
        <p:txBody>
          <a:bodyPr lIns="45719" rIns="45719"/>
          <a:lstStyle/>
          <a:p>
            <a:pPr/>
          </a:p>
        </p:txBody>
      </p:sp>
      <p:sp>
        <p:nvSpPr>
          <p:cNvPr id="845" name="Title 1"/>
          <p:cNvSpPr txBox="1"/>
          <p:nvPr>
            <p:ph type="title"/>
          </p:nvPr>
        </p:nvSpPr>
        <p:spPr>
          <a:prstGeom prst="rect">
            <a:avLst/>
          </a:prstGeom>
        </p:spPr>
        <p:txBody>
          <a:bodyPr/>
          <a:lstStyle/>
          <a:p>
            <a:pPr/>
            <a:r>
              <a:t>Encapsulation, Revisited</a:t>
            </a:r>
          </a:p>
        </p:txBody>
      </p:sp>
      <p:sp>
        <p:nvSpPr>
          <p:cNvPr id="84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847" name="Content Placeholder 2"/>
          <p:cNvSpPr txBox="1"/>
          <p:nvPr/>
        </p:nvSpPr>
        <p:spPr>
          <a:xfrm>
            <a:off x="7489900" y="1664998"/>
            <a:ext cx="1131920" cy="736981"/>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Web Server</a:t>
            </a:r>
          </a:p>
        </p:txBody>
      </p:sp>
      <p:sp>
        <p:nvSpPr>
          <p:cNvPr id="848" name="Content Placeholder 2"/>
          <p:cNvSpPr txBox="1"/>
          <p:nvPr/>
        </p:nvSpPr>
        <p:spPr>
          <a:xfrm>
            <a:off x="7478972" y="2636199"/>
            <a:ext cx="1137552" cy="736981"/>
          </a:xfrm>
          <a:prstGeom prst="rect">
            <a:avLst/>
          </a:prstGeom>
          <a:solidFill>
            <a:srgbClr val="00B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TCP</a:t>
            </a:r>
          </a:p>
        </p:txBody>
      </p:sp>
      <p:sp>
        <p:nvSpPr>
          <p:cNvPr id="849" name="Content Placeholder 2"/>
          <p:cNvSpPr txBox="1"/>
          <p:nvPr/>
        </p:nvSpPr>
        <p:spPr>
          <a:xfrm>
            <a:off x="7478972" y="4110146"/>
            <a:ext cx="1137552" cy="736981"/>
          </a:xfrm>
          <a:prstGeom prst="rect">
            <a:avLst/>
          </a:prstGeom>
          <a:solidFill>
            <a:srgbClr val="92D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IP</a:t>
            </a:r>
          </a:p>
        </p:txBody>
      </p:sp>
      <p:sp>
        <p:nvSpPr>
          <p:cNvPr id="850" name="Content Placeholder 2"/>
          <p:cNvSpPr txBox="1"/>
          <p:nvPr/>
        </p:nvSpPr>
        <p:spPr>
          <a:xfrm>
            <a:off x="7478972" y="5520368"/>
            <a:ext cx="1137552" cy="736981"/>
          </a:xfrm>
          <a:prstGeom prst="rect">
            <a:avLst/>
          </a:prstGeom>
          <a:solidFill>
            <a:schemeClr val="accent3"/>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300"/>
              </a:spcBef>
              <a:defRPr sz="1600">
                <a:solidFill>
                  <a:srgbClr val="FFFFFF"/>
                </a:solidFill>
              </a:defRPr>
            </a:lvl1pPr>
          </a:lstStyle>
          <a:p>
            <a:pPr/>
            <a:r>
              <a:t>Ethernet</a:t>
            </a:r>
          </a:p>
        </p:txBody>
      </p:sp>
      <p:sp>
        <p:nvSpPr>
          <p:cNvPr id="851" name="Content Placeholder 2"/>
          <p:cNvSpPr txBox="1"/>
          <p:nvPr/>
        </p:nvSpPr>
        <p:spPr>
          <a:xfrm>
            <a:off x="3778455" y="1664996"/>
            <a:ext cx="1311221" cy="736981"/>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HTTP Header</a:t>
            </a:r>
          </a:p>
        </p:txBody>
      </p:sp>
      <p:sp>
        <p:nvSpPr>
          <p:cNvPr id="852" name="Content Placeholder 2"/>
          <p:cNvSpPr txBox="1"/>
          <p:nvPr/>
        </p:nvSpPr>
        <p:spPr>
          <a:xfrm>
            <a:off x="2559679" y="2636197"/>
            <a:ext cx="1218777" cy="736981"/>
          </a:xfrm>
          <a:prstGeom prst="rect">
            <a:avLst/>
          </a:prstGeom>
          <a:solidFill>
            <a:srgbClr val="00B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TCP Header</a:t>
            </a:r>
          </a:p>
        </p:txBody>
      </p:sp>
      <p:sp>
        <p:nvSpPr>
          <p:cNvPr id="853" name="Content Placeholder 2"/>
          <p:cNvSpPr txBox="1"/>
          <p:nvPr/>
        </p:nvSpPr>
        <p:spPr>
          <a:xfrm>
            <a:off x="1498971" y="4110142"/>
            <a:ext cx="1060709" cy="736981"/>
          </a:xfrm>
          <a:prstGeom prst="rect">
            <a:avLst/>
          </a:prstGeom>
          <a:solidFill>
            <a:srgbClr val="92D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a:solidFill>
                  <a:srgbClr val="FFFFFF"/>
                </a:solidFill>
              </a:defRPr>
            </a:lvl1pPr>
          </a:lstStyle>
          <a:p>
            <a:pPr/>
            <a:r>
              <a:t>IP Header</a:t>
            </a:r>
          </a:p>
        </p:txBody>
      </p:sp>
      <p:sp>
        <p:nvSpPr>
          <p:cNvPr id="854" name="Content Placeholder 2"/>
          <p:cNvSpPr txBox="1"/>
          <p:nvPr/>
        </p:nvSpPr>
        <p:spPr>
          <a:xfrm>
            <a:off x="341654" y="5520368"/>
            <a:ext cx="1157317" cy="736981"/>
          </a:xfrm>
          <a:prstGeom prst="rect">
            <a:avLst/>
          </a:prstGeom>
          <a:solidFill>
            <a:schemeClr val="accent3"/>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300"/>
              </a:spcBef>
              <a:defRPr sz="1600">
                <a:solidFill>
                  <a:srgbClr val="FFFFFF"/>
                </a:solidFill>
              </a:defRPr>
            </a:lvl1pPr>
          </a:lstStyle>
          <a:p>
            <a:pPr/>
            <a:r>
              <a:t>Ethernet Header</a:t>
            </a:r>
          </a:p>
        </p:txBody>
      </p:sp>
      <p:sp>
        <p:nvSpPr>
          <p:cNvPr id="855" name="Content Placeholder 2"/>
          <p:cNvSpPr txBox="1"/>
          <p:nvPr/>
        </p:nvSpPr>
        <p:spPr>
          <a:xfrm>
            <a:off x="6079195" y="5520371"/>
            <a:ext cx="1154121" cy="736981"/>
          </a:xfrm>
          <a:prstGeom prst="rect">
            <a:avLst/>
          </a:prstGeom>
          <a:solidFill>
            <a:schemeClr val="accent3"/>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300"/>
              </a:spcBef>
              <a:defRPr sz="1600">
                <a:solidFill>
                  <a:srgbClr val="FFFFFF"/>
                </a:solidFill>
              </a:defRPr>
            </a:lvl1pPr>
          </a:lstStyle>
          <a:p>
            <a:pPr/>
            <a:r>
              <a:t>Ethernet Trailer</a:t>
            </a:r>
          </a:p>
        </p:txBody>
      </p:sp>
      <p:sp>
        <p:nvSpPr>
          <p:cNvPr id="856" name="Content Placeholder 2"/>
          <p:cNvSpPr txBox="1"/>
          <p:nvPr/>
        </p:nvSpPr>
        <p:spPr>
          <a:xfrm>
            <a:off x="5096959" y="1664996"/>
            <a:ext cx="963567" cy="736981"/>
          </a:xfrm>
          <a:prstGeom prst="rect">
            <a:avLst/>
          </a:prstGeom>
          <a:solidFill>
            <a:schemeClr val="accent1"/>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Web Page</a:t>
            </a:r>
          </a:p>
        </p:txBody>
      </p:sp>
      <p:sp>
        <p:nvSpPr>
          <p:cNvPr id="857" name="Content Placeholder 2"/>
          <p:cNvSpPr txBox="1"/>
          <p:nvPr/>
        </p:nvSpPr>
        <p:spPr>
          <a:xfrm>
            <a:off x="3778455" y="2636199"/>
            <a:ext cx="1311221" cy="736981"/>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HTTP Header</a:t>
            </a:r>
          </a:p>
        </p:txBody>
      </p:sp>
      <p:sp>
        <p:nvSpPr>
          <p:cNvPr id="858" name="Content Placeholder 2"/>
          <p:cNvSpPr txBox="1"/>
          <p:nvPr/>
        </p:nvSpPr>
        <p:spPr>
          <a:xfrm>
            <a:off x="5096959" y="2636199"/>
            <a:ext cx="963567" cy="736981"/>
          </a:xfrm>
          <a:prstGeom prst="rect">
            <a:avLst/>
          </a:prstGeom>
          <a:solidFill>
            <a:schemeClr val="accent1"/>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Web Page</a:t>
            </a:r>
          </a:p>
        </p:txBody>
      </p:sp>
      <p:sp>
        <p:nvSpPr>
          <p:cNvPr id="859" name="Content Placeholder 2"/>
          <p:cNvSpPr txBox="1"/>
          <p:nvPr/>
        </p:nvSpPr>
        <p:spPr>
          <a:xfrm>
            <a:off x="2559679" y="4110142"/>
            <a:ext cx="1218777" cy="736981"/>
          </a:xfrm>
          <a:prstGeom prst="rect">
            <a:avLst/>
          </a:prstGeom>
          <a:solidFill>
            <a:srgbClr val="00B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TCP Header</a:t>
            </a:r>
          </a:p>
        </p:txBody>
      </p:sp>
      <p:sp>
        <p:nvSpPr>
          <p:cNvPr id="860" name="Content Placeholder 2"/>
          <p:cNvSpPr txBox="1"/>
          <p:nvPr/>
        </p:nvSpPr>
        <p:spPr>
          <a:xfrm>
            <a:off x="3778455" y="4110146"/>
            <a:ext cx="1311221" cy="736981"/>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HTTP Header</a:t>
            </a:r>
          </a:p>
        </p:txBody>
      </p:sp>
      <p:sp>
        <p:nvSpPr>
          <p:cNvPr id="861" name="Content Placeholder 2"/>
          <p:cNvSpPr txBox="1"/>
          <p:nvPr/>
        </p:nvSpPr>
        <p:spPr>
          <a:xfrm>
            <a:off x="5096959" y="4110146"/>
            <a:ext cx="963567" cy="736981"/>
          </a:xfrm>
          <a:prstGeom prst="rect">
            <a:avLst/>
          </a:prstGeom>
          <a:solidFill>
            <a:schemeClr val="accent1"/>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Web Page</a:t>
            </a:r>
          </a:p>
        </p:txBody>
      </p:sp>
      <p:sp>
        <p:nvSpPr>
          <p:cNvPr id="862" name="Content Placeholder 2"/>
          <p:cNvSpPr txBox="1"/>
          <p:nvPr/>
        </p:nvSpPr>
        <p:spPr>
          <a:xfrm>
            <a:off x="1498971" y="5520368"/>
            <a:ext cx="1060709" cy="736981"/>
          </a:xfrm>
          <a:prstGeom prst="rect">
            <a:avLst/>
          </a:prstGeom>
          <a:solidFill>
            <a:srgbClr val="92D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a:solidFill>
                  <a:srgbClr val="FFFFFF"/>
                </a:solidFill>
              </a:defRPr>
            </a:lvl1pPr>
          </a:lstStyle>
          <a:p>
            <a:pPr/>
            <a:r>
              <a:t>IP Header</a:t>
            </a:r>
          </a:p>
        </p:txBody>
      </p:sp>
      <p:sp>
        <p:nvSpPr>
          <p:cNvPr id="863" name="Content Placeholder 2"/>
          <p:cNvSpPr txBox="1"/>
          <p:nvPr/>
        </p:nvSpPr>
        <p:spPr>
          <a:xfrm>
            <a:off x="2559679" y="5520368"/>
            <a:ext cx="1218777" cy="736981"/>
          </a:xfrm>
          <a:prstGeom prst="rect">
            <a:avLst/>
          </a:prstGeom>
          <a:solidFill>
            <a:srgbClr val="00B05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TCP Header</a:t>
            </a:r>
          </a:p>
        </p:txBody>
      </p:sp>
      <p:sp>
        <p:nvSpPr>
          <p:cNvPr id="864" name="Content Placeholder 2"/>
          <p:cNvSpPr txBox="1"/>
          <p:nvPr/>
        </p:nvSpPr>
        <p:spPr>
          <a:xfrm>
            <a:off x="3778455" y="5520371"/>
            <a:ext cx="1311221" cy="736981"/>
          </a:xfrm>
          <a:prstGeom prst="rect">
            <a:avLst/>
          </a:prstGeom>
          <a:solidFill>
            <a:srgbClr val="7030A0"/>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HTTP Header</a:t>
            </a:r>
          </a:p>
        </p:txBody>
      </p:sp>
      <p:sp>
        <p:nvSpPr>
          <p:cNvPr id="865" name="Content Placeholder 2"/>
          <p:cNvSpPr txBox="1"/>
          <p:nvPr/>
        </p:nvSpPr>
        <p:spPr>
          <a:xfrm>
            <a:off x="5096959" y="5520371"/>
            <a:ext cx="963567" cy="736981"/>
          </a:xfrm>
          <a:prstGeom prst="rect">
            <a:avLst/>
          </a:prstGeom>
          <a:solidFill>
            <a:schemeClr val="accent1"/>
          </a:solidFill>
          <a:ln w="38100">
            <a:solidFill>
              <a:srgbClr val="000000"/>
            </a:solidFill>
          </a:ln>
          <a:extLst>
            <a:ext uri="{C572A759-6A51-4108-AA02-DFA0A04FC94B}">
              <ma14:wrappingTextBoxFlag xmlns:ma14="http://schemas.microsoft.com/office/mac/drawingml/2011/main" val="1"/>
            </a:ext>
          </a:extLst>
        </p:spPr>
        <p:txBody>
          <a:bodyPr lIns="45719" rIns="45719" anchor="ctr">
            <a:normAutofit fontScale="100000" lnSpcReduction="0"/>
          </a:bodyPr>
          <a:lstStyle>
            <a:lvl1pPr indent="114300" algn="ctr">
              <a:spcBef>
                <a:spcPts val="400"/>
              </a:spcBef>
              <a:defRPr sz="2000">
                <a:solidFill>
                  <a:srgbClr val="FFFFFF"/>
                </a:solidFill>
              </a:defRPr>
            </a:lvl1pPr>
          </a:lstStyle>
          <a:p>
            <a:pPr/>
            <a:r>
              <a:t>Web Page</a:t>
            </a:r>
          </a:p>
        </p:txBody>
      </p:sp>
      <p:sp>
        <p:nvSpPr>
          <p:cNvPr id="866" name="Straight Connector 38"/>
          <p:cNvSpPr/>
          <p:nvPr/>
        </p:nvSpPr>
        <p:spPr>
          <a:xfrm>
            <a:off x="2559679" y="3643948"/>
            <a:ext cx="3519517" cy="1"/>
          </a:xfrm>
          <a:prstGeom prst="line">
            <a:avLst/>
          </a:prstGeom>
          <a:ln w="57150">
            <a:solidFill>
              <a:schemeClr val="accent1"/>
            </a:solidFill>
            <a:headEnd type="triangle"/>
            <a:tailEnd type="triangle"/>
          </a:ln>
        </p:spPr>
        <p:txBody>
          <a:bodyPr lIns="45719" rIns="45719"/>
          <a:lstStyle/>
          <a:p>
            <a:pPr/>
          </a:p>
        </p:txBody>
      </p:sp>
      <p:sp>
        <p:nvSpPr>
          <p:cNvPr id="867" name="TextBox 41"/>
          <p:cNvSpPr txBox="1"/>
          <p:nvPr/>
        </p:nvSpPr>
        <p:spPr>
          <a:xfrm>
            <a:off x="3424575" y="3415301"/>
            <a:ext cx="1693923" cy="434341"/>
          </a:xfrm>
          <a:prstGeom prst="rect">
            <a:avLst/>
          </a:prstGeom>
          <a:solidFill>
            <a:srgbClr val="FFFFFF">
              <a:alpha val="60000"/>
            </a:srgbClr>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TCP Segment</a:t>
            </a:r>
          </a:p>
        </p:txBody>
      </p:sp>
      <p:sp>
        <p:nvSpPr>
          <p:cNvPr id="868" name="Straight Connector 42"/>
          <p:cNvSpPr/>
          <p:nvPr/>
        </p:nvSpPr>
        <p:spPr>
          <a:xfrm>
            <a:off x="1498970" y="5106346"/>
            <a:ext cx="4580226" cy="2186"/>
          </a:xfrm>
          <a:prstGeom prst="line">
            <a:avLst/>
          </a:prstGeom>
          <a:ln w="57150">
            <a:solidFill>
              <a:schemeClr val="accent1"/>
            </a:solidFill>
            <a:headEnd type="triangle"/>
            <a:tailEnd type="triangle"/>
          </a:ln>
        </p:spPr>
        <p:txBody>
          <a:bodyPr lIns="45719" rIns="45719"/>
          <a:lstStyle/>
          <a:p>
            <a:pPr/>
          </a:p>
        </p:txBody>
      </p:sp>
      <p:sp>
        <p:nvSpPr>
          <p:cNvPr id="869" name="TextBox 43"/>
          <p:cNvSpPr txBox="1"/>
          <p:nvPr/>
        </p:nvSpPr>
        <p:spPr>
          <a:xfrm>
            <a:off x="2916793" y="4877699"/>
            <a:ext cx="1648679" cy="434341"/>
          </a:xfrm>
          <a:prstGeom prst="rect">
            <a:avLst/>
          </a:prstGeom>
          <a:solidFill>
            <a:srgbClr val="FFFFFF">
              <a:alpha val="60000"/>
            </a:srgbClr>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IP Datagram</a:t>
            </a:r>
          </a:p>
        </p:txBody>
      </p:sp>
      <p:sp>
        <p:nvSpPr>
          <p:cNvPr id="870" name="Straight Connector 46"/>
          <p:cNvSpPr/>
          <p:nvPr/>
        </p:nvSpPr>
        <p:spPr>
          <a:xfrm>
            <a:off x="341653" y="6517653"/>
            <a:ext cx="6891664" cy="1"/>
          </a:xfrm>
          <a:prstGeom prst="line">
            <a:avLst/>
          </a:prstGeom>
          <a:ln w="57150">
            <a:solidFill>
              <a:schemeClr val="accent1"/>
            </a:solidFill>
            <a:headEnd type="triangle"/>
            <a:tailEnd type="triangle"/>
          </a:ln>
        </p:spPr>
        <p:txBody>
          <a:bodyPr lIns="45719" rIns="45719"/>
          <a:lstStyle/>
          <a:p>
            <a:pPr/>
          </a:p>
        </p:txBody>
      </p:sp>
      <p:sp>
        <p:nvSpPr>
          <p:cNvPr id="871" name="TextBox 47"/>
          <p:cNvSpPr txBox="1"/>
          <p:nvPr/>
        </p:nvSpPr>
        <p:spPr>
          <a:xfrm>
            <a:off x="2780569" y="6289006"/>
            <a:ext cx="1919248" cy="434341"/>
          </a:xfrm>
          <a:prstGeom prst="rect">
            <a:avLst/>
          </a:prstGeom>
          <a:solidFill>
            <a:srgbClr val="FFFFFF">
              <a:alpha val="60000"/>
            </a:srgbClr>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Ethernet Frame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856"/>
                                        </p:tgtEl>
                                        <p:attrNameLst>
                                          <p:attrName>style.visibility</p:attrName>
                                        </p:attrNameLst>
                                      </p:cBhvr>
                                      <p:to>
                                        <p:strVal val="visible"/>
                                      </p:to>
                                    </p:set>
                                    <p:anim calcmode="lin" valueType="num">
                                      <p:cBhvr>
                                        <p:cTn id="7" dur="500" fill="hold"/>
                                        <p:tgtEl>
                                          <p:spTgt spid="856"/>
                                        </p:tgtEl>
                                        <p:attrNameLst>
                                          <p:attrName>ppt_x</p:attrName>
                                        </p:attrNameLst>
                                      </p:cBhvr>
                                      <p:tavLst>
                                        <p:tav tm="0">
                                          <p:val>
                                            <p:strVal val="#ppt_x"/>
                                          </p:val>
                                        </p:tav>
                                        <p:tav tm="100000">
                                          <p:val>
                                            <p:strVal val="#ppt_x"/>
                                          </p:val>
                                        </p:tav>
                                      </p:tavLst>
                                    </p:anim>
                                    <p:anim calcmode="lin" valueType="num">
                                      <p:cBhvr>
                                        <p:cTn id="8" dur="500" fill="hold"/>
                                        <p:tgtEl>
                                          <p:spTgt spid="85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851"/>
                                        </p:tgtEl>
                                        <p:attrNameLst>
                                          <p:attrName>style.visibility</p:attrName>
                                        </p:attrNameLst>
                                      </p:cBhvr>
                                      <p:to>
                                        <p:strVal val="visible"/>
                                      </p:to>
                                    </p:set>
                                    <p:anim calcmode="lin" valueType="num">
                                      <p:cBhvr>
                                        <p:cTn id="13" dur="500" fill="hold"/>
                                        <p:tgtEl>
                                          <p:spTgt spid="851"/>
                                        </p:tgtEl>
                                        <p:attrNameLst>
                                          <p:attrName>ppt_x</p:attrName>
                                        </p:attrNameLst>
                                      </p:cBhvr>
                                      <p:tavLst>
                                        <p:tav tm="0">
                                          <p:val>
                                            <p:strVal val="0-#ppt_w/2"/>
                                          </p:val>
                                        </p:tav>
                                        <p:tav tm="100000">
                                          <p:val>
                                            <p:strVal val="#ppt_x"/>
                                          </p:val>
                                        </p:tav>
                                      </p:tavLst>
                                    </p:anim>
                                    <p:anim calcmode="lin" valueType="num">
                                      <p:cBhvr>
                                        <p:cTn id="14" dur="500" fill="hold"/>
                                        <p:tgtEl>
                                          <p:spTgt spid="8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3" fill="hold">
                                  <p:stCondLst>
                                    <p:cond delay="0"/>
                                  </p:stCondLst>
                                  <p:iterate type="el" backwards="0">
                                    <p:tmAbs val="0"/>
                                  </p:iterate>
                                  <p:childTnLst>
                                    <p:set>
                                      <p:cBhvr>
                                        <p:cTn id="18" fill="hold"/>
                                        <p:tgtEl>
                                          <p:spTgt spid="858"/>
                                        </p:tgtEl>
                                        <p:attrNameLst>
                                          <p:attrName>style.visibility</p:attrName>
                                        </p:attrNameLst>
                                      </p:cBhvr>
                                      <p:to>
                                        <p:strVal val="visible"/>
                                      </p:to>
                                    </p:set>
                                    <p:anim calcmode="lin" valueType="num">
                                      <p:cBhvr>
                                        <p:cTn id="19" dur="500" fill="hold"/>
                                        <p:tgtEl>
                                          <p:spTgt spid="858"/>
                                        </p:tgtEl>
                                        <p:attrNameLst>
                                          <p:attrName>ppt_x</p:attrName>
                                        </p:attrNameLst>
                                      </p:cBhvr>
                                      <p:tavLst>
                                        <p:tav tm="0">
                                          <p:val>
                                            <p:strVal val="#ppt_x"/>
                                          </p:val>
                                        </p:tav>
                                        <p:tav tm="100000">
                                          <p:val>
                                            <p:strVal val="#ppt_x"/>
                                          </p:val>
                                        </p:tav>
                                      </p:tavLst>
                                    </p:anim>
                                    <p:anim calcmode="lin" valueType="num">
                                      <p:cBhvr>
                                        <p:cTn id="20" dur="500" fill="hold"/>
                                        <p:tgtEl>
                                          <p:spTgt spid="858"/>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Class="entr" nodeType="afterEffect" presetSubtype="4" presetID="2" grpId="4" fill="hold">
                                  <p:stCondLst>
                                    <p:cond delay="0"/>
                                  </p:stCondLst>
                                  <p:iterate type="el" backwards="0">
                                    <p:tmAbs val="0"/>
                                  </p:iterate>
                                  <p:childTnLst>
                                    <p:set>
                                      <p:cBhvr>
                                        <p:cTn id="23" fill="hold"/>
                                        <p:tgtEl>
                                          <p:spTgt spid="857"/>
                                        </p:tgtEl>
                                        <p:attrNameLst>
                                          <p:attrName>style.visibility</p:attrName>
                                        </p:attrNameLst>
                                      </p:cBhvr>
                                      <p:to>
                                        <p:strVal val="visible"/>
                                      </p:to>
                                    </p:set>
                                    <p:anim calcmode="lin" valueType="num">
                                      <p:cBhvr>
                                        <p:cTn id="24" dur="500" fill="hold"/>
                                        <p:tgtEl>
                                          <p:spTgt spid="857"/>
                                        </p:tgtEl>
                                        <p:attrNameLst>
                                          <p:attrName>ppt_x</p:attrName>
                                        </p:attrNameLst>
                                      </p:cBhvr>
                                      <p:tavLst>
                                        <p:tav tm="0">
                                          <p:val>
                                            <p:strVal val="#ppt_x"/>
                                          </p:val>
                                        </p:tav>
                                        <p:tav tm="100000">
                                          <p:val>
                                            <p:strVal val="#ppt_x"/>
                                          </p:val>
                                        </p:tav>
                                      </p:tavLst>
                                    </p:anim>
                                    <p:anim calcmode="lin" valueType="num">
                                      <p:cBhvr>
                                        <p:cTn id="25" dur="500" fill="hold"/>
                                        <p:tgtEl>
                                          <p:spTgt spid="85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Class="entr" nodeType="afterEffect" presetSubtype="8" presetID="2" grpId="5" fill="hold">
                                  <p:stCondLst>
                                    <p:cond delay="0"/>
                                  </p:stCondLst>
                                  <p:iterate type="el" backwards="0">
                                    <p:tmAbs val="0"/>
                                  </p:iterate>
                                  <p:childTnLst>
                                    <p:set>
                                      <p:cBhvr>
                                        <p:cTn id="28" fill="hold"/>
                                        <p:tgtEl>
                                          <p:spTgt spid="852"/>
                                        </p:tgtEl>
                                        <p:attrNameLst>
                                          <p:attrName>style.visibility</p:attrName>
                                        </p:attrNameLst>
                                      </p:cBhvr>
                                      <p:to>
                                        <p:strVal val="visible"/>
                                      </p:to>
                                    </p:set>
                                    <p:anim calcmode="lin" valueType="num">
                                      <p:cBhvr>
                                        <p:cTn id="29" dur="500" fill="hold"/>
                                        <p:tgtEl>
                                          <p:spTgt spid="852"/>
                                        </p:tgtEl>
                                        <p:attrNameLst>
                                          <p:attrName>ppt_x</p:attrName>
                                        </p:attrNameLst>
                                      </p:cBhvr>
                                      <p:tavLst>
                                        <p:tav tm="0">
                                          <p:val>
                                            <p:strVal val="0-#ppt_w/2"/>
                                          </p:val>
                                        </p:tav>
                                        <p:tav tm="100000">
                                          <p:val>
                                            <p:strVal val="#ppt_x"/>
                                          </p:val>
                                        </p:tav>
                                      </p:tavLst>
                                    </p:anim>
                                    <p:anim calcmode="lin" valueType="num">
                                      <p:cBhvr>
                                        <p:cTn id="30" dur="500" fill="hold"/>
                                        <p:tgtEl>
                                          <p:spTgt spid="85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6" fill="hold">
                                  <p:stCondLst>
                                    <p:cond delay="0"/>
                                  </p:stCondLst>
                                  <p:iterate type="el" backwards="0">
                                    <p:tmAbs val="0"/>
                                  </p:iterate>
                                  <p:childTnLst>
                                    <p:set>
                                      <p:cBhvr>
                                        <p:cTn id="34" fill="hold"/>
                                        <p:tgtEl>
                                          <p:spTgt spid="866"/>
                                        </p:tgtEl>
                                        <p:attrNameLst>
                                          <p:attrName>style.visibility</p:attrName>
                                        </p:attrNameLst>
                                      </p:cBhvr>
                                      <p:to>
                                        <p:strVal val="visible"/>
                                      </p:to>
                                    </p:set>
                                    <p:anim calcmode="lin" valueType="num">
                                      <p:cBhvr>
                                        <p:cTn id="35" dur="500" fill="hold"/>
                                        <p:tgtEl>
                                          <p:spTgt spid="866"/>
                                        </p:tgtEl>
                                        <p:attrNameLst>
                                          <p:attrName>ppt_x</p:attrName>
                                        </p:attrNameLst>
                                      </p:cBhvr>
                                      <p:tavLst>
                                        <p:tav tm="0">
                                          <p:val>
                                            <p:strVal val="#ppt_x"/>
                                          </p:val>
                                        </p:tav>
                                        <p:tav tm="100000">
                                          <p:val>
                                            <p:strVal val="#ppt_x"/>
                                          </p:val>
                                        </p:tav>
                                      </p:tavLst>
                                    </p:anim>
                                    <p:anim calcmode="lin" valueType="num">
                                      <p:cBhvr>
                                        <p:cTn id="36" dur="500" fill="hold"/>
                                        <p:tgtEl>
                                          <p:spTgt spid="866"/>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Class="entr" nodeType="afterEffect" presetSubtype="4" presetID="2" grpId="7" fill="hold">
                                  <p:stCondLst>
                                    <p:cond delay="0"/>
                                  </p:stCondLst>
                                  <p:iterate type="el" backwards="0">
                                    <p:tmAbs val="0"/>
                                  </p:iterate>
                                  <p:childTnLst>
                                    <p:set>
                                      <p:cBhvr>
                                        <p:cTn id="39" fill="hold"/>
                                        <p:tgtEl>
                                          <p:spTgt spid="867"/>
                                        </p:tgtEl>
                                        <p:attrNameLst>
                                          <p:attrName>style.visibility</p:attrName>
                                        </p:attrNameLst>
                                      </p:cBhvr>
                                      <p:to>
                                        <p:strVal val="visible"/>
                                      </p:to>
                                    </p:set>
                                    <p:anim calcmode="lin" valueType="num">
                                      <p:cBhvr>
                                        <p:cTn id="40" dur="500" fill="hold"/>
                                        <p:tgtEl>
                                          <p:spTgt spid="867"/>
                                        </p:tgtEl>
                                        <p:attrNameLst>
                                          <p:attrName>ppt_x</p:attrName>
                                        </p:attrNameLst>
                                      </p:cBhvr>
                                      <p:tavLst>
                                        <p:tav tm="0">
                                          <p:val>
                                            <p:strVal val="#ppt_x"/>
                                          </p:val>
                                        </p:tav>
                                        <p:tav tm="100000">
                                          <p:val>
                                            <p:strVal val="#ppt_x"/>
                                          </p:val>
                                        </p:tav>
                                      </p:tavLst>
                                    </p:anim>
                                    <p:anim calcmode="lin" valueType="num">
                                      <p:cBhvr>
                                        <p:cTn id="41" dur="500" fill="hold"/>
                                        <p:tgtEl>
                                          <p:spTgt spid="86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4" presetID="2" grpId="8" fill="hold">
                                  <p:stCondLst>
                                    <p:cond delay="0"/>
                                  </p:stCondLst>
                                  <p:iterate type="el" backwards="0">
                                    <p:tmAbs val="0"/>
                                  </p:iterate>
                                  <p:childTnLst>
                                    <p:set>
                                      <p:cBhvr>
                                        <p:cTn id="45" fill="hold"/>
                                        <p:tgtEl>
                                          <p:spTgt spid="861"/>
                                        </p:tgtEl>
                                        <p:attrNameLst>
                                          <p:attrName>style.visibility</p:attrName>
                                        </p:attrNameLst>
                                      </p:cBhvr>
                                      <p:to>
                                        <p:strVal val="visible"/>
                                      </p:to>
                                    </p:set>
                                    <p:anim calcmode="lin" valueType="num">
                                      <p:cBhvr>
                                        <p:cTn id="46" dur="500" fill="hold"/>
                                        <p:tgtEl>
                                          <p:spTgt spid="861"/>
                                        </p:tgtEl>
                                        <p:attrNameLst>
                                          <p:attrName>ppt_x</p:attrName>
                                        </p:attrNameLst>
                                      </p:cBhvr>
                                      <p:tavLst>
                                        <p:tav tm="0">
                                          <p:val>
                                            <p:strVal val="#ppt_x"/>
                                          </p:val>
                                        </p:tav>
                                        <p:tav tm="100000">
                                          <p:val>
                                            <p:strVal val="#ppt_x"/>
                                          </p:val>
                                        </p:tav>
                                      </p:tavLst>
                                    </p:anim>
                                    <p:anim calcmode="lin" valueType="num">
                                      <p:cBhvr>
                                        <p:cTn id="47" dur="500" fill="hold"/>
                                        <p:tgtEl>
                                          <p:spTgt spid="861"/>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Class="entr" nodeType="afterEffect" presetSubtype="4" presetID="2" grpId="9" fill="hold">
                                  <p:stCondLst>
                                    <p:cond delay="0"/>
                                  </p:stCondLst>
                                  <p:iterate type="el" backwards="0">
                                    <p:tmAbs val="0"/>
                                  </p:iterate>
                                  <p:childTnLst>
                                    <p:set>
                                      <p:cBhvr>
                                        <p:cTn id="50" fill="hold"/>
                                        <p:tgtEl>
                                          <p:spTgt spid="860"/>
                                        </p:tgtEl>
                                        <p:attrNameLst>
                                          <p:attrName>style.visibility</p:attrName>
                                        </p:attrNameLst>
                                      </p:cBhvr>
                                      <p:to>
                                        <p:strVal val="visible"/>
                                      </p:to>
                                    </p:set>
                                    <p:anim calcmode="lin" valueType="num">
                                      <p:cBhvr>
                                        <p:cTn id="51" dur="500" fill="hold"/>
                                        <p:tgtEl>
                                          <p:spTgt spid="860"/>
                                        </p:tgtEl>
                                        <p:attrNameLst>
                                          <p:attrName>ppt_x</p:attrName>
                                        </p:attrNameLst>
                                      </p:cBhvr>
                                      <p:tavLst>
                                        <p:tav tm="0">
                                          <p:val>
                                            <p:strVal val="#ppt_x"/>
                                          </p:val>
                                        </p:tav>
                                        <p:tav tm="100000">
                                          <p:val>
                                            <p:strVal val="#ppt_x"/>
                                          </p:val>
                                        </p:tav>
                                      </p:tavLst>
                                    </p:anim>
                                    <p:anim calcmode="lin" valueType="num">
                                      <p:cBhvr>
                                        <p:cTn id="52" dur="500" fill="hold"/>
                                        <p:tgtEl>
                                          <p:spTgt spid="860"/>
                                        </p:tgtEl>
                                        <p:attrNameLst>
                                          <p:attrName>ppt_y</p:attrName>
                                        </p:attrNameLst>
                                      </p:cBhvr>
                                      <p:tavLst>
                                        <p:tav tm="0">
                                          <p:val>
                                            <p:strVal val="1+#ppt_h/2"/>
                                          </p:val>
                                        </p:tav>
                                        <p:tav tm="100000">
                                          <p:val>
                                            <p:strVal val="#ppt_y"/>
                                          </p:val>
                                        </p:tav>
                                      </p:tavLst>
                                    </p:anim>
                                  </p:childTnLst>
                                </p:cTn>
                              </p:par>
                            </p:childTnLst>
                          </p:cTn>
                        </p:par>
                        <p:par>
                          <p:cTn id="53" fill="hold">
                            <p:stCondLst>
                              <p:cond delay="1000"/>
                            </p:stCondLst>
                            <p:childTnLst>
                              <p:par>
                                <p:cTn id="54" presetClass="entr" nodeType="afterEffect" presetSubtype="4" presetID="2" grpId="10" fill="hold">
                                  <p:stCondLst>
                                    <p:cond delay="0"/>
                                  </p:stCondLst>
                                  <p:iterate type="el" backwards="0">
                                    <p:tmAbs val="0"/>
                                  </p:iterate>
                                  <p:childTnLst>
                                    <p:set>
                                      <p:cBhvr>
                                        <p:cTn id="55" fill="hold"/>
                                        <p:tgtEl>
                                          <p:spTgt spid="859"/>
                                        </p:tgtEl>
                                        <p:attrNameLst>
                                          <p:attrName>style.visibility</p:attrName>
                                        </p:attrNameLst>
                                      </p:cBhvr>
                                      <p:to>
                                        <p:strVal val="visible"/>
                                      </p:to>
                                    </p:set>
                                    <p:anim calcmode="lin" valueType="num">
                                      <p:cBhvr>
                                        <p:cTn id="56" dur="500" fill="hold"/>
                                        <p:tgtEl>
                                          <p:spTgt spid="859"/>
                                        </p:tgtEl>
                                        <p:attrNameLst>
                                          <p:attrName>ppt_x</p:attrName>
                                        </p:attrNameLst>
                                      </p:cBhvr>
                                      <p:tavLst>
                                        <p:tav tm="0">
                                          <p:val>
                                            <p:strVal val="#ppt_x"/>
                                          </p:val>
                                        </p:tav>
                                        <p:tav tm="100000">
                                          <p:val>
                                            <p:strVal val="#ppt_x"/>
                                          </p:val>
                                        </p:tav>
                                      </p:tavLst>
                                    </p:anim>
                                    <p:anim calcmode="lin" valueType="num">
                                      <p:cBhvr>
                                        <p:cTn id="57" dur="500" fill="hold"/>
                                        <p:tgtEl>
                                          <p:spTgt spid="859"/>
                                        </p:tgtEl>
                                        <p:attrNameLst>
                                          <p:attrName>ppt_y</p:attrName>
                                        </p:attrNameLst>
                                      </p:cBhvr>
                                      <p:tavLst>
                                        <p:tav tm="0">
                                          <p:val>
                                            <p:strVal val="1+#ppt_h/2"/>
                                          </p:val>
                                        </p:tav>
                                        <p:tav tm="100000">
                                          <p:val>
                                            <p:strVal val="#ppt_y"/>
                                          </p:val>
                                        </p:tav>
                                      </p:tavLst>
                                    </p:anim>
                                  </p:childTnLst>
                                </p:cTn>
                              </p:par>
                            </p:childTnLst>
                          </p:cTn>
                        </p:par>
                        <p:par>
                          <p:cTn id="58" fill="hold">
                            <p:stCondLst>
                              <p:cond delay="1500"/>
                            </p:stCondLst>
                            <p:childTnLst>
                              <p:par>
                                <p:cTn id="59" presetClass="entr" nodeType="afterEffect" presetSubtype="8" presetID="2" grpId="11" fill="hold">
                                  <p:stCondLst>
                                    <p:cond delay="0"/>
                                  </p:stCondLst>
                                  <p:iterate type="el" backwards="0">
                                    <p:tmAbs val="0"/>
                                  </p:iterate>
                                  <p:childTnLst>
                                    <p:set>
                                      <p:cBhvr>
                                        <p:cTn id="60" fill="hold"/>
                                        <p:tgtEl>
                                          <p:spTgt spid="853"/>
                                        </p:tgtEl>
                                        <p:attrNameLst>
                                          <p:attrName>style.visibility</p:attrName>
                                        </p:attrNameLst>
                                      </p:cBhvr>
                                      <p:to>
                                        <p:strVal val="visible"/>
                                      </p:to>
                                    </p:set>
                                    <p:anim calcmode="lin" valueType="num">
                                      <p:cBhvr>
                                        <p:cTn id="61" dur="500" fill="hold"/>
                                        <p:tgtEl>
                                          <p:spTgt spid="853"/>
                                        </p:tgtEl>
                                        <p:attrNameLst>
                                          <p:attrName>ppt_x</p:attrName>
                                        </p:attrNameLst>
                                      </p:cBhvr>
                                      <p:tavLst>
                                        <p:tav tm="0">
                                          <p:val>
                                            <p:strVal val="0-#ppt_w/2"/>
                                          </p:val>
                                        </p:tav>
                                        <p:tav tm="100000">
                                          <p:val>
                                            <p:strVal val="#ppt_x"/>
                                          </p:val>
                                        </p:tav>
                                      </p:tavLst>
                                    </p:anim>
                                    <p:anim calcmode="lin" valueType="num">
                                      <p:cBhvr>
                                        <p:cTn id="62" dur="500" fill="hold"/>
                                        <p:tgtEl>
                                          <p:spTgt spid="853"/>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4" presetID="2" grpId="12" fill="hold">
                                  <p:stCondLst>
                                    <p:cond delay="0"/>
                                  </p:stCondLst>
                                  <p:iterate type="el" backwards="0">
                                    <p:tmAbs val="0"/>
                                  </p:iterate>
                                  <p:childTnLst>
                                    <p:set>
                                      <p:cBhvr>
                                        <p:cTn id="66" fill="hold"/>
                                        <p:tgtEl>
                                          <p:spTgt spid="868"/>
                                        </p:tgtEl>
                                        <p:attrNameLst>
                                          <p:attrName>style.visibility</p:attrName>
                                        </p:attrNameLst>
                                      </p:cBhvr>
                                      <p:to>
                                        <p:strVal val="visible"/>
                                      </p:to>
                                    </p:set>
                                    <p:anim calcmode="lin" valueType="num">
                                      <p:cBhvr>
                                        <p:cTn id="67" dur="500" fill="hold"/>
                                        <p:tgtEl>
                                          <p:spTgt spid="868"/>
                                        </p:tgtEl>
                                        <p:attrNameLst>
                                          <p:attrName>ppt_x</p:attrName>
                                        </p:attrNameLst>
                                      </p:cBhvr>
                                      <p:tavLst>
                                        <p:tav tm="0">
                                          <p:val>
                                            <p:strVal val="#ppt_x"/>
                                          </p:val>
                                        </p:tav>
                                        <p:tav tm="100000">
                                          <p:val>
                                            <p:strVal val="#ppt_x"/>
                                          </p:val>
                                        </p:tav>
                                      </p:tavLst>
                                    </p:anim>
                                    <p:anim calcmode="lin" valueType="num">
                                      <p:cBhvr>
                                        <p:cTn id="68" dur="500" fill="hold"/>
                                        <p:tgtEl>
                                          <p:spTgt spid="868"/>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Class="entr" nodeType="afterEffect" presetSubtype="4" presetID="2" grpId="13" fill="hold">
                                  <p:stCondLst>
                                    <p:cond delay="0"/>
                                  </p:stCondLst>
                                  <p:iterate type="el" backwards="0">
                                    <p:tmAbs val="0"/>
                                  </p:iterate>
                                  <p:childTnLst>
                                    <p:set>
                                      <p:cBhvr>
                                        <p:cTn id="71" fill="hold"/>
                                        <p:tgtEl>
                                          <p:spTgt spid="869"/>
                                        </p:tgtEl>
                                        <p:attrNameLst>
                                          <p:attrName>style.visibility</p:attrName>
                                        </p:attrNameLst>
                                      </p:cBhvr>
                                      <p:to>
                                        <p:strVal val="visible"/>
                                      </p:to>
                                    </p:set>
                                    <p:anim calcmode="lin" valueType="num">
                                      <p:cBhvr>
                                        <p:cTn id="72" dur="500" fill="hold"/>
                                        <p:tgtEl>
                                          <p:spTgt spid="869"/>
                                        </p:tgtEl>
                                        <p:attrNameLst>
                                          <p:attrName>ppt_x</p:attrName>
                                        </p:attrNameLst>
                                      </p:cBhvr>
                                      <p:tavLst>
                                        <p:tav tm="0">
                                          <p:val>
                                            <p:strVal val="#ppt_x"/>
                                          </p:val>
                                        </p:tav>
                                        <p:tav tm="100000">
                                          <p:val>
                                            <p:strVal val="#ppt_x"/>
                                          </p:val>
                                        </p:tav>
                                      </p:tavLst>
                                    </p:anim>
                                    <p:anim calcmode="lin" valueType="num">
                                      <p:cBhvr>
                                        <p:cTn id="73" dur="500" fill="hold"/>
                                        <p:tgtEl>
                                          <p:spTgt spid="869"/>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Class="entr" nodeType="clickEffect" presetSubtype="4" presetID="2" grpId="14" fill="hold">
                                  <p:stCondLst>
                                    <p:cond delay="0"/>
                                  </p:stCondLst>
                                  <p:iterate type="el" backwards="0">
                                    <p:tmAbs val="0"/>
                                  </p:iterate>
                                  <p:childTnLst>
                                    <p:set>
                                      <p:cBhvr>
                                        <p:cTn id="77" fill="hold"/>
                                        <p:tgtEl>
                                          <p:spTgt spid="865"/>
                                        </p:tgtEl>
                                        <p:attrNameLst>
                                          <p:attrName>style.visibility</p:attrName>
                                        </p:attrNameLst>
                                      </p:cBhvr>
                                      <p:to>
                                        <p:strVal val="visible"/>
                                      </p:to>
                                    </p:set>
                                    <p:anim calcmode="lin" valueType="num">
                                      <p:cBhvr>
                                        <p:cTn id="78" dur="500" fill="hold"/>
                                        <p:tgtEl>
                                          <p:spTgt spid="865"/>
                                        </p:tgtEl>
                                        <p:attrNameLst>
                                          <p:attrName>ppt_x</p:attrName>
                                        </p:attrNameLst>
                                      </p:cBhvr>
                                      <p:tavLst>
                                        <p:tav tm="0">
                                          <p:val>
                                            <p:strVal val="#ppt_x"/>
                                          </p:val>
                                        </p:tav>
                                        <p:tav tm="100000">
                                          <p:val>
                                            <p:strVal val="#ppt_x"/>
                                          </p:val>
                                        </p:tav>
                                      </p:tavLst>
                                    </p:anim>
                                    <p:anim calcmode="lin" valueType="num">
                                      <p:cBhvr>
                                        <p:cTn id="79" dur="500" fill="hold"/>
                                        <p:tgtEl>
                                          <p:spTgt spid="865"/>
                                        </p:tgtEl>
                                        <p:attrNameLst>
                                          <p:attrName>ppt_y</p:attrName>
                                        </p:attrNameLst>
                                      </p:cBhvr>
                                      <p:tavLst>
                                        <p:tav tm="0">
                                          <p:val>
                                            <p:strVal val="1+#ppt_h/2"/>
                                          </p:val>
                                        </p:tav>
                                        <p:tav tm="100000">
                                          <p:val>
                                            <p:strVal val="#ppt_y"/>
                                          </p:val>
                                        </p:tav>
                                      </p:tavLst>
                                    </p:anim>
                                  </p:childTnLst>
                                </p:cTn>
                              </p:par>
                            </p:childTnLst>
                          </p:cTn>
                        </p:par>
                        <p:par>
                          <p:cTn id="80" fill="hold">
                            <p:stCondLst>
                              <p:cond delay="500"/>
                            </p:stCondLst>
                            <p:childTnLst>
                              <p:par>
                                <p:cTn id="81" presetClass="entr" nodeType="afterEffect" presetSubtype="4" presetID="2" grpId="15" fill="hold">
                                  <p:stCondLst>
                                    <p:cond delay="0"/>
                                  </p:stCondLst>
                                  <p:iterate type="el" backwards="0">
                                    <p:tmAbs val="0"/>
                                  </p:iterate>
                                  <p:childTnLst>
                                    <p:set>
                                      <p:cBhvr>
                                        <p:cTn id="82" fill="hold"/>
                                        <p:tgtEl>
                                          <p:spTgt spid="864"/>
                                        </p:tgtEl>
                                        <p:attrNameLst>
                                          <p:attrName>style.visibility</p:attrName>
                                        </p:attrNameLst>
                                      </p:cBhvr>
                                      <p:to>
                                        <p:strVal val="visible"/>
                                      </p:to>
                                    </p:set>
                                    <p:anim calcmode="lin" valueType="num">
                                      <p:cBhvr>
                                        <p:cTn id="83" dur="500" fill="hold"/>
                                        <p:tgtEl>
                                          <p:spTgt spid="864"/>
                                        </p:tgtEl>
                                        <p:attrNameLst>
                                          <p:attrName>ppt_x</p:attrName>
                                        </p:attrNameLst>
                                      </p:cBhvr>
                                      <p:tavLst>
                                        <p:tav tm="0">
                                          <p:val>
                                            <p:strVal val="#ppt_x"/>
                                          </p:val>
                                        </p:tav>
                                        <p:tav tm="100000">
                                          <p:val>
                                            <p:strVal val="#ppt_x"/>
                                          </p:val>
                                        </p:tav>
                                      </p:tavLst>
                                    </p:anim>
                                    <p:anim calcmode="lin" valueType="num">
                                      <p:cBhvr>
                                        <p:cTn id="84" dur="500" fill="hold"/>
                                        <p:tgtEl>
                                          <p:spTgt spid="864"/>
                                        </p:tgtEl>
                                        <p:attrNameLst>
                                          <p:attrName>ppt_y</p:attrName>
                                        </p:attrNameLst>
                                      </p:cBhvr>
                                      <p:tavLst>
                                        <p:tav tm="0">
                                          <p:val>
                                            <p:strVal val="1+#ppt_h/2"/>
                                          </p:val>
                                        </p:tav>
                                        <p:tav tm="100000">
                                          <p:val>
                                            <p:strVal val="#ppt_y"/>
                                          </p:val>
                                        </p:tav>
                                      </p:tavLst>
                                    </p:anim>
                                  </p:childTnLst>
                                </p:cTn>
                              </p:par>
                            </p:childTnLst>
                          </p:cTn>
                        </p:par>
                        <p:par>
                          <p:cTn id="85" fill="hold">
                            <p:stCondLst>
                              <p:cond delay="1000"/>
                            </p:stCondLst>
                            <p:childTnLst>
                              <p:par>
                                <p:cTn id="86" presetClass="entr" nodeType="afterEffect" presetSubtype="4" presetID="2" grpId="16" fill="hold">
                                  <p:stCondLst>
                                    <p:cond delay="0"/>
                                  </p:stCondLst>
                                  <p:iterate type="el" backwards="0">
                                    <p:tmAbs val="0"/>
                                  </p:iterate>
                                  <p:childTnLst>
                                    <p:set>
                                      <p:cBhvr>
                                        <p:cTn id="87" fill="hold"/>
                                        <p:tgtEl>
                                          <p:spTgt spid="863"/>
                                        </p:tgtEl>
                                        <p:attrNameLst>
                                          <p:attrName>style.visibility</p:attrName>
                                        </p:attrNameLst>
                                      </p:cBhvr>
                                      <p:to>
                                        <p:strVal val="visible"/>
                                      </p:to>
                                    </p:set>
                                    <p:anim calcmode="lin" valueType="num">
                                      <p:cBhvr>
                                        <p:cTn id="88" dur="500" fill="hold"/>
                                        <p:tgtEl>
                                          <p:spTgt spid="863"/>
                                        </p:tgtEl>
                                        <p:attrNameLst>
                                          <p:attrName>ppt_x</p:attrName>
                                        </p:attrNameLst>
                                      </p:cBhvr>
                                      <p:tavLst>
                                        <p:tav tm="0">
                                          <p:val>
                                            <p:strVal val="#ppt_x"/>
                                          </p:val>
                                        </p:tav>
                                        <p:tav tm="100000">
                                          <p:val>
                                            <p:strVal val="#ppt_x"/>
                                          </p:val>
                                        </p:tav>
                                      </p:tavLst>
                                    </p:anim>
                                    <p:anim calcmode="lin" valueType="num">
                                      <p:cBhvr>
                                        <p:cTn id="89" dur="500" fill="hold"/>
                                        <p:tgtEl>
                                          <p:spTgt spid="863"/>
                                        </p:tgtEl>
                                        <p:attrNameLst>
                                          <p:attrName>ppt_y</p:attrName>
                                        </p:attrNameLst>
                                      </p:cBhvr>
                                      <p:tavLst>
                                        <p:tav tm="0">
                                          <p:val>
                                            <p:strVal val="1+#ppt_h/2"/>
                                          </p:val>
                                        </p:tav>
                                        <p:tav tm="100000">
                                          <p:val>
                                            <p:strVal val="#ppt_y"/>
                                          </p:val>
                                        </p:tav>
                                      </p:tavLst>
                                    </p:anim>
                                  </p:childTnLst>
                                </p:cTn>
                              </p:par>
                            </p:childTnLst>
                          </p:cTn>
                        </p:par>
                        <p:par>
                          <p:cTn id="90" fill="hold">
                            <p:stCondLst>
                              <p:cond delay="1500"/>
                            </p:stCondLst>
                            <p:childTnLst>
                              <p:par>
                                <p:cTn id="91" presetClass="entr" nodeType="afterEffect" presetSubtype="4" presetID="2" grpId="17" fill="hold">
                                  <p:stCondLst>
                                    <p:cond delay="0"/>
                                  </p:stCondLst>
                                  <p:iterate type="el" backwards="0">
                                    <p:tmAbs val="0"/>
                                  </p:iterate>
                                  <p:childTnLst>
                                    <p:set>
                                      <p:cBhvr>
                                        <p:cTn id="92" fill="hold"/>
                                        <p:tgtEl>
                                          <p:spTgt spid="862"/>
                                        </p:tgtEl>
                                        <p:attrNameLst>
                                          <p:attrName>style.visibility</p:attrName>
                                        </p:attrNameLst>
                                      </p:cBhvr>
                                      <p:to>
                                        <p:strVal val="visible"/>
                                      </p:to>
                                    </p:set>
                                    <p:anim calcmode="lin" valueType="num">
                                      <p:cBhvr>
                                        <p:cTn id="93" dur="500" fill="hold"/>
                                        <p:tgtEl>
                                          <p:spTgt spid="862"/>
                                        </p:tgtEl>
                                        <p:attrNameLst>
                                          <p:attrName>ppt_x</p:attrName>
                                        </p:attrNameLst>
                                      </p:cBhvr>
                                      <p:tavLst>
                                        <p:tav tm="0">
                                          <p:val>
                                            <p:strVal val="#ppt_x"/>
                                          </p:val>
                                        </p:tav>
                                        <p:tav tm="100000">
                                          <p:val>
                                            <p:strVal val="#ppt_x"/>
                                          </p:val>
                                        </p:tav>
                                      </p:tavLst>
                                    </p:anim>
                                    <p:anim calcmode="lin" valueType="num">
                                      <p:cBhvr>
                                        <p:cTn id="94" dur="500" fill="hold"/>
                                        <p:tgtEl>
                                          <p:spTgt spid="862"/>
                                        </p:tgtEl>
                                        <p:attrNameLst>
                                          <p:attrName>ppt_y</p:attrName>
                                        </p:attrNameLst>
                                      </p:cBhvr>
                                      <p:tavLst>
                                        <p:tav tm="0">
                                          <p:val>
                                            <p:strVal val="1+#ppt_h/2"/>
                                          </p:val>
                                        </p:tav>
                                        <p:tav tm="100000">
                                          <p:val>
                                            <p:strVal val="#ppt_y"/>
                                          </p:val>
                                        </p:tav>
                                      </p:tavLst>
                                    </p:anim>
                                  </p:childTnLst>
                                </p:cTn>
                              </p:par>
                            </p:childTnLst>
                          </p:cTn>
                        </p:par>
                        <p:par>
                          <p:cTn id="95" fill="hold">
                            <p:stCondLst>
                              <p:cond delay="2000"/>
                            </p:stCondLst>
                            <p:childTnLst>
                              <p:par>
                                <p:cTn id="96" presetClass="entr" nodeType="afterEffect" presetSubtype="8" presetID="2" grpId="18" fill="hold">
                                  <p:stCondLst>
                                    <p:cond delay="0"/>
                                  </p:stCondLst>
                                  <p:iterate type="el" backwards="0">
                                    <p:tmAbs val="0"/>
                                  </p:iterate>
                                  <p:childTnLst>
                                    <p:set>
                                      <p:cBhvr>
                                        <p:cTn id="97" fill="hold"/>
                                        <p:tgtEl>
                                          <p:spTgt spid="854"/>
                                        </p:tgtEl>
                                        <p:attrNameLst>
                                          <p:attrName>style.visibility</p:attrName>
                                        </p:attrNameLst>
                                      </p:cBhvr>
                                      <p:to>
                                        <p:strVal val="visible"/>
                                      </p:to>
                                    </p:set>
                                    <p:anim calcmode="lin" valueType="num">
                                      <p:cBhvr>
                                        <p:cTn id="98" dur="500" fill="hold"/>
                                        <p:tgtEl>
                                          <p:spTgt spid="854"/>
                                        </p:tgtEl>
                                        <p:attrNameLst>
                                          <p:attrName>ppt_x</p:attrName>
                                        </p:attrNameLst>
                                      </p:cBhvr>
                                      <p:tavLst>
                                        <p:tav tm="0">
                                          <p:val>
                                            <p:strVal val="0-#ppt_w/2"/>
                                          </p:val>
                                        </p:tav>
                                        <p:tav tm="100000">
                                          <p:val>
                                            <p:strVal val="#ppt_x"/>
                                          </p:val>
                                        </p:tav>
                                      </p:tavLst>
                                    </p:anim>
                                    <p:anim calcmode="lin" valueType="num">
                                      <p:cBhvr>
                                        <p:cTn id="99" dur="500" fill="hold"/>
                                        <p:tgtEl>
                                          <p:spTgt spid="854"/>
                                        </p:tgtEl>
                                        <p:attrNameLst>
                                          <p:attrName>ppt_y</p:attrName>
                                        </p:attrNameLst>
                                      </p:cBhvr>
                                      <p:tavLst>
                                        <p:tav tm="0">
                                          <p:val>
                                            <p:strVal val="#ppt_y"/>
                                          </p:val>
                                        </p:tav>
                                        <p:tav tm="100000">
                                          <p:val>
                                            <p:strVal val="#ppt_y"/>
                                          </p:val>
                                        </p:tav>
                                      </p:tavLst>
                                    </p:anim>
                                  </p:childTnLst>
                                </p:cTn>
                              </p:par>
                            </p:childTnLst>
                          </p:cTn>
                        </p:par>
                        <p:par>
                          <p:cTn id="100" fill="hold">
                            <p:stCondLst>
                              <p:cond delay="2500"/>
                            </p:stCondLst>
                            <p:childTnLst>
                              <p:par>
                                <p:cTn id="101" presetClass="entr" nodeType="afterEffect" presetSubtype="2" presetID="2" grpId="19" fill="hold">
                                  <p:stCondLst>
                                    <p:cond delay="0"/>
                                  </p:stCondLst>
                                  <p:iterate type="el" backwards="0">
                                    <p:tmAbs val="0"/>
                                  </p:iterate>
                                  <p:childTnLst>
                                    <p:set>
                                      <p:cBhvr>
                                        <p:cTn id="102" fill="hold"/>
                                        <p:tgtEl>
                                          <p:spTgt spid="855"/>
                                        </p:tgtEl>
                                        <p:attrNameLst>
                                          <p:attrName>style.visibility</p:attrName>
                                        </p:attrNameLst>
                                      </p:cBhvr>
                                      <p:to>
                                        <p:strVal val="visible"/>
                                      </p:to>
                                    </p:set>
                                    <p:anim calcmode="lin" valueType="num">
                                      <p:cBhvr>
                                        <p:cTn id="103" dur="500" fill="hold"/>
                                        <p:tgtEl>
                                          <p:spTgt spid="855"/>
                                        </p:tgtEl>
                                        <p:attrNameLst>
                                          <p:attrName>ppt_x</p:attrName>
                                        </p:attrNameLst>
                                      </p:cBhvr>
                                      <p:tavLst>
                                        <p:tav tm="0">
                                          <p:val>
                                            <p:strVal val="1+#ppt_w/2"/>
                                          </p:val>
                                        </p:tav>
                                        <p:tav tm="100000">
                                          <p:val>
                                            <p:strVal val="#ppt_x"/>
                                          </p:val>
                                        </p:tav>
                                      </p:tavLst>
                                    </p:anim>
                                    <p:anim calcmode="lin" valueType="num">
                                      <p:cBhvr>
                                        <p:cTn id="104" dur="500" fill="hold"/>
                                        <p:tgtEl>
                                          <p:spTgt spid="855"/>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4" presetID="2" grpId="20" fill="hold">
                                  <p:stCondLst>
                                    <p:cond delay="0"/>
                                  </p:stCondLst>
                                  <p:iterate type="el" backwards="0">
                                    <p:tmAbs val="0"/>
                                  </p:iterate>
                                  <p:childTnLst>
                                    <p:set>
                                      <p:cBhvr>
                                        <p:cTn id="108" fill="hold"/>
                                        <p:tgtEl>
                                          <p:spTgt spid="870"/>
                                        </p:tgtEl>
                                        <p:attrNameLst>
                                          <p:attrName>style.visibility</p:attrName>
                                        </p:attrNameLst>
                                      </p:cBhvr>
                                      <p:to>
                                        <p:strVal val="visible"/>
                                      </p:to>
                                    </p:set>
                                    <p:anim calcmode="lin" valueType="num">
                                      <p:cBhvr>
                                        <p:cTn id="109" dur="500" fill="hold"/>
                                        <p:tgtEl>
                                          <p:spTgt spid="870"/>
                                        </p:tgtEl>
                                        <p:attrNameLst>
                                          <p:attrName>ppt_x</p:attrName>
                                        </p:attrNameLst>
                                      </p:cBhvr>
                                      <p:tavLst>
                                        <p:tav tm="0">
                                          <p:val>
                                            <p:strVal val="#ppt_x"/>
                                          </p:val>
                                        </p:tav>
                                        <p:tav tm="100000">
                                          <p:val>
                                            <p:strVal val="#ppt_x"/>
                                          </p:val>
                                        </p:tav>
                                      </p:tavLst>
                                    </p:anim>
                                    <p:anim calcmode="lin" valueType="num">
                                      <p:cBhvr>
                                        <p:cTn id="110" dur="500" fill="hold"/>
                                        <p:tgtEl>
                                          <p:spTgt spid="870"/>
                                        </p:tgtEl>
                                        <p:attrNameLst>
                                          <p:attrName>ppt_y</p:attrName>
                                        </p:attrNameLst>
                                      </p:cBhvr>
                                      <p:tavLst>
                                        <p:tav tm="0">
                                          <p:val>
                                            <p:strVal val="1+#ppt_h/2"/>
                                          </p:val>
                                        </p:tav>
                                        <p:tav tm="100000">
                                          <p:val>
                                            <p:strVal val="#ppt_y"/>
                                          </p:val>
                                        </p:tav>
                                      </p:tavLst>
                                    </p:anim>
                                  </p:childTnLst>
                                </p:cTn>
                              </p:par>
                            </p:childTnLst>
                          </p:cTn>
                        </p:par>
                        <p:par>
                          <p:cTn id="111" fill="hold">
                            <p:stCondLst>
                              <p:cond delay="500"/>
                            </p:stCondLst>
                            <p:childTnLst>
                              <p:par>
                                <p:cTn id="112" presetClass="entr" nodeType="afterEffect" presetSubtype="4" presetID="2" grpId="21" fill="hold">
                                  <p:stCondLst>
                                    <p:cond delay="0"/>
                                  </p:stCondLst>
                                  <p:iterate type="el" backwards="0">
                                    <p:tmAbs val="0"/>
                                  </p:iterate>
                                  <p:childTnLst>
                                    <p:set>
                                      <p:cBhvr>
                                        <p:cTn id="113" fill="hold"/>
                                        <p:tgtEl>
                                          <p:spTgt spid="871"/>
                                        </p:tgtEl>
                                        <p:attrNameLst>
                                          <p:attrName>style.visibility</p:attrName>
                                        </p:attrNameLst>
                                      </p:cBhvr>
                                      <p:to>
                                        <p:strVal val="visible"/>
                                      </p:to>
                                    </p:set>
                                    <p:anim calcmode="lin" valueType="num">
                                      <p:cBhvr>
                                        <p:cTn id="114" dur="500" fill="hold"/>
                                        <p:tgtEl>
                                          <p:spTgt spid="871"/>
                                        </p:tgtEl>
                                        <p:attrNameLst>
                                          <p:attrName>ppt_x</p:attrName>
                                        </p:attrNameLst>
                                      </p:cBhvr>
                                      <p:tavLst>
                                        <p:tav tm="0">
                                          <p:val>
                                            <p:strVal val="#ppt_x"/>
                                          </p:val>
                                        </p:tav>
                                        <p:tav tm="100000">
                                          <p:val>
                                            <p:strVal val="#ppt_x"/>
                                          </p:val>
                                        </p:tav>
                                      </p:tavLst>
                                    </p:anim>
                                    <p:anim calcmode="lin" valueType="num">
                                      <p:cBhvr>
                                        <p:cTn id="115" dur="500" fill="hold"/>
                                        <p:tgtEl>
                                          <p:spTgt spid="8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61" grpId="8"/>
      <p:bldP build="whole" bldLvl="1" animBg="1" rev="0" advAuto="0" spid="859" grpId="10"/>
      <p:bldP build="whole" bldLvl="1" animBg="1" rev="0" advAuto="0" spid="863" grpId="16"/>
      <p:bldP build="whole" bldLvl="1" animBg="1" rev="0" advAuto="0" spid="851" grpId="2"/>
      <p:bldP build="whole" bldLvl="1" animBg="1" rev="0" advAuto="0" spid="853" grpId="11"/>
      <p:bldP build="whole" bldLvl="1" animBg="1" rev="0" advAuto="0" spid="869" grpId="13"/>
      <p:bldP build="whole" bldLvl="1" animBg="1" rev="0" advAuto="0" spid="857" grpId="4"/>
      <p:bldP build="whole" bldLvl="1" animBg="1" rev="0" advAuto="0" spid="854" grpId="18"/>
      <p:bldP build="whole" bldLvl="1" animBg="1" rev="0" advAuto="0" spid="852" grpId="5"/>
      <p:bldP build="whole" bldLvl="1" animBg="1" rev="0" advAuto="0" spid="866" grpId="6"/>
      <p:bldP build="whole" bldLvl="1" animBg="1" rev="0" advAuto="0" spid="867" grpId="7"/>
      <p:bldP build="whole" bldLvl="1" animBg="1" rev="0" advAuto="0" spid="862" grpId="17"/>
      <p:bldP build="whole" bldLvl="1" animBg="1" rev="0" advAuto="0" spid="871" grpId="21"/>
      <p:bldP build="whole" bldLvl="1" animBg="1" rev="0" advAuto="0" spid="860" grpId="9"/>
      <p:bldP build="whole" bldLvl="1" animBg="1" rev="0" advAuto="0" spid="865" grpId="14"/>
      <p:bldP build="whole" bldLvl="1" animBg="1" rev="0" advAuto="0" spid="858" grpId="3"/>
      <p:bldP build="whole" bldLvl="1" animBg="1" rev="0" advAuto="0" spid="864" grpId="15"/>
      <p:bldP build="whole" bldLvl="1" animBg="1" rev="0" advAuto="0" spid="855" grpId="19"/>
      <p:bldP build="whole" bldLvl="1" animBg="1" rev="0" advAuto="0" spid="868" grpId="12"/>
      <p:bldP build="whole" bldLvl="1" animBg="1" rev="0" advAuto="0" spid="870" grpId="20"/>
      <p:bldP build="whole" bldLvl="1" animBg="1" rev="0" advAuto="0" spid="856"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5" name="Title 1"/>
          <p:cNvSpPr txBox="1"/>
          <p:nvPr>
            <p:ph type="title"/>
          </p:nvPr>
        </p:nvSpPr>
        <p:spPr>
          <a:prstGeom prst="rect">
            <a:avLst/>
          </a:prstGeom>
        </p:spPr>
        <p:txBody>
          <a:bodyPr/>
          <a:lstStyle/>
          <a:p>
            <a:pPr/>
            <a:r>
              <a:t>The Hourglass</a:t>
            </a:r>
          </a:p>
        </p:txBody>
      </p:sp>
      <p:sp>
        <p:nvSpPr>
          <p:cNvPr id="87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877" name="Left Brace 6"/>
          <p:cNvSpPr/>
          <p:nvPr/>
        </p:nvSpPr>
        <p:spPr>
          <a:xfrm>
            <a:off x="5822520" y="2049439"/>
            <a:ext cx="2019871" cy="4351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19182"/>
                  <a:pt x="10800" y="16200"/>
                </a:cubicBezTo>
                <a:lnTo>
                  <a:pt x="10800" y="16200"/>
                </a:lnTo>
                <a:cubicBezTo>
                  <a:pt x="10800" y="13218"/>
                  <a:pt x="5965" y="10800"/>
                  <a:pt x="0" y="10800"/>
                </a:cubicBezTo>
                <a:cubicBezTo>
                  <a:pt x="5965" y="10800"/>
                  <a:pt x="10800" y="8382"/>
                  <a:pt x="10800" y="5400"/>
                </a:cubicBezTo>
                <a:lnTo>
                  <a:pt x="10800" y="5400"/>
                </a:lnTo>
                <a:cubicBezTo>
                  <a:pt x="10800" y="2418"/>
                  <a:pt x="15635" y="0"/>
                  <a:pt x="21600" y="0"/>
                </a:cubicBezTo>
              </a:path>
            </a:pathLst>
          </a:custGeom>
          <a:ln w="57150">
            <a:solidFill>
              <a:schemeClr val="accent1"/>
            </a:solidFill>
          </a:ln>
        </p:spPr>
        <p:txBody>
          <a:bodyPr lIns="45719" rIns="45719" anchor="ctr"/>
          <a:lstStyle/>
          <a:p>
            <a:pPr algn="ctr"/>
          </a:p>
        </p:txBody>
      </p:sp>
      <p:sp>
        <p:nvSpPr>
          <p:cNvPr id="878" name="Left Brace 8"/>
          <p:cNvSpPr/>
          <p:nvPr/>
        </p:nvSpPr>
        <p:spPr>
          <a:xfrm rot="10800000">
            <a:off x="1367047" y="2049439"/>
            <a:ext cx="2019872" cy="4351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19182"/>
                  <a:pt x="10800" y="16200"/>
                </a:cubicBezTo>
                <a:lnTo>
                  <a:pt x="10800" y="16200"/>
                </a:lnTo>
                <a:cubicBezTo>
                  <a:pt x="10800" y="13218"/>
                  <a:pt x="5965" y="10800"/>
                  <a:pt x="0" y="10800"/>
                </a:cubicBezTo>
                <a:cubicBezTo>
                  <a:pt x="5965" y="10800"/>
                  <a:pt x="10800" y="8382"/>
                  <a:pt x="10800" y="5400"/>
                </a:cubicBezTo>
                <a:lnTo>
                  <a:pt x="10800" y="5400"/>
                </a:lnTo>
                <a:cubicBezTo>
                  <a:pt x="10800" y="2418"/>
                  <a:pt x="15635" y="0"/>
                  <a:pt x="21600" y="0"/>
                </a:cubicBezTo>
              </a:path>
            </a:pathLst>
          </a:custGeom>
          <a:ln w="57150">
            <a:solidFill>
              <a:schemeClr val="accent1"/>
            </a:solidFill>
          </a:ln>
        </p:spPr>
        <p:txBody>
          <a:bodyPr lIns="45719" rIns="45719" anchor="ctr"/>
          <a:lstStyle/>
          <a:p>
            <a:pPr algn="ctr"/>
          </a:p>
        </p:txBody>
      </p:sp>
      <p:sp>
        <p:nvSpPr>
          <p:cNvPr id="879" name="Rectangle 4"/>
          <p:cNvSpPr/>
          <p:nvPr/>
        </p:nvSpPr>
        <p:spPr>
          <a:xfrm>
            <a:off x="1214649" y="6400800"/>
            <a:ext cx="6755643" cy="341194"/>
          </a:xfrm>
          <a:prstGeom prst="rect">
            <a:avLst/>
          </a:prstGeom>
          <a:solidFill>
            <a:srgbClr val="464646"/>
          </a:solidFill>
          <a:ln w="19050">
            <a:solidFill>
              <a:srgbClr val="464646"/>
            </a:solidFill>
          </a:ln>
        </p:spPr>
        <p:txBody>
          <a:bodyPr lIns="45719" rIns="45719" anchor="ctr"/>
          <a:lstStyle/>
          <a:p>
            <a:pPr algn="ctr">
              <a:defRPr>
                <a:solidFill>
                  <a:srgbClr val="FFFFFF"/>
                </a:solidFill>
              </a:defRPr>
            </a:pPr>
          </a:p>
        </p:txBody>
      </p:sp>
      <p:sp>
        <p:nvSpPr>
          <p:cNvPr id="880" name="Rectangle 5"/>
          <p:cNvSpPr/>
          <p:nvPr/>
        </p:nvSpPr>
        <p:spPr>
          <a:xfrm>
            <a:off x="1214649" y="1708244"/>
            <a:ext cx="6755643" cy="341195"/>
          </a:xfrm>
          <a:prstGeom prst="rect">
            <a:avLst/>
          </a:prstGeom>
          <a:solidFill>
            <a:srgbClr val="464646"/>
          </a:solidFill>
          <a:ln w="19050">
            <a:solidFill>
              <a:srgbClr val="464646"/>
            </a:solidFill>
          </a:ln>
        </p:spPr>
        <p:txBody>
          <a:bodyPr lIns="45719" rIns="45719" anchor="ctr"/>
          <a:lstStyle/>
          <a:p>
            <a:pPr algn="ctr">
              <a:defRPr>
                <a:solidFill>
                  <a:srgbClr val="FFFFFF"/>
                </a:solidFill>
              </a:defRPr>
            </a:pPr>
          </a:p>
        </p:txBody>
      </p:sp>
      <p:sp>
        <p:nvSpPr>
          <p:cNvPr id="881" name="Straight Connector 10"/>
          <p:cNvSpPr/>
          <p:nvPr/>
        </p:nvSpPr>
        <p:spPr>
          <a:xfrm>
            <a:off x="2300159" y="2784143"/>
            <a:ext cx="4573241" cy="1"/>
          </a:xfrm>
          <a:prstGeom prst="line">
            <a:avLst/>
          </a:prstGeom>
          <a:ln w="57150">
            <a:solidFill>
              <a:schemeClr val="accent1"/>
            </a:solidFill>
          </a:ln>
        </p:spPr>
        <p:txBody>
          <a:bodyPr lIns="45719" rIns="45719"/>
          <a:lstStyle/>
          <a:p>
            <a:pPr/>
          </a:p>
        </p:txBody>
      </p:sp>
      <p:sp>
        <p:nvSpPr>
          <p:cNvPr id="882" name="Straight Connector 13"/>
          <p:cNvSpPr/>
          <p:nvPr/>
        </p:nvSpPr>
        <p:spPr>
          <a:xfrm>
            <a:off x="2548282" y="3728113"/>
            <a:ext cx="4117939" cy="1"/>
          </a:xfrm>
          <a:prstGeom prst="line">
            <a:avLst/>
          </a:prstGeom>
          <a:ln w="57150">
            <a:solidFill>
              <a:schemeClr val="accent1"/>
            </a:solidFill>
          </a:ln>
        </p:spPr>
        <p:txBody>
          <a:bodyPr lIns="45719" rIns="45719"/>
          <a:lstStyle/>
          <a:p>
            <a:pPr/>
          </a:p>
        </p:txBody>
      </p:sp>
      <p:sp>
        <p:nvSpPr>
          <p:cNvPr id="883" name="Straight Connector 15"/>
          <p:cNvSpPr/>
          <p:nvPr/>
        </p:nvSpPr>
        <p:spPr>
          <a:xfrm>
            <a:off x="2534634" y="4753969"/>
            <a:ext cx="4144808" cy="1"/>
          </a:xfrm>
          <a:prstGeom prst="line">
            <a:avLst/>
          </a:prstGeom>
          <a:ln w="57150">
            <a:solidFill>
              <a:schemeClr val="accent1"/>
            </a:solidFill>
          </a:ln>
        </p:spPr>
        <p:txBody>
          <a:bodyPr lIns="45719" rIns="45719"/>
          <a:lstStyle/>
          <a:p>
            <a:pPr/>
          </a:p>
        </p:txBody>
      </p:sp>
      <p:sp>
        <p:nvSpPr>
          <p:cNvPr id="884" name="Straight Connector 16"/>
          <p:cNvSpPr/>
          <p:nvPr/>
        </p:nvSpPr>
        <p:spPr>
          <a:xfrm>
            <a:off x="2313807" y="5652446"/>
            <a:ext cx="4573241" cy="1"/>
          </a:xfrm>
          <a:prstGeom prst="line">
            <a:avLst/>
          </a:prstGeom>
          <a:ln w="57150">
            <a:solidFill>
              <a:schemeClr val="accent1"/>
            </a:solidFill>
          </a:ln>
        </p:spPr>
        <p:txBody>
          <a:bodyPr lIns="45719" rIns="45719"/>
          <a:lstStyle/>
          <a:p>
            <a:pPr/>
          </a:p>
        </p:txBody>
      </p:sp>
      <p:sp>
        <p:nvSpPr>
          <p:cNvPr id="885" name="TextBox 17"/>
          <p:cNvSpPr txBox="1"/>
          <p:nvPr/>
        </p:nvSpPr>
        <p:spPr>
          <a:xfrm>
            <a:off x="4274259" y="3994286"/>
            <a:ext cx="62504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IPv4</a:t>
            </a:r>
          </a:p>
        </p:txBody>
      </p:sp>
      <p:sp>
        <p:nvSpPr>
          <p:cNvPr id="886" name="TextBox 18"/>
          <p:cNvSpPr txBox="1"/>
          <p:nvPr/>
        </p:nvSpPr>
        <p:spPr>
          <a:xfrm>
            <a:off x="3622690" y="3027569"/>
            <a:ext cx="192817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TCP, UDP, ICMP</a:t>
            </a:r>
          </a:p>
        </p:txBody>
      </p:sp>
      <p:sp>
        <p:nvSpPr>
          <p:cNvPr id="887" name="TextBox 19"/>
          <p:cNvSpPr txBox="1"/>
          <p:nvPr/>
        </p:nvSpPr>
        <p:spPr>
          <a:xfrm>
            <a:off x="2628667" y="2197330"/>
            <a:ext cx="3916225"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HTTP, FTP, RTP, IMAP, Jabber, …</a:t>
            </a:r>
          </a:p>
        </p:txBody>
      </p:sp>
      <p:sp>
        <p:nvSpPr>
          <p:cNvPr id="888" name="TextBox 20"/>
          <p:cNvSpPr txBox="1"/>
          <p:nvPr/>
        </p:nvSpPr>
        <p:spPr>
          <a:xfrm>
            <a:off x="2653967" y="4967825"/>
            <a:ext cx="386562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Ethernet, 802.11x, DOCSIS, …</a:t>
            </a:r>
          </a:p>
        </p:txBody>
      </p:sp>
      <p:sp>
        <p:nvSpPr>
          <p:cNvPr id="889" name="TextBox 21"/>
          <p:cNvSpPr txBox="1"/>
          <p:nvPr/>
        </p:nvSpPr>
        <p:spPr>
          <a:xfrm>
            <a:off x="2394784" y="5816262"/>
            <a:ext cx="438399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Fiber, Coax, Twisted Pair, Radio, …</a:t>
            </a:r>
          </a:p>
        </p:txBody>
      </p:sp>
      <p:sp>
        <p:nvSpPr>
          <p:cNvPr id="890" name="Up Arrow 31"/>
          <p:cNvSpPr/>
          <p:nvPr/>
        </p:nvSpPr>
        <p:spPr>
          <a:xfrm rot="4566423">
            <a:off x="908405" y="2097004"/>
            <a:ext cx="1046339" cy="121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891" name="Up Arrow 32"/>
          <p:cNvSpPr/>
          <p:nvPr/>
        </p:nvSpPr>
        <p:spPr>
          <a:xfrm rot="6300000">
            <a:off x="901537" y="5132939"/>
            <a:ext cx="1046339" cy="121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892" name="Up Arrow 33"/>
          <p:cNvSpPr/>
          <p:nvPr/>
        </p:nvSpPr>
        <p:spPr>
          <a:xfrm rot="5400000">
            <a:off x="1016303" y="2652659"/>
            <a:ext cx="1046339" cy="121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893" name="Up Arrow 34"/>
          <p:cNvSpPr/>
          <p:nvPr/>
        </p:nvSpPr>
        <p:spPr>
          <a:xfrm rot="5400000">
            <a:off x="1004833" y="4609770"/>
            <a:ext cx="1046339" cy="12114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894" name="Up Arrow 35"/>
          <p:cNvSpPr/>
          <p:nvPr/>
        </p:nvSpPr>
        <p:spPr>
          <a:xfrm rot="5400000">
            <a:off x="1378657" y="3634114"/>
            <a:ext cx="1046339" cy="12114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grpSp>
        <p:nvGrpSpPr>
          <p:cNvPr id="897" name="Group 39"/>
          <p:cNvGrpSpPr/>
          <p:nvPr/>
        </p:nvGrpSpPr>
        <p:grpSpPr>
          <a:xfrm>
            <a:off x="618683" y="2400865"/>
            <a:ext cx="7936191" cy="3415398"/>
            <a:chOff x="0" y="0"/>
            <a:chExt cx="7936189" cy="3415396"/>
          </a:xfrm>
        </p:grpSpPr>
        <p:sp>
          <p:nvSpPr>
            <p:cNvPr id="895" name="Rectangle 40"/>
            <p:cNvSpPr/>
            <p:nvPr/>
          </p:nvSpPr>
          <p:spPr>
            <a:xfrm>
              <a:off x="-1" y="-1"/>
              <a:ext cx="7936191" cy="3415398"/>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6" name="Content Placeholder 2"/>
            <p:cNvSpPr txBox="1"/>
            <p:nvPr/>
          </p:nvSpPr>
          <p:spPr>
            <a:xfrm>
              <a:off x="95459" y="282668"/>
              <a:ext cx="7797240" cy="305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spcBef>
                  <a:spcPts val="700"/>
                </a:spcBef>
                <a:buClr>
                  <a:srgbClr val="FFFFFF"/>
                </a:buClr>
                <a:buSzPct val="100000"/>
                <a:buFont typeface="Arial"/>
                <a:buChar char="•"/>
                <a:defRPr sz="3200">
                  <a:solidFill>
                    <a:srgbClr val="FFFFFF"/>
                  </a:solidFill>
                </a:defRPr>
              </a:pPr>
              <a:r>
                <a:t>One Internet layer means all networks interoperate</a:t>
              </a:r>
              <a:endParaRPr sz="2400"/>
            </a:p>
            <a:p>
              <a:pPr marL="342900" indent="-228600">
                <a:spcBef>
                  <a:spcPts val="700"/>
                </a:spcBef>
                <a:buClr>
                  <a:srgbClr val="FFFFFF"/>
                </a:buClr>
                <a:buSzPct val="100000"/>
                <a:buFont typeface="Arial"/>
                <a:buChar char="•"/>
                <a:defRPr sz="3200">
                  <a:solidFill>
                    <a:srgbClr val="FFFFFF"/>
                  </a:solidFill>
                </a:defRPr>
              </a:pPr>
              <a:r>
                <a:t>All applications function on all networks</a:t>
              </a:r>
              <a:endParaRPr sz="2400"/>
            </a:p>
            <a:p>
              <a:pPr marL="342900" indent="-228600">
                <a:spcBef>
                  <a:spcPts val="700"/>
                </a:spcBef>
                <a:buClr>
                  <a:srgbClr val="FFFFFF"/>
                </a:buClr>
                <a:buSzPct val="100000"/>
                <a:buFont typeface="Arial"/>
                <a:buChar char="•"/>
                <a:defRPr sz="3200">
                  <a:solidFill>
                    <a:srgbClr val="FFFFFF"/>
                  </a:solidFill>
                </a:defRPr>
              </a:pPr>
              <a:r>
                <a:t>Room for development above and below IP</a:t>
              </a:r>
              <a:endParaRPr sz="2400"/>
            </a:p>
            <a:p>
              <a:pPr marL="342900" indent="-228600">
                <a:spcBef>
                  <a:spcPts val="700"/>
                </a:spcBef>
                <a:buClr>
                  <a:srgbClr val="FFFFFF"/>
                </a:buClr>
                <a:buSzPct val="100000"/>
                <a:buFont typeface="Arial"/>
                <a:buChar char="•"/>
                <a:defRPr sz="3200">
                  <a:solidFill>
                    <a:srgbClr val="FFFFFF"/>
                  </a:solidFill>
                </a:defRPr>
              </a:pPr>
              <a:r>
                <a:t>But, changing IP is insanely hard</a:t>
              </a:r>
            </a:p>
          </p:txBody>
        </p:sp>
      </p:grpSp>
      <p:grpSp>
        <p:nvGrpSpPr>
          <p:cNvPr id="900" name="Group 36"/>
          <p:cNvGrpSpPr/>
          <p:nvPr/>
        </p:nvGrpSpPr>
        <p:grpSpPr>
          <a:xfrm>
            <a:off x="5312875" y="3501318"/>
            <a:ext cx="3735592" cy="1477075"/>
            <a:chOff x="0" y="0"/>
            <a:chExt cx="3735590" cy="1477073"/>
          </a:xfrm>
        </p:grpSpPr>
        <p:sp>
          <p:nvSpPr>
            <p:cNvPr id="898" name="Rectangular Callout 37"/>
            <p:cNvSpPr/>
            <p:nvPr/>
          </p:nvSpPr>
          <p:spPr>
            <a:xfrm flipH="1">
              <a:off x="-1" y="31073"/>
              <a:ext cx="3735592" cy="14460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347" y="0"/>
                  </a:lnTo>
                  <a:lnTo>
                    <a:pt x="17347" y="3600"/>
                  </a:lnTo>
                  <a:lnTo>
                    <a:pt x="21600" y="9167"/>
                  </a:lnTo>
                  <a:lnTo>
                    <a:pt x="17347" y="9000"/>
                  </a:lnTo>
                  <a:lnTo>
                    <a:pt x="17347"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9" name="TextBox 38"/>
            <p:cNvSpPr txBox="1"/>
            <p:nvPr/>
          </p:nvSpPr>
          <p:spPr>
            <a:xfrm>
              <a:off x="735499" y="0"/>
              <a:ext cx="3000088"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Think about the difficulty of deploying IPv6…</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890"/>
                                        </p:tgtEl>
                                        <p:attrNameLst>
                                          <p:attrName>style.visibility</p:attrName>
                                        </p:attrNameLst>
                                      </p:cBhvr>
                                      <p:to>
                                        <p:strVal val="visible"/>
                                      </p:to>
                                    </p:set>
                                    <p:anim calcmode="lin" valueType="num">
                                      <p:cBhvr>
                                        <p:cTn id="7" dur="500" fill="hold"/>
                                        <p:tgtEl>
                                          <p:spTgt spid="890"/>
                                        </p:tgtEl>
                                        <p:attrNameLst>
                                          <p:attrName>ppt_x</p:attrName>
                                        </p:attrNameLst>
                                      </p:cBhvr>
                                      <p:tavLst>
                                        <p:tav tm="0">
                                          <p:val>
                                            <p:strVal val="#ppt_x"/>
                                          </p:val>
                                        </p:tav>
                                        <p:tav tm="100000">
                                          <p:val>
                                            <p:strVal val="#ppt_x"/>
                                          </p:val>
                                        </p:tav>
                                      </p:tavLst>
                                    </p:anim>
                                    <p:anim calcmode="lin" valueType="num">
                                      <p:cBhvr>
                                        <p:cTn id="8" dur="500" fill="hold"/>
                                        <p:tgtEl>
                                          <p:spTgt spid="8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891"/>
                                        </p:tgtEl>
                                        <p:attrNameLst>
                                          <p:attrName>style.visibility</p:attrName>
                                        </p:attrNameLst>
                                      </p:cBhvr>
                                      <p:to>
                                        <p:strVal val="visible"/>
                                      </p:to>
                                    </p:set>
                                    <p:anim calcmode="lin" valueType="num">
                                      <p:cBhvr>
                                        <p:cTn id="13" dur="500" fill="hold"/>
                                        <p:tgtEl>
                                          <p:spTgt spid="891"/>
                                        </p:tgtEl>
                                        <p:attrNameLst>
                                          <p:attrName>ppt_x</p:attrName>
                                        </p:attrNameLst>
                                      </p:cBhvr>
                                      <p:tavLst>
                                        <p:tav tm="0">
                                          <p:val>
                                            <p:strVal val="#ppt_x"/>
                                          </p:val>
                                        </p:tav>
                                        <p:tav tm="100000">
                                          <p:val>
                                            <p:strVal val="#ppt_x"/>
                                          </p:val>
                                        </p:tav>
                                      </p:tavLst>
                                    </p:anim>
                                    <p:anim calcmode="lin" valueType="num">
                                      <p:cBhvr>
                                        <p:cTn id="14" dur="500" fill="hold"/>
                                        <p:tgtEl>
                                          <p:spTgt spid="89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xit" nodeType="clickEffect" presetSubtype="4" presetID="2" grpId="3" fill="hold">
                                  <p:stCondLst>
                                    <p:cond delay="0"/>
                                  </p:stCondLst>
                                  <p:iterate type="el" backwards="0">
                                    <p:tmAbs val="0"/>
                                  </p:iterate>
                                  <p:childTnLst>
                                    <p:anim calcmode="lin" valueType="num">
                                      <p:cBhvr>
                                        <p:cTn id="18" dur="500" fill="hold"/>
                                        <p:tgtEl>
                                          <p:spTgt spid="890"/>
                                        </p:tgtEl>
                                        <p:attrNameLst>
                                          <p:attrName>ppt_x</p:attrName>
                                        </p:attrNameLst>
                                      </p:cBhvr>
                                      <p:tavLst>
                                        <p:tav tm="0">
                                          <p:val>
                                            <p:strVal val="ppt_x"/>
                                          </p:val>
                                        </p:tav>
                                        <p:tav tm="100000">
                                          <p:val>
                                            <p:strVal val="ppt_x"/>
                                          </p:val>
                                        </p:tav>
                                      </p:tavLst>
                                    </p:anim>
                                    <p:anim calcmode="lin" valueType="num">
                                      <p:cBhvr>
                                        <p:cTn id="19" dur="500" fill="hold"/>
                                        <p:tgtEl>
                                          <p:spTgt spid="890"/>
                                        </p:tgtEl>
                                        <p:attrNameLst>
                                          <p:attrName>ppt_y</p:attrName>
                                        </p:attrNameLst>
                                      </p:cBhvr>
                                      <p:tavLst>
                                        <p:tav tm="0">
                                          <p:val>
                                            <p:strVal val="ppt_y"/>
                                          </p:val>
                                        </p:tav>
                                        <p:tav tm="100000">
                                          <p:val>
                                            <p:strVal val="1+ppt_h/2"/>
                                          </p:val>
                                        </p:tav>
                                      </p:tavLst>
                                    </p:anim>
                                    <p:set>
                                      <p:cBhvr>
                                        <p:cTn id="20" fill="hold">
                                          <p:stCondLst>
                                            <p:cond delay="499"/>
                                          </p:stCondLst>
                                        </p:cTn>
                                        <p:tgtEl>
                                          <p:spTgt spid="890"/>
                                        </p:tgtEl>
                                        <p:attrNameLst>
                                          <p:attrName>style.visibility</p:attrName>
                                        </p:attrNameLst>
                                      </p:cBhvr>
                                      <p:to>
                                        <p:strVal val="hidden"/>
                                      </p:to>
                                    </p:set>
                                  </p:childTnLst>
                                </p:cTn>
                              </p:par>
                            </p:childTnLst>
                          </p:cTn>
                        </p:par>
                        <p:par>
                          <p:cTn id="21" fill="hold">
                            <p:stCondLst>
                              <p:cond delay="500"/>
                            </p:stCondLst>
                            <p:childTnLst>
                              <p:par>
                                <p:cTn id="22" presetClass="exit" nodeType="afterEffect" presetSubtype="4" presetID="2" grpId="4" fill="hold">
                                  <p:stCondLst>
                                    <p:cond delay="0"/>
                                  </p:stCondLst>
                                  <p:iterate type="el" backwards="0">
                                    <p:tmAbs val="0"/>
                                  </p:iterate>
                                  <p:childTnLst>
                                    <p:anim calcmode="lin" valueType="num">
                                      <p:cBhvr>
                                        <p:cTn id="23" dur="500" fill="hold"/>
                                        <p:tgtEl>
                                          <p:spTgt spid="891"/>
                                        </p:tgtEl>
                                        <p:attrNameLst>
                                          <p:attrName>ppt_x</p:attrName>
                                        </p:attrNameLst>
                                      </p:cBhvr>
                                      <p:tavLst>
                                        <p:tav tm="0">
                                          <p:val>
                                            <p:strVal val="ppt_x"/>
                                          </p:val>
                                        </p:tav>
                                        <p:tav tm="100000">
                                          <p:val>
                                            <p:strVal val="ppt_x"/>
                                          </p:val>
                                        </p:tav>
                                      </p:tavLst>
                                    </p:anim>
                                    <p:anim calcmode="lin" valueType="num">
                                      <p:cBhvr>
                                        <p:cTn id="24" dur="500" fill="hold"/>
                                        <p:tgtEl>
                                          <p:spTgt spid="891"/>
                                        </p:tgtEl>
                                        <p:attrNameLst>
                                          <p:attrName>ppt_y</p:attrName>
                                        </p:attrNameLst>
                                      </p:cBhvr>
                                      <p:tavLst>
                                        <p:tav tm="0">
                                          <p:val>
                                            <p:strVal val="ppt_y"/>
                                          </p:val>
                                        </p:tav>
                                        <p:tav tm="100000">
                                          <p:val>
                                            <p:strVal val="1+ppt_h/2"/>
                                          </p:val>
                                        </p:tav>
                                      </p:tavLst>
                                    </p:anim>
                                    <p:set>
                                      <p:cBhvr>
                                        <p:cTn id="25" fill="hold">
                                          <p:stCondLst>
                                            <p:cond delay="499"/>
                                          </p:stCondLst>
                                        </p:cTn>
                                        <p:tgtEl>
                                          <p:spTgt spid="891"/>
                                        </p:tgtEl>
                                        <p:attrNameLst>
                                          <p:attrName>style.visibility</p:attrName>
                                        </p:attrNameLst>
                                      </p:cBhvr>
                                      <p:to>
                                        <p:strVal val="hidden"/>
                                      </p:to>
                                    </p:set>
                                  </p:childTnLst>
                                </p:cTn>
                              </p:par>
                            </p:childTnLst>
                          </p:cTn>
                        </p:par>
                        <p:par>
                          <p:cTn id="26" fill="hold">
                            <p:stCondLst>
                              <p:cond delay="1000"/>
                            </p:stCondLst>
                            <p:childTnLst>
                              <p:par>
                                <p:cTn id="27" presetClass="entr" nodeType="afterEffect" presetSubtype="4" presetID="2" grpId="5" fill="hold">
                                  <p:stCondLst>
                                    <p:cond delay="0"/>
                                  </p:stCondLst>
                                  <p:iterate type="el" backwards="0">
                                    <p:tmAbs val="0"/>
                                  </p:iterate>
                                  <p:childTnLst>
                                    <p:set>
                                      <p:cBhvr>
                                        <p:cTn id="28" fill="hold"/>
                                        <p:tgtEl>
                                          <p:spTgt spid="892"/>
                                        </p:tgtEl>
                                        <p:attrNameLst>
                                          <p:attrName>style.visibility</p:attrName>
                                        </p:attrNameLst>
                                      </p:cBhvr>
                                      <p:to>
                                        <p:strVal val="visible"/>
                                      </p:to>
                                    </p:set>
                                    <p:anim calcmode="lin" valueType="num">
                                      <p:cBhvr>
                                        <p:cTn id="29" dur="500" fill="hold"/>
                                        <p:tgtEl>
                                          <p:spTgt spid="892"/>
                                        </p:tgtEl>
                                        <p:attrNameLst>
                                          <p:attrName>ppt_x</p:attrName>
                                        </p:attrNameLst>
                                      </p:cBhvr>
                                      <p:tavLst>
                                        <p:tav tm="0">
                                          <p:val>
                                            <p:strVal val="#ppt_x"/>
                                          </p:val>
                                        </p:tav>
                                        <p:tav tm="100000">
                                          <p:val>
                                            <p:strVal val="#ppt_x"/>
                                          </p:val>
                                        </p:tav>
                                      </p:tavLst>
                                    </p:anim>
                                    <p:anim calcmode="lin" valueType="num">
                                      <p:cBhvr>
                                        <p:cTn id="30" dur="500" fill="hold"/>
                                        <p:tgtEl>
                                          <p:spTgt spid="892"/>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Class="entr" nodeType="afterEffect" presetSubtype="4" presetID="2" grpId="6" fill="hold">
                                  <p:stCondLst>
                                    <p:cond delay="0"/>
                                  </p:stCondLst>
                                  <p:iterate type="el" backwards="0">
                                    <p:tmAbs val="0"/>
                                  </p:iterate>
                                  <p:childTnLst>
                                    <p:set>
                                      <p:cBhvr>
                                        <p:cTn id="33" fill="hold"/>
                                        <p:tgtEl>
                                          <p:spTgt spid="893"/>
                                        </p:tgtEl>
                                        <p:attrNameLst>
                                          <p:attrName>style.visibility</p:attrName>
                                        </p:attrNameLst>
                                      </p:cBhvr>
                                      <p:to>
                                        <p:strVal val="visible"/>
                                      </p:to>
                                    </p:set>
                                    <p:anim calcmode="lin" valueType="num">
                                      <p:cBhvr>
                                        <p:cTn id="34" dur="500" fill="hold"/>
                                        <p:tgtEl>
                                          <p:spTgt spid="893"/>
                                        </p:tgtEl>
                                        <p:attrNameLst>
                                          <p:attrName>ppt_x</p:attrName>
                                        </p:attrNameLst>
                                      </p:cBhvr>
                                      <p:tavLst>
                                        <p:tav tm="0">
                                          <p:val>
                                            <p:strVal val="#ppt_x"/>
                                          </p:val>
                                        </p:tav>
                                        <p:tav tm="100000">
                                          <p:val>
                                            <p:strVal val="#ppt_x"/>
                                          </p:val>
                                        </p:tav>
                                      </p:tavLst>
                                    </p:anim>
                                    <p:anim calcmode="lin" valueType="num">
                                      <p:cBhvr>
                                        <p:cTn id="35" dur="500" fill="hold"/>
                                        <p:tgtEl>
                                          <p:spTgt spid="89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xit" nodeType="clickEffect" presetSubtype="4" presetID="2" grpId="7" fill="hold">
                                  <p:stCondLst>
                                    <p:cond delay="0"/>
                                  </p:stCondLst>
                                  <p:iterate type="el" backwards="0">
                                    <p:tmAbs val="0"/>
                                  </p:iterate>
                                  <p:childTnLst>
                                    <p:anim calcmode="lin" valueType="num">
                                      <p:cBhvr>
                                        <p:cTn id="39" dur="500" fill="hold"/>
                                        <p:tgtEl>
                                          <p:spTgt spid="892"/>
                                        </p:tgtEl>
                                        <p:attrNameLst>
                                          <p:attrName>ppt_x</p:attrName>
                                        </p:attrNameLst>
                                      </p:cBhvr>
                                      <p:tavLst>
                                        <p:tav tm="0">
                                          <p:val>
                                            <p:strVal val="ppt_x"/>
                                          </p:val>
                                        </p:tav>
                                        <p:tav tm="100000">
                                          <p:val>
                                            <p:strVal val="ppt_x"/>
                                          </p:val>
                                        </p:tav>
                                      </p:tavLst>
                                    </p:anim>
                                    <p:anim calcmode="lin" valueType="num">
                                      <p:cBhvr>
                                        <p:cTn id="40" dur="500" fill="hold"/>
                                        <p:tgtEl>
                                          <p:spTgt spid="892"/>
                                        </p:tgtEl>
                                        <p:attrNameLst>
                                          <p:attrName>ppt_y</p:attrName>
                                        </p:attrNameLst>
                                      </p:cBhvr>
                                      <p:tavLst>
                                        <p:tav tm="0">
                                          <p:val>
                                            <p:strVal val="ppt_y"/>
                                          </p:val>
                                        </p:tav>
                                        <p:tav tm="100000">
                                          <p:val>
                                            <p:strVal val="1+ppt_h/2"/>
                                          </p:val>
                                        </p:tav>
                                      </p:tavLst>
                                    </p:anim>
                                    <p:set>
                                      <p:cBhvr>
                                        <p:cTn id="41" fill="hold">
                                          <p:stCondLst>
                                            <p:cond delay="499"/>
                                          </p:stCondLst>
                                        </p:cTn>
                                        <p:tgtEl>
                                          <p:spTgt spid="892"/>
                                        </p:tgtEl>
                                        <p:attrNameLst>
                                          <p:attrName>style.visibility</p:attrName>
                                        </p:attrNameLst>
                                      </p:cBhvr>
                                      <p:to>
                                        <p:strVal val="hidden"/>
                                      </p:to>
                                    </p:set>
                                  </p:childTnLst>
                                </p:cTn>
                              </p:par>
                            </p:childTnLst>
                          </p:cTn>
                        </p:par>
                        <p:par>
                          <p:cTn id="42" fill="hold">
                            <p:stCondLst>
                              <p:cond delay="500"/>
                            </p:stCondLst>
                            <p:childTnLst>
                              <p:par>
                                <p:cTn id="43" presetClass="exit" nodeType="afterEffect" presetSubtype="4" presetID="2" grpId="8" fill="hold">
                                  <p:stCondLst>
                                    <p:cond delay="0"/>
                                  </p:stCondLst>
                                  <p:iterate type="el" backwards="0">
                                    <p:tmAbs val="0"/>
                                  </p:iterate>
                                  <p:childTnLst>
                                    <p:anim calcmode="lin" valueType="num">
                                      <p:cBhvr>
                                        <p:cTn id="44" dur="500" fill="hold"/>
                                        <p:tgtEl>
                                          <p:spTgt spid="893"/>
                                        </p:tgtEl>
                                        <p:attrNameLst>
                                          <p:attrName>ppt_x</p:attrName>
                                        </p:attrNameLst>
                                      </p:cBhvr>
                                      <p:tavLst>
                                        <p:tav tm="0">
                                          <p:val>
                                            <p:strVal val="ppt_x"/>
                                          </p:val>
                                        </p:tav>
                                        <p:tav tm="100000">
                                          <p:val>
                                            <p:strVal val="ppt_x"/>
                                          </p:val>
                                        </p:tav>
                                      </p:tavLst>
                                    </p:anim>
                                    <p:anim calcmode="lin" valueType="num">
                                      <p:cBhvr>
                                        <p:cTn id="45" dur="500" fill="hold"/>
                                        <p:tgtEl>
                                          <p:spTgt spid="893"/>
                                        </p:tgtEl>
                                        <p:attrNameLst>
                                          <p:attrName>ppt_y</p:attrName>
                                        </p:attrNameLst>
                                      </p:cBhvr>
                                      <p:tavLst>
                                        <p:tav tm="0">
                                          <p:val>
                                            <p:strVal val="ppt_y"/>
                                          </p:val>
                                        </p:tav>
                                        <p:tav tm="100000">
                                          <p:val>
                                            <p:strVal val="1+ppt_h/2"/>
                                          </p:val>
                                        </p:tav>
                                      </p:tavLst>
                                    </p:anim>
                                    <p:set>
                                      <p:cBhvr>
                                        <p:cTn id="46" fill="hold">
                                          <p:stCondLst>
                                            <p:cond delay="499"/>
                                          </p:stCondLst>
                                        </p:cTn>
                                        <p:tgtEl>
                                          <p:spTgt spid="893"/>
                                        </p:tgtEl>
                                        <p:attrNameLst>
                                          <p:attrName>style.visibility</p:attrName>
                                        </p:attrNameLst>
                                      </p:cBhvr>
                                      <p:to>
                                        <p:strVal val="hidden"/>
                                      </p:to>
                                    </p:set>
                                  </p:childTnLst>
                                </p:cTn>
                              </p:par>
                            </p:childTnLst>
                          </p:cTn>
                        </p:par>
                        <p:par>
                          <p:cTn id="47" fill="hold">
                            <p:stCondLst>
                              <p:cond delay="1000"/>
                            </p:stCondLst>
                            <p:childTnLst>
                              <p:par>
                                <p:cTn id="48" presetClass="entr" nodeType="afterEffect" presetSubtype="4" presetID="2" grpId="9" fill="hold">
                                  <p:stCondLst>
                                    <p:cond delay="0"/>
                                  </p:stCondLst>
                                  <p:iterate type="el" backwards="0">
                                    <p:tmAbs val="0"/>
                                  </p:iterate>
                                  <p:childTnLst>
                                    <p:set>
                                      <p:cBhvr>
                                        <p:cTn id="49" fill="hold"/>
                                        <p:tgtEl>
                                          <p:spTgt spid="894"/>
                                        </p:tgtEl>
                                        <p:attrNameLst>
                                          <p:attrName>style.visibility</p:attrName>
                                        </p:attrNameLst>
                                      </p:cBhvr>
                                      <p:to>
                                        <p:strVal val="visible"/>
                                      </p:to>
                                    </p:set>
                                    <p:anim calcmode="lin" valueType="num">
                                      <p:cBhvr>
                                        <p:cTn id="50" dur="500" fill="hold"/>
                                        <p:tgtEl>
                                          <p:spTgt spid="894"/>
                                        </p:tgtEl>
                                        <p:attrNameLst>
                                          <p:attrName>ppt_x</p:attrName>
                                        </p:attrNameLst>
                                      </p:cBhvr>
                                      <p:tavLst>
                                        <p:tav tm="0">
                                          <p:val>
                                            <p:strVal val="#ppt_x"/>
                                          </p:val>
                                        </p:tav>
                                        <p:tav tm="100000">
                                          <p:val>
                                            <p:strVal val="#ppt_x"/>
                                          </p:val>
                                        </p:tav>
                                      </p:tavLst>
                                    </p:anim>
                                    <p:anim calcmode="lin" valueType="num">
                                      <p:cBhvr>
                                        <p:cTn id="51" dur="500" fill="hold"/>
                                        <p:tgtEl>
                                          <p:spTgt spid="89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4" presetID="2" grpId="10" fill="hold">
                                  <p:stCondLst>
                                    <p:cond delay="0"/>
                                  </p:stCondLst>
                                  <p:iterate type="el" backwards="0">
                                    <p:tmAbs val="0"/>
                                  </p:iterate>
                                  <p:childTnLst>
                                    <p:set>
                                      <p:cBhvr>
                                        <p:cTn id="55" fill="hold"/>
                                        <p:tgtEl>
                                          <p:spTgt spid="900"/>
                                        </p:tgtEl>
                                        <p:attrNameLst>
                                          <p:attrName>style.visibility</p:attrName>
                                        </p:attrNameLst>
                                      </p:cBhvr>
                                      <p:to>
                                        <p:strVal val="visible"/>
                                      </p:to>
                                    </p:set>
                                    <p:anim calcmode="lin" valueType="num">
                                      <p:cBhvr>
                                        <p:cTn id="56" dur="500" fill="hold"/>
                                        <p:tgtEl>
                                          <p:spTgt spid="900"/>
                                        </p:tgtEl>
                                        <p:attrNameLst>
                                          <p:attrName>ppt_x</p:attrName>
                                        </p:attrNameLst>
                                      </p:cBhvr>
                                      <p:tavLst>
                                        <p:tav tm="0">
                                          <p:val>
                                            <p:strVal val="#ppt_x"/>
                                          </p:val>
                                        </p:tav>
                                        <p:tav tm="100000">
                                          <p:val>
                                            <p:strVal val="#ppt_x"/>
                                          </p:val>
                                        </p:tav>
                                      </p:tavLst>
                                    </p:anim>
                                    <p:anim calcmode="lin" valueType="num">
                                      <p:cBhvr>
                                        <p:cTn id="57" dur="500" fill="hold"/>
                                        <p:tgtEl>
                                          <p:spTgt spid="900"/>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Class="exit" nodeType="clickEffect" presetSubtype="4" presetID="2" grpId="11" fill="hold">
                                  <p:stCondLst>
                                    <p:cond delay="0"/>
                                  </p:stCondLst>
                                  <p:iterate type="el" backwards="0">
                                    <p:tmAbs val="0"/>
                                  </p:iterate>
                                  <p:childTnLst>
                                    <p:anim calcmode="lin" valueType="num">
                                      <p:cBhvr>
                                        <p:cTn id="61" dur="500" fill="hold"/>
                                        <p:tgtEl>
                                          <p:spTgt spid="894"/>
                                        </p:tgtEl>
                                        <p:attrNameLst>
                                          <p:attrName>ppt_x</p:attrName>
                                        </p:attrNameLst>
                                      </p:cBhvr>
                                      <p:tavLst>
                                        <p:tav tm="0">
                                          <p:val>
                                            <p:strVal val="ppt_x"/>
                                          </p:val>
                                        </p:tav>
                                        <p:tav tm="100000">
                                          <p:val>
                                            <p:strVal val="ppt_x"/>
                                          </p:val>
                                        </p:tav>
                                      </p:tavLst>
                                    </p:anim>
                                    <p:anim calcmode="lin" valueType="num">
                                      <p:cBhvr>
                                        <p:cTn id="62" dur="500" fill="hold"/>
                                        <p:tgtEl>
                                          <p:spTgt spid="894"/>
                                        </p:tgtEl>
                                        <p:attrNameLst>
                                          <p:attrName>ppt_y</p:attrName>
                                        </p:attrNameLst>
                                      </p:cBhvr>
                                      <p:tavLst>
                                        <p:tav tm="0">
                                          <p:val>
                                            <p:strVal val="ppt_y"/>
                                          </p:val>
                                        </p:tav>
                                        <p:tav tm="100000">
                                          <p:val>
                                            <p:strVal val="1+ppt_h/2"/>
                                          </p:val>
                                        </p:tav>
                                      </p:tavLst>
                                    </p:anim>
                                    <p:set>
                                      <p:cBhvr>
                                        <p:cTn id="63" fill="hold">
                                          <p:stCondLst>
                                            <p:cond delay="499"/>
                                          </p:stCondLst>
                                        </p:cTn>
                                        <p:tgtEl>
                                          <p:spTgt spid="894"/>
                                        </p:tgtEl>
                                        <p:attrNameLst>
                                          <p:attrName>style.visibility</p:attrName>
                                        </p:attrNameLst>
                                      </p:cBhvr>
                                      <p:to>
                                        <p:strVal val="hidden"/>
                                      </p:to>
                                    </p:set>
                                  </p:childTnLst>
                                </p:cTn>
                              </p:par>
                            </p:childTnLst>
                          </p:cTn>
                        </p:par>
                        <p:par>
                          <p:cTn id="64" fill="hold">
                            <p:stCondLst>
                              <p:cond delay="500"/>
                            </p:stCondLst>
                            <p:childTnLst>
                              <p:par>
                                <p:cTn id="65" presetClass="exit" nodeType="afterEffect" presetSubtype="4" presetID="2" grpId="12" fill="hold">
                                  <p:stCondLst>
                                    <p:cond delay="0"/>
                                  </p:stCondLst>
                                  <p:iterate type="el" backwards="0">
                                    <p:tmAbs val="0"/>
                                  </p:iterate>
                                  <p:childTnLst>
                                    <p:anim calcmode="lin" valueType="num">
                                      <p:cBhvr>
                                        <p:cTn id="66" dur="500" fill="hold"/>
                                        <p:tgtEl>
                                          <p:spTgt spid="900"/>
                                        </p:tgtEl>
                                        <p:attrNameLst>
                                          <p:attrName>ppt_x</p:attrName>
                                        </p:attrNameLst>
                                      </p:cBhvr>
                                      <p:tavLst>
                                        <p:tav tm="0">
                                          <p:val>
                                            <p:strVal val="ppt_x"/>
                                          </p:val>
                                        </p:tav>
                                        <p:tav tm="100000">
                                          <p:val>
                                            <p:strVal val="ppt_x"/>
                                          </p:val>
                                        </p:tav>
                                      </p:tavLst>
                                    </p:anim>
                                    <p:anim calcmode="lin" valueType="num">
                                      <p:cBhvr>
                                        <p:cTn id="67" dur="500" fill="hold"/>
                                        <p:tgtEl>
                                          <p:spTgt spid="900"/>
                                        </p:tgtEl>
                                        <p:attrNameLst>
                                          <p:attrName>ppt_y</p:attrName>
                                        </p:attrNameLst>
                                      </p:cBhvr>
                                      <p:tavLst>
                                        <p:tav tm="0">
                                          <p:val>
                                            <p:strVal val="ppt_y"/>
                                          </p:val>
                                        </p:tav>
                                        <p:tav tm="100000">
                                          <p:val>
                                            <p:strVal val="1+ppt_h/2"/>
                                          </p:val>
                                        </p:tav>
                                      </p:tavLst>
                                    </p:anim>
                                    <p:set>
                                      <p:cBhvr>
                                        <p:cTn id="68" fill="hold">
                                          <p:stCondLst>
                                            <p:cond delay="499"/>
                                          </p:stCondLst>
                                        </p:cTn>
                                        <p:tgtEl>
                                          <p:spTgt spid="900"/>
                                        </p:tgtEl>
                                        <p:attrNameLst>
                                          <p:attrName>style.visibility</p:attrName>
                                        </p:attrNameLst>
                                      </p:cBhvr>
                                      <p:to>
                                        <p:strVal val="hidden"/>
                                      </p:to>
                                    </p:set>
                                  </p:childTnLst>
                                </p:cTn>
                              </p:par>
                            </p:childTnLst>
                          </p:cTn>
                        </p:par>
                        <p:par>
                          <p:cTn id="69" fill="hold">
                            <p:stCondLst>
                              <p:cond delay="1000"/>
                            </p:stCondLst>
                            <p:childTnLst>
                              <p:par>
                                <p:cTn id="70" presetClass="entr" nodeType="afterEffect" presetSubtype="4" presetID="2" grpId="13" fill="hold">
                                  <p:stCondLst>
                                    <p:cond delay="0"/>
                                  </p:stCondLst>
                                  <p:iterate type="el" backwards="0">
                                    <p:tmAbs val="0"/>
                                  </p:iterate>
                                  <p:childTnLst>
                                    <p:set>
                                      <p:cBhvr>
                                        <p:cTn id="71" fill="hold"/>
                                        <p:tgtEl>
                                          <p:spTgt spid="897"/>
                                        </p:tgtEl>
                                        <p:attrNameLst>
                                          <p:attrName>style.visibility</p:attrName>
                                        </p:attrNameLst>
                                      </p:cBhvr>
                                      <p:to>
                                        <p:strVal val="visible"/>
                                      </p:to>
                                    </p:set>
                                    <p:anim calcmode="lin" valueType="num">
                                      <p:cBhvr>
                                        <p:cTn id="72" dur="500" fill="hold"/>
                                        <p:tgtEl>
                                          <p:spTgt spid="897"/>
                                        </p:tgtEl>
                                        <p:attrNameLst>
                                          <p:attrName>ppt_x</p:attrName>
                                        </p:attrNameLst>
                                      </p:cBhvr>
                                      <p:tavLst>
                                        <p:tav tm="0">
                                          <p:val>
                                            <p:strVal val="#ppt_x"/>
                                          </p:val>
                                        </p:tav>
                                        <p:tav tm="100000">
                                          <p:val>
                                            <p:strVal val="#ppt_x"/>
                                          </p:val>
                                        </p:tav>
                                      </p:tavLst>
                                    </p:anim>
                                    <p:anim calcmode="lin" valueType="num">
                                      <p:cBhvr>
                                        <p:cTn id="73" dur="500" fill="hold"/>
                                        <p:tgtEl>
                                          <p:spTgt spid="8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92" grpId="5"/>
      <p:bldP build="whole" bldLvl="1" animBg="1" rev="0" advAuto="0" spid="894" grpId="9"/>
      <p:bldP build="whole" bldLvl="1" animBg="1" rev="0" advAuto="0" spid="892" grpId="7"/>
      <p:bldP build="whole" bldLvl="1" animBg="1" rev="0" advAuto="0" spid="894" grpId="11"/>
      <p:bldP build="whole" bldLvl="1" animBg="1" rev="0" advAuto="0" spid="893" grpId="6"/>
      <p:bldP build="whole" bldLvl="1" animBg="1" rev="0" advAuto="0" spid="891" grpId="2"/>
      <p:bldP build="whole" bldLvl="1" animBg="1" rev="0" advAuto="0" spid="891" grpId="4"/>
      <p:bldP build="whole" bldLvl="1" animBg="1" rev="0" advAuto="0" spid="890" grpId="1"/>
      <p:bldP build="whole" bldLvl="1" animBg="1" rev="0" advAuto="0" spid="893" grpId="8"/>
      <p:bldP build="whole" bldLvl="1" animBg="1" rev="0" advAuto="0" spid="900" grpId="10"/>
      <p:bldP build="whole" bldLvl="1" animBg="1" rev="0" advAuto="0" spid="890" grpId="3"/>
      <p:bldP build="whole" bldLvl="1" animBg="1" rev="0" advAuto="0" spid="900" grpId="12"/>
      <p:bldP build="whole" bldLvl="1" animBg="1" rev="0" advAuto="0" spid="897" grpId="13"/>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Okay, what are we going to study?"/>
          <p:cNvSpPr txBox="1"/>
          <p:nvPr>
            <p:ph type="title"/>
          </p:nvPr>
        </p:nvSpPr>
        <p:spPr>
          <a:prstGeom prst="rect">
            <a:avLst/>
          </a:prstGeom>
        </p:spPr>
        <p:txBody>
          <a:bodyPr/>
          <a:lstStyle/>
          <a:p>
            <a:pPr/>
            <a:r>
              <a:t>Okay, what are we going to study?</a:t>
            </a:r>
          </a:p>
        </p:txBody>
      </p:sp>
      <p:sp>
        <p:nvSpPr>
          <p:cNvPr id="173"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4" name="Application"/>
          <p:cNvSpPr txBox="1"/>
          <p:nvPr/>
        </p:nvSpPr>
        <p:spPr>
          <a:xfrm>
            <a:off x="3450668" y="2617455"/>
            <a:ext cx="2242664" cy="573178"/>
          </a:xfrm>
          <a:prstGeom prst="rect">
            <a:avLst/>
          </a:prstGeom>
          <a:solidFill>
            <a:srgbClr val="7030A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defRPr sz="2200">
                <a:solidFill>
                  <a:srgbClr val="000000"/>
                </a:solidFill>
              </a:defRPr>
            </a:pPr>
            <a:r>
              <a:rPr sz="2900">
                <a:solidFill>
                  <a:srgbClr val="FFFFFF"/>
                </a:solidFill>
              </a:rPr>
              <a:t>Application</a:t>
            </a:r>
          </a:p>
        </p:txBody>
      </p:sp>
      <p:sp>
        <p:nvSpPr>
          <p:cNvPr id="175" name="Transport"/>
          <p:cNvSpPr txBox="1"/>
          <p:nvPr/>
        </p:nvSpPr>
        <p:spPr>
          <a:xfrm>
            <a:off x="3450607" y="3208997"/>
            <a:ext cx="2242655" cy="573178"/>
          </a:xfrm>
          <a:prstGeom prst="rect">
            <a:avLst/>
          </a:prstGeom>
          <a:solidFill>
            <a:srgbClr val="00B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Transport</a:t>
            </a:r>
          </a:p>
        </p:txBody>
      </p:sp>
      <p:sp>
        <p:nvSpPr>
          <p:cNvPr id="176" name="Network"/>
          <p:cNvSpPr txBox="1"/>
          <p:nvPr/>
        </p:nvSpPr>
        <p:spPr>
          <a:xfrm>
            <a:off x="3450607" y="3782174"/>
            <a:ext cx="2242655" cy="573178"/>
          </a:xfrm>
          <a:prstGeom prst="rect">
            <a:avLst/>
          </a:prstGeom>
          <a:solidFill>
            <a:srgbClr val="92D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Network</a:t>
            </a:r>
          </a:p>
        </p:txBody>
      </p:sp>
      <p:sp>
        <p:nvSpPr>
          <p:cNvPr id="177" name="Data Link"/>
          <p:cNvSpPr txBox="1"/>
          <p:nvPr/>
        </p:nvSpPr>
        <p:spPr>
          <a:xfrm>
            <a:off x="3450607" y="4359909"/>
            <a:ext cx="2242655" cy="573178"/>
          </a:xfrm>
          <a:prstGeom prst="rect">
            <a:avLst/>
          </a:prstGeom>
          <a:solidFill>
            <a:schemeClr val="accent3"/>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Data Link</a:t>
            </a:r>
          </a:p>
        </p:txBody>
      </p:sp>
      <p:sp>
        <p:nvSpPr>
          <p:cNvPr id="178" name="Physical"/>
          <p:cNvSpPr txBox="1"/>
          <p:nvPr/>
        </p:nvSpPr>
        <p:spPr>
          <a:xfrm>
            <a:off x="3450738" y="4933086"/>
            <a:ext cx="2242655" cy="573178"/>
          </a:xfrm>
          <a:prstGeom prst="rect">
            <a:avLst/>
          </a:prstGeom>
          <a:solidFill>
            <a:srgbClr val="FF000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Physical</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2" name="Title 1"/>
          <p:cNvSpPr txBox="1"/>
          <p:nvPr>
            <p:ph type="title"/>
          </p:nvPr>
        </p:nvSpPr>
        <p:spPr>
          <a:prstGeom prst="rect">
            <a:avLst/>
          </a:prstGeom>
        </p:spPr>
        <p:txBody>
          <a:bodyPr/>
          <a:lstStyle/>
          <a:p>
            <a:pPr defTabSz="667512">
              <a:defRPr sz="3212"/>
            </a:pPr>
            <a:r>
              <a:t>An Example of the New Architectures</a:t>
            </a:r>
          </a:p>
          <a:p>
            <a:pPr defTabSz="667512">
              <a:defRPr sz="3212"/>
            </a:pPr>
            <a:r>
              <a:t>Named Data Networking (NDN)</a:t>
            </a:r>
          </a:p>
        </p:txBody>
      </p:sp>
      <p:sp>
        <p:nvSpPr>
          <p:cNvPr id="90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pic>
        <p:nvPicPr>
          <p:cNvPr id="904" name="Image" descr="Image"/>
          <p:cNvPicPr>
            <a:picLocks noChangeAspect="1"/>
          </p:cNvPicPr>
          <p:nvPr/>
        </p:nvPicPr>
        <p:blipFill>
          <a:blip r:embed="rId3">
            <a:extLst/>
          </a:blip>
          <a:stretch>
            <a:fillRect/>
          </a:stretch>
        </p:blipFill>
        <p:spPr>
          <a:xfrm>
            <a:off x="316104" y="2046799"/>
            <a:ext cx="8327572" cy="4171703"/>
          </a:xfrm>
          <a:prstGeom prst="rect">
            <a:avLst/>
          </a:prstGeom>
          <a:ln w="12700">
            <a:miter lim="400000"/>
          </a:ln>
        </p:spPr>
      </p:pic>
      <p:sp>
        <p:nvSpPr>
          <p:cNvPr id="905" name="Rectangle"/>
          <p:cNvSpPr/>
          <p:nvPr/>
        </p:nvSpPr>
        <p:spPr>
          <a:xfrm>
            <a:off x="5864654" y="1836351"/>
            <a:ext cx="2815295" cy="4340413"/>
          </a:xfrm>
          <a:prstGeom prst="rect">
            <a:avLst/>
          </a:prstGeom>
          <a:solidFill>
            <a:srgbClr val="FFFFFF"/>
          </a:solidFill>
          <a:ln w="19050">
            <a:solidFill>
              <a:srgbClr val="FFFFFF"/>
            </a:solidFill>
          </a:ln>
        </p:spPr>
        <p:txBody>
          <a:bodyPr lIns="45719" rIns="45719" anchor="ctr"/>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1000" fill="hold"/>
                                        <p:tgtEl>
                                          <p:spTgt spid="905"/>
                                        </p:tgtEl>
                                      </p:cBhvr>
                                    </p:animEffect>
                                    <p:set>
                                      <p:cBhvr>
                                        <p:cTn id="7" fill="hold">
                                          <p:stCondLst>
                                            <p:cond delay="999"/>
                                          </p:stCondLst>
                                        </p:cTn>
                                        <p:tgtEl>
                                          <p:spTgt spid="9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05"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9" name="Title 1"/>
          <p:cNvSpPr txBox="1"/>
          <p:nvPr>
            <p:ph type="title"/>
          </p:nvPr>
        </p:nvSpPr>
        <p:spPr>
          <a:prstGeom prst="rect">
            <a:avLst/>
          </a:prstGeom>
        </p:spPr>
        <p:txBody>
          <a:bodyPr/>
          <a:lstStyle/>
          <a:p>
            <a:pPr/>
            <a:r>
              <a:t>Orthogonal Planes</a:t>
            </a:r>
          </a:p>
        </p:txBody>
      </p:sp>
      <p:sp>
        <p:nvSpPr>
          <p:cNvPr id="91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11" name="Rectangle 4"/>
          <p:cNvSpPr/>
          <p:nvPr/>
        </p:nvSpPr>
        <p:spPr>
          <a:xfrm>
            <a:off x="364268" y="2517894"/>
            <a:ext cx="2269700"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912" name="Content Placeholder 2"/>
          <p:cNvSpPr txBox="1"/>
          <p:nvPr/>
        </p:nvSpPr>
        <p:spPr>
          <a:xfrm>
            <a:off x="347824" y="2517894"/>
            <a:ext cx="2231551"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913" name="Rectangle 6"/>
          <p:cNvSpPr/>
          <p:nvPr/>
        </p:nvSpPr>
        <p:spPr>
          <a:xfrm>
            <a:off x="364006" y="3093383"/>
            <a:ext cx="2269962" cy="573178"/>
          </a:xfrm>
          <a:prstGeom prst="rect">
            <a:avLst/>
          </a:prstGeom>
          <a:solidFill>
            <a:srgbClr val="002060"/>
          </a:solidFill>
          <a:ln w="57150">
            <a:solidFill>
              <a:srgbClr val="000000"/>
            </a:solidFill>
          </a:ln>
        </p:spPr>
        <p:txBody>
          <a:bodyPr lIns="45719" rIns="45719" anchor="ctr"/>
          <a:lstStyle/>
          <a:p>
            <a:pPr algn="ctr">
              <a:defRPr>
                <a:solidFill>
                  <a:srgbClr val="FFFFFF"/>
                </a:solidFill>
              </a:defRPr>
            </a:pPr>
          </a:p>
        </p:txBody>
      </p:sp>
      <p:sp>
        <p:nvSpPr>
          <p:cNvPr id="914" name="Content Placeholder 2"/>
          <p:cNvSpPr txBox="1"/>
          <p:nvPr/>
        </p:nvSpPr>
        <p:spPr>
          <a:xfrm>
            <a:off x="336448" y="309338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r>
              <a:t>Presentation</a:t>
            </a:r>
          </a:p>
        </p:txBody>
      </p:sp>
      <p:sp>
        <p:nvSpPr>
          <p:cNvPr id="915" name="Rectangle 8"/>
          <p:cNvSpPr/>
          <p:nvPr/>
        </p:nvSpPr>
        <p:spPr>
          <a:xfrm>
            <a:off x="364137" y="3666559"/>
            <a:ext cx="2269962" cy="573178"/>
          </a:xfrm>
          <a:prstGeom prst="rect">
            <a:avLst/>
          </a:prstGeom>
          <a:solidFill>
            <a:srgbClr val="0070C0"/>
          </a:solidFill>
          <a:ln w="57150">
            <a:solidFill>
              <a:srgbClr val="000000"/>
            </a:solidFill>
          </a:ln>
        </p:spPr>
        <p:txBody>
          <a:bodyPr lIns="45719" rIns="45719" anchor="ctr"/>
          <a:lstStyle/>
          <a:p>
            <a:pPr algn="ctr">
              <a:defRPr>
                <a:solidFill>
                  <a:srgbClr val="FFFFFF"/>
                </a:solidFill>
              </a:defRPr>
            </a:pPr>
          </a:p>
        </p:txBody>
      </p:sp>
      <p:sp>
        <p:nvSpPr>
          <p:cNvPr id="916" name="Content Placeholder 2"/>
          <p:cNvSpPr txBox="1"/>
          <p:nvPr/>
        </p:nvSpPr>
        <p:spPr>
          <a:xfrm>
            <a:off x="336579" y="3666559"/>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Session</a:t>
            </a:r>
          </a:p>
        </p:txBody>
      </p:sp>
      <p:sp>
        <p:nvSpPr>
          <p:cNvPr id="917" name="Rectangle 10"/>
          <p:cNvSpPr/>
          <p:nvPr/>
        </p:nvSpPr>
        <p:spPr>
          <a:xfrm>
            <a:off x="364137" y="4239736"/>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918" name="Content Placeholder 2"/>
          <p:cNvSpPr txBox="1"/>
          <p:nvPr/>
        </p:nvSpPr>
        <p:spPr>
          <a:xfrm>
            <a:off x="336579" y="4239736"/>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919" name="Rectangle 12"/>
          <p:cNvSpPr/>
          <p:nvPr/>
        </p:nvSpPr>
        <p:spPr>
          <a:xfrm>
            <a:off x="364137" y="4812913"/>
            <a:ext cx="2269962"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920" name="Content Placeholder 2"/>
          <p:cNvSpPr txBox="1"/>
          <p:nvPr/>
        </p:nvSpPr>
        <p:spPr>
          <a:xfrm>
            <a:off x="336579" y="48129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IP</a:t>
            </a:r>
          </a:p>
        </p:txBody>
      </p:sp>
      <p:sp>
        <p:nvSpPr>
          <p:cNvPr id="921" name="Rectangle 14"/>
          <p:cNvSpPr/>
          <p:nvPr/>
        </p:nvSpPr>
        <p:spPr>
          <a:xfrm>
            <a:off x="364137" y="5390648"/>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922" name="Content Placeholder 2"/>
          <p:cNvSpPr txBox="1"/>
          <p:nvPr/>
        </p:nvSpPr>
        <p:spPr>
          <a:xfrm>
            <a:off x="336579" y="5390648"/>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923" name="Rectangle 16"/>
          <p:cNvSpPr/>
          <p:nvPr/>
        </p:nvSpPr>
        <p:spPr>
          <a:xfrm>
            <a:off x="364268" y="5963825"/>
            <a:ext cx="2269962" cy="573178"/>
          </a:xfrm>
          <a:prstGeom prst="rect">
            <a:avLst/>
          </a:prstGeom>
          <a:solidFill>
            <a:srgbClr val="FF0000"/>
          </a:solidFill>
          <a:ln w="57150">
            <a:solidFill>
              <a:srgbClr val="000000"/>
            </a:solidFill>
          </a:ln>
        </p:spPr>
        <p:txBody>
          <a:bodyPr lIns="45719" rIns="45719" anchor="ctr"/>
          <a:lstStyle/>
          <a:p>
            <a:pPr algn="ctr">
              <a:defRPr>
                <a:solidFill>
                  <a:srgbClr val="FFFFFF"/>
                </a:solidFill>
              </a:defRPr>
            </a:pPr>
          </a:p>
        </p:txBody>
      </p:sp>
      <p:sp>
        <p:nvSpPr>
          <p:cNvPr id="924" name="Content Placeholder 2"/>
          <p:cNvSpPr txBox="1"/>
          <p:nvPr/>
        </p:nvSpPr>
        <p:spPr>
          <a:xfrm>
            <a:off x="336710" y="5963825"/>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Physical</a:t>
            </a:r>
          </a:p>
        </p:txBody>
      </p:sp>
      <p:grpSp>
        <p:nvGrpSpPr>
          <p:cNvPr id="927" name="Rectangle 19"/>
          <p:cNvGrpSpPr/>
          <p:nvPr/>
        </p:nvGrpSpPr>
        <p:grpSpPr>
          <a:xfrm>
            <a:off x="2750949" y="4812914"/>
            <a:ext cx="1234196" cy="573177"/>
            <a:chOff x="0" y="0"/>
            <a:chExt cx="1234195" cy="573176"/>
          </a:xfrm>
        </p:grpSpPr>
        <p:sp>
          <p:nvSpPr>
            <p:cNvPr id="925" name="Rectangle"/>
            <p:cNvSpPr/>
            <p:nvPr/>
          </p:nvSpPr>
          <p:spPr>
            <a:xfrm>
              <a:off x="-1" y="0"/>
              <a:ext cx="1234197" cy="573177"/>
            </a:xfrm>
            <a:prstGeom prst="rect">
              <a:avLst/>
            </a:prstGeom>
            <a:solidFill>
              <a:srgbClr val="909090"/>
            </a:solidFill>
            <a:ln w="57150" cap="flat">
              <a:solidFill>
                <a:srgbClr val="000000"/>
              </a:solidFill>
              <a:prstDash val="solid"/>
              <a:round/>
            </a:ln>
            <a:effectLst/>
          </p:spPr>
          <p:txBody>
            <a:bodyPr wrap="square" lIns="45719" tIns="45719" rIns="45719" bIns="45719" numCol="1" anchor="ctr">
              <a:noAutofit/>
            </a:bodyPr>
            <a:lstStyle/>
            <a:p>
              <a:pPr algn="ctr">
                <a:defRPr sz="2800">
                  <a:solidFill>
                    <a:srgbClr val="FFFFFF"/>
                  </a:solidFill>
                </a:defRPr>
              </a:pPr>
            </a:p>
          </p:txBody>
        </p:sp>
        <p:sp>
          <p:nvSpPr>
            <p:cNvPr id="926" name="BGP"/>
            <p:cNvSpPr txBox="1"/>
            <p:nvPr/>
          </p:nvSpPr>
          <p:spPr>
            <a:xfrm>
              <a:off x="-1" y="44018"/>
              <a:ext cx="123419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pPr/>
              <a:r>
                <a:t>BGP</a:t>
              </a:r>
            </a:p>
          </p:txBody>
        </p:sp>
      </p:grpSp>
      <p:grpSp>
        <p:nvGrpSpPr>
          <p:cNvPr id="930" name="Rectangle 20"/>
          <p:cNvGrpSpPr/>
          <p:nvPr/>
        </p:nvGrpSpPr>
        <p:grpSpPr>
          <a:xfrm>
            <a:off x="4108520" y="4812912"/>
            <a:ext cx="1234196" cy="573178"/>
            <a:chOff x="0" y="0"/>
            <a:chExt cx="1234195" cy="573176"/>
          </a:xfrm>
        </p:grpSpPr>
        <p:sp>
          <p:nvSpPr>
            <p:cNvPr id="928" name="Rectangle"/>
            <p:cNvSpPr/>
            <p:nvPr/>
          </p:nvSpPr>
          <p:spPr>
            <a:xfrm>
              <a:off x="-1" y="0"/>
              <a:ext cx="1234197" cy="573177"/>
            </a:xfrm>
            <a:prstGeom prst="rect">
              <a:avLst/>
            </a:prstGeom>
            <a:solidFill>
              <a:srgbClr val="353535"/>
            </a:solidFill>
            <a:ln w="57150" cap="flat">
              <a:solidFill>
                <a:srgbClr val="000000"/>
              </a:solidFill>
              <a:prstDash val="solid"/>
              <a:round/>
            </a:ln>
            <a:effectLst/>
          </p:spPr>
          <p:txBody>
            <a:bodyPr wrap="square" lIns="45719" tIns="45719" rIns="45719" bIns="45719" numCol="1" anchor="ctr">
              <a:noAutofit/>
            </a:bodyPr>
            <a:lstStyle/>
            <a:p>
              <a:pPr algn="ctr">
                <a:defRPr sz="2800">
                  <a:solidFill>
                    <a:srgbClr val="FFFFFF"/>
                  </a:solidFill>
                </a:defRPr>
              </a:pPr>
            </a:p>
          </p:txBody>
        </p:sp>
        <p:sp>
          <p:nvSpPr>
            <p:cNvPr id="929" name="RIP"/>
            <p:cNvSpPr txBox="1"/>
            <p:nvPr/>
          </p:nvSpPr>
          <p:spPr>
            <a:xfrm>
              <a:off x="-1" y="44018"/>
              <a:ext cx="123419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pPr/>
              <a:r>
                <a:t>RIP</a:t>
              </a:r>
            </a:p>
          </p:txBody>
        </p:sp>
      </p:grpSp>
      <p:grpSp>
        <p:nvGrpSpPr>
          <p:cNvPr id="933" name="Rectangle 21"/>
          <p:cNvGrpSpPr/>
          <p:nvPr/>
        </p:nvGrpSpPr>
        <p:grpSpPr>
          <a:xfrm>
            <a:off x="5461922" y="4812912"/>
            <a:ext cx="1234196" cy="573178"/>
            <a:chOff x="0" y="0"/>
            <a:chExt cx="1234195" cy="573176"/>
          </a:xfrm>
        </p:grpSpPr>
        <p:sp>
          <p:nvSpPr>
            <p:cNvPr id="931" name="Rectangle"/>
            <p:cNvSpPr/>
            <p:nvPr/>
          </p:nvSpPr>
          <p:spPr>
            <a:xfrm>
              <a:off x="-1" y="0"/>
              <a:ext cx="1234197" cy="573177"/>
            </a:xfrm>
            <a:prstGeom prst="rect">
              <a:avLst/>
            </a:prstGeom>
            <a:solidFill>
              <a:srgbClr val="232323"/>
            </a:solidFill>
            <a:ln w="57150" cap="flat">
              <a:solidFill>
                <a:srgbClr val="000000"/>
              </a:solidFill>
              <a:prstDash val="solid"/>
              <a:round/>
            </a:ln>
            <a:effectLst/>
          </p:spPr>
          <p:txBody>
            <a:bodyPr wrap="square" lIns="45719" tIns="45719" rIns="45719" bIns="45719" numCol="1" anchor="ctr">
              <a:noAutofit/>
            </a:bodyPr>
            <a:lstStyle/>
            <a:p>
              <a:pPr algn="ctr">
                <a:defRPr sz="2800">
                  <a:solidFill>
                    <a:srgbClr val="FFFFFF"/>
                  </a:solidFill>
                </a:defRPr>
              </a:pPr>
            </a:p>
          </p:txBody>
        </p:sp>
        <p:sp>
          <p:nvSpPr>
            <p:cNvPr id="932" name="OSPF"/>
            <p:cNvSpPr txBox="1"/>
            <p:nvPr/>
          </p:nvSpPr>
          <p:spPr>
            <a:xfrm>
              <a:off x="-1" y="44018"/>
              <a:ext cx="1234197"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pPr/>
              <a:r>
                <a:t>OSPF</a:t>
              </a:r>
            </a:p>
          </p:txBody>
        </p:sp>
      </p:grpSp>
      <p:sp>
        <p:nvSpPr>
          <p:cNvPr id="934" name="TextBox 22"/>
          <p:cNvSpPr txBox="1"/>
          <p:nvPr/>
        </p:nvSpPr>
        <p:spPr>
          <a:xfrm>
            <a:off x="6843910" y="4837891"/>
            <a:ext cx="1999517" cy="485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lvl1pPr>
          </a:lstStyle>
          <a:p>
            <a:pPr/>
            <a:r>
              <a:t>Control Plane</a:t>
            </a:r>
          </a:p>
        </p:txBody>
      </p:sp>
      <p:grpSp>
        <p:nvGrpSpPr>
          <p:cNvPr id="937" name="Group 23"/>
          <p:cNvGrpSpPr/>
          <p:nvPr/>
        </p:nvGrpSpPr>
        <p:grpSpPr>
          <a:xfrm>
            <a:off x="4812508" y="3235040"/>
            <a:ext cx="2469236" cy="1628833"/>
            <a:chOff x="0" y="0"/>
            <a:chExt cx="2469234" cy="1628831"/>
          </a:xfrm>
        </p:grpSpPr>
        <p:sp>
          <p:nvSpPr>
            <p:cNvPr id="935" name="Rectangular Callout 24"/>
            <p:cNvSpPr/>
            <p:nvPr/>
          </p:nvSpPr>
          <p:spPr>
            <a:xfrm flipH="1">
              <a:off x="2" y="21037"/>
              <a:ext cx="2469233" cy="16077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152"/>
                  </a:lnTo>
                  <a:lnTo>
                    <a:pt x="9000" y="13152"/>
                  </a:lnTo>
                  <a:lnTo>
                    <a:pt x="324" y="21600"/>
                  </a:lnTo>
                  <a:lnTo>
                    <a:pt x="3600" y="13152"/>
                  </a:lnTo>
                  <a:lnTo>
                    <a:pt x="0" y="13152"/>
                  </a:lnTo>
                  <a:lnTo>
                    <a:pt x="0" y="7672"/>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36" name="TextBox 25"/>
            <p:cNvSpPr txBox="1"/>
            <p:nvPr/>
          </p:nvSpPr>
          <p:spPr>
            <a:xfrm>
              <a:off x="0" y="0"/>
              <a:ext cx="2469233"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Well cover this later…</a:t>
              </a:r>
            </a:p>
          </p:txBody>
        </p:sp>
      </p:grpSp>
      <p:sp>
        <p:nvSpPr>
          <p:cNvPr id="938" name="Content Placeholder 5"/>
          <p:cNvSpPr txBox="1"/>
          <p:nvPr/>
        </p:nvSpPr>
        <p:spPr>
          <a:xfrm>
            <a:off x="618406" y="1645554"/>
            <a:ext cx="7876483"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spcBef>
                <a:spcPts val="700"/>
              </a:spcBef>
              <a:defRPr b="1" sz="2900"/>
            </a:pPr>
            <a:r>
              <a:t>Control plane</a:t>
            </a:r>
            <a:r>
              <a:rPr b="0"/>
              <a:t>: How </a:t>
            </a:r>
            <a:r>
              <a:t>Internet</a:t>
            </a:r>
            <a:r>
              <a:rPr b="0"/>
              <a:t> </a:t>
            </a:r>
            <a:r>
              <a:t>paths</a:t>
            </a:r>
            <a:r>
              <a:rPr b="0"/>
              <a:t> are established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927"/>
                                        </p:tgtEl>
                                        <p:attrNameLst>
                                          <p:attrName>style.visibility</p:attrName>
                                        </p:attrNameLst>
                                      </p:cBhvr>
                                      <p:to>
                                        <p:strVal val="visible"/>
                                      </p:to>
                                    </p:set>
                                    <p:anim calcmode="lin" valueType="num">
                                      <p:cBhvr>
                                        <p:cTn id="7" dur="500" fill="hold"/>
                                        <p:tgtEl>
                                          <p:spTgt spid="927"/>
                                        </p:tgtEl>
                                        <p:attrNameLst>
                                          <p:attrName>ppt_x</p:attrName>
                                        </p:attrNameLst>
                                      </p:cBhvr>
                                      <p:tavLst>
                                        <p:tav tm="0">
                                          <p:val>
                                            <p:strVal val="1+#ppt_w/2"/>
                                          </p:val>
                                        </p:tav>
                                        <p:tav tm="100000">
                                          <p:val>
                                            <p:strVal val="#ppt_x"/>
                                          </p:val>
                                        </p:tav>
                                      </p:tavLst>
                                    </p:anim>
                                    <p:anim calcmode="lin" valueType="num">
                                      <p:cBhvr>
                                        <p:cTn id="8" dur="500" fill="hold"/>
                                        <p:tgtEl>
                                          <p:spTgt spid="92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930"/>
                                        </p:tgtEl>
                                        <p:attrNameLst>
                                          <p:attrName>style.visibility</p:attrName>
                                        </p:attrNameLst>
                                      </p:cBhvr>
                                      <p:to>
                                        <p:strVal val="visible"/>
                                      </p:to>
                                    </p:set>
                                    <p:anim calcmode="lin" valueType="num">
                                      <p:cBhvr>
                                        <p:cTn id="12" dur="500" fill="hold"/>
                                        <p:tgtEl>
                                          <p:spTgt spid="930"/>
                                        </p:tgtEl>
                                        <p:attrNameLst>
                                          <p:attrName>ppt_x</p:attrName>
                                        </p:attrNameLst>
                                      </p:cBhvr>
                                      <p:tavLst>
                                        <p:tav tm="0">
                                          <p:val>
                                            <p:strVal val="1+#ppt_w/2"/>
                                          </p:val>
                                        </p:tav>
                                        <p:tav tm="100000">
                                          <p:val>
                                            <p:strVal val="#ppt_x"/>
                                          </p:val>
                                        </p:tav>
                                      </p:tavLst>
                                    </p:anim>
                                    <p:anim calcmode="lin" valueType="num">
                                      <p:cBhvr>
                                        <p:cTn id="13" dur="500" fill="hold"/>
                                        <p:tgtEl>
                                          <p:spTgt spid="93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Subtype="2" presetID="2" grpId="3" fill="hold">
                                  <p:stCondLst>
                                    <p:cond delay="0"/>
                                  </p:stCondLst>
                                  <p:iterate type="el" backwards="0">
                                    <p:tmAbs val="0"/>
                                  </p:iterate>
                                  <p:childTnLst>
                                    <p:set>
                                      <p:cBhvr>
                                        <p:cTn id="16" fill="hold"/>
                                        <p:tgtEl>
                                          <p:spTgt spid="933"/>
                                        </p:tgtEl>
                                        <p:attrNameLst>
                                          <p:attrName>style.visibility</p:attrName>
                                        </p:attrNameLst>
                                      </p:cBhvr>
                                      <p:to>
                                        <p:strVal val="visible"/>
                                      </p:to>
                                    </p:set>
                                    <p:anim calcmode="lin" valueType="num">
                                      <p:cBhvr>
                                        <p:cTn id="17" dur="500" fill="hold"/>
                                        <p:tgtEl>
                                          <p:spTgt spid="933"/>
                                        </p:tgtEl>
                                        <p:attrNameLst>
                                          <p:attrName>ppt_x</p:attrName>
                                        </p:attrNameLst>
                                      </p:cBhvr>
                                      <p:tavLst>
                                        <p:tav tm="0">
                                          <p:val>
                                            <p:strVal val="1+#ppt_w/2"/>
                                          </p:val>
                                        </p:tav>
                                        <p:tav tm="100000">
                                          <p:val>
                                            <p:strVal val="#ppt_x"/>
                                          </p:val>
                                        </p:tav>
                                      </p:tavLst>
                                    </p:anim>
                                    <p:anim calcmode="lin" valueType="num">
                                      <p:cBhvr>
                                        <p:cTn id="18" dur="500" fill="hold"/>
                                        <p:tgtEl>
                                          <p:spTgt spid="9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Class="entr" nodeType="afterEffect" presetSubtype="2" presetID="2" grpId="4" fill="hold">
                                  <p:stCondLst>
                                    <p:cond delay="0"/>
                                  </p:stCondLst>
                                  <p:iterate type="el" backwards="0">
                                    <p:tmAbs val="0"/>
                                  </p:iterate>
                                  <p:childTnLst>
                                    <p:set>
                                      <p:cBhvr>
                                        <p:cTn id="21" fill="hold"/>
                                        <p:tgtEl>
                                          <p:spTgt spid="934"/>
                                        </p:tgtEl>
                                        <p:attrNameLst>
                                          <p:attrName>style.visibility</p:attrName>
                                        </p:attrNameLst>
                                      </p:cBhvr>
                                      <p:to>
                                        <p:strVal val="visible"/>
                                      </p:to>
                                    </p:set>
                                    <p:anim calcmode="lin" valueType="num">
                                      <p:cBhvr>
                                        <p:cTn id="22" dur="500" fill="hold"/>
                                        <p:tgtEl>
                                          <p:spTgt spid="934"/>
                                        </p:tgtEl>
                                        <p:attrNameLst>
                                          <p:attrName>ppt_x</p:attrName>
                                        </p:attrNameLst>
                                      </p:cBhvr>
                                      <p:tavLst>
                                        <p:tav tm="0">
                                          <p:val>
                                            <p:strVal val="1+#ppt_w/2"/>
                                          </p:val>
                                        </p:tav>
                                        <p:tav tm="100000">
                                          <p:val>
                                            <p:strVal val="#ppt_x"/>
                                          </p:val>
                                        </p:tav>
                                      </p:tavLst>
                                    </p:anim>
                                    <p:anim calcmode="lin" valueType="num">
                                      <p:cBhvr>
                                        <p:cTn id="23" dur="500" fill="hold"/>
                                        <p:tgtEl>
                                          <p:spTgt spid="93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5" fill="hold">
                                  <p:stCondLst>
                                    <p:cond delay="0"/>
                                  </p:stCondLst>
                                  <p:iterate type="el" backwards="0">
                                    <p:tmAbs val="0"/>
                                  </p:iterate>
                                  <p:childTnLst>
                                    <p:set>
                                      <p:cBhvr>
                                        <p:cTn id="27" fill="hold"/>
                                        <p:tgtEl>
                                          <p:spTgt spid="937"/>
                                        </p:tgtEl>
                                        <p:attrNameLst>
                                          <p:attrName>style.visibility</p:attrName>
                                        </p:attrNameLst>
                                      </p:cBhvr>
                                      <p:to>
                                        <p:strVal val="visible"/>
                                      </p:to>
                                    </p:set>
                                    <p:anim calcmode="lin" valueType="num">
                                      <p:cBhvr>
                                        <p:cTn id="28" dur="500" fill="hold"/>
                                        <p:tgtEl>
                                          <p:spTgt spid="937"/>
                                        </p:tgtEl>
                                        <p:attrNameLst>
                                          <p:attrName>ppt_x</p:attrName>
                                        </p:attrNameLst>
                                      </p:cBhvr>
                                      <p:tavLst>
                                        <p:tav tm="0">
                                          <p:val>
                                            <p:strVal val="#ppt_x"/>
                                          </p:val>
                                        </p:tav>
                                        <p:tav tm="100000">
                                          <p:val>
                                            <p:strVal val="#ppt_x"/>
                                          </p:val>
                                        </p:tav>
                                      </p:tavLst>
                                    </p:anim>
                                    <p:anim calcmode="lin" valueType="num">
                                      <p:cBhvr>
                                        <p:cTn id="29" dur="500" fill="hold"/>
                                        <p:tgtEl>
                                          <p:spTgt spid="9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30" grpId="2"/>
      <p:bldP build="whole" bldLvl="1" animBg="1" rev="0" advAuto="0" spid="933" grpId="3"/>
      <p:bldP build="whole" bldLvl="1" animBg="1" rev="0" advAuto="0" spid="937" grpId="5"/>
      <p:bldP build="whole" bldLvl="1" animBg="1" rev="0" advAuto="0" spid="934" grpId="4"/>
      <p:bldP build="whole" bldLvl="1" animBg="1" rev="0" advAuto="0" spid="927"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0" name="Title 1"/>
          <p:cNvSpPr txBox="1"/>
          <p:nvPr>
            <p:ph type="title"/>
          </p:nvPr>
        </p:nvSpPr>
        <p:spPr>
          <a:prstGeom prst="rect">
            <a:avLst/>
          </a:prstGeom>
        </p:spPr>
        <p:txBody>
          <a:bodyPr/>
          <a:lstStyle/>
          <a:p>
            <a:pPr/>
            <a:r>
              <a:t>Orthogonal Planes</a:t>
            </a:r>
          </a:p>
        </p:txBody>
      </p:sp>
      <p:sp>
        <p:nvSpPr>
          <p:cNvPr id="941"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42" name="Rectangle 6"/>
          <p:cNvSpPr/>
          <p:nvPr/>
        </p:nvSpPr>
        <p:spPr>
          <a:xfrm>
            <a:off x="229414" y="4105285"/>
            <a:ext cx="2258722"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943" name="Content Placeholder 2"/>
          <p:cNvSpPr txBox="1"/>
          <p:nvPr/>
        </p:nvSpPr>
        <p:spPr>
          <a:xfrm>
            <a:off x="201993" y="4124099"/>
            <a:ext cx="2231552"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944" name="Rectangle 12"/>
          <p:cNvSpPr/>
          <p:nvPr/>
        </p:nvSpPr>
        <p:spPr>
          <a:xfrm>
            <a:off x="227712" y="4707645"/>
            <a:ext cx="2269962"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945" name="Content Placeholder 2"/>
          <p:cNvSpPr txBox="1"/>
          <p:nvPr/>
        </p:nvSpPr>
        <p:spPr>
          <a:xfrm>
            <a:off x="200154" y="4707645"/>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946" name="Rectangle 14"/>
          <p:cNvSpPr/>
          <p:nvPr/>
        </p:nvSpPr>
        <p:spPr>
          <a:xfrm>
            <a:off x="227712" y="5280823"/>
            <a:ext cx="2269962" cy="573177"/>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947" name="Content Placeholder 2"/>
          <p:cNvSpPr txBox="1"/>
          <p:nvPr/>
        </p:nvSpPr>
        <p:spPr>
          <a:xfrm>
            <a:off x="200154" y="5280823"/>
            <a:ext cx="2242655"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948" name="Rectangle 16"/>
          <p:cNvSpPr/>
          <p:nvPr/>
        </p:nvSpPr>
        <p:spPr>
          <a:xfrm>
            <a:off x="227712" y="5858557"/>
            <a:ext cx="2269962"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949" name="Content Placeholder 2"/>
          <p:cNvSpPr txBox="1"/>
          <p:nvPr/>
        </p:nvSpPr>
        <p:spPr>
          <a:xfrm>
            <a:off x="200154" y="5858557"/>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950" name="Rectangle 20"/>
          <p:cNvSpPr/>
          <p:nvPr/>
        </p:nvSpPr>
        <p:spPr>
          <a:xfrm>
            <a:off x="3437206" y="5285380"/>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951" name="Content Placeholder 2"/>
          <p:cNvSpPr txBox="1"/>
          <p:nvPr/>
        </p:nvSpPr>
        <p:spPr>
          <a:xfrm>
            <a:off x="3409648" y="5285380"/>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952" name="Rectangle 22"/>
          <p:cNvSpPr/>
          <p:nvPr/>
        </p:nvSpPr>
        <p:spPr>
          <a:xfrm>
            <a:off x="3437206" y="5863113"/>
            <a:ext cx="2269961"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953" name="Content Placeholder 2"/>
          <p:cNvSpPr txBox="1"/>
          <p:nvPr/>
        </p:nvSpPr>
        <p:spPr>
          <a:xfrm>
            <a:off x="3409648" y="5863113"/>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954" name="Content Placeholder 5"/>
          <p:cNvSpPr txBox="1"/>
          <p:nvPr/>
        </p:nvSpPr>
        <p:spPr>
          <a:xfrm>
            <a:off x="616525" y="3035968"/>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1</a:t>
            </a:r>
          </a:p>
        </p:txBody>
      </p:sp>
      <p:sp>
        <p:nvSpPr>
          <p:cNvPr id="955" name="Content Placeholder 5"/>
          <p:cNvSpPr txBox="1"/>
          <p:nvPr/>
        </p:nvSpPr>
        <p:spPr>
          <a:xfrm>
            <a:off x="3867362" y="3065515"/>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lnSpc>
                <a:spcPct val="90000"/>
              </a:lnSpc>
              <a:spcBef>
                <a:spcPts val="700"/>
              </a:spcBef>
              <a:defRPr sz="2400"/>
            </a:lvl1pPr>
          </a:lstStyle>
          <a:p>
            <a:pPr/>
            <a:r>
              <a:t>Switch(es)</a:t>
            </a:r>
          </a:p>
        </p:txBody>
      </p:sp>
      <p:sp>
        <p:nvSpPr>
          <p:cNvPr id="956" name="Content Placeholder 5"/>
          <p:cNvSpPr txBox="1"/>
          <p:nvPr/>
        </p:nvSpPr>
        <p:spPr>
          <a:xfrm>
            <a:off x="7080077" y="3035968"/>
            <a:ext cx="1428467"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ctr">
              <a:spcBef>
                <a:spcPts val="700"/>
              </a:spcBef>
              <a:defRPr sz="2900"/>
            </a:lvl1pPr>
          </a:lstStyle>
          <a:p>
            <a:pPr/>
            <a:r>
              <a:t>Host 2</a:t>
            </a:r>
          </a:p>
        </p:txBody>
      </p:sp>
      <p:sp>
        <p:nvSpPr>
          <p:cNvPr id="957" name="Rectangle 74"/>
          <p:cNvSpPr/>
          <p:nvPr/>
        </p:nvSpPr>
        <p:spPr>
          <a:xfrm>
            <a:off x="6703589" y="4144793"/>
            <a:ext cx="2258721" cy="573178"/>
          </a:xfrm>
          <a:prstGeom prst="rect">
            <a:avLst/>
          </a:prstGeom>
          <a:solidFill>
            <a:srgbClr val="7030A0"/>
          </a:solidFill>
          <a:ln w="57150">
            <a:solidFill>
              <a:srgbClr val="000000"/>
            </a:solidFill>
          </a:ln>
        </p:spPr>
        <p:txBody>
          <a:bodyPr lIns="45719" rIns="45719" anchor="ctr"/>
          <a:lstStyle/>
          <a:p>
            <a:pPr algn="ctr">
              <a:defRPr>
                <a:solidFill>
                  <a:srgbClr val="FFFFFF"/>
                </a:solidFill>
              </a:defRPr>
            </a:pPr>
          </a:p>
        </p:txBody>
      </p:sp>
      <p:sp>
        <p:nvSpPr>
          <p:cNvPr id="958" name="Content Placeholder 2"/>
          <p:cNvSpPr txBox="1"/>
          <p:nvPr/>
        </p:nvSpPr>
        <p:spPr>
          <a:xfrm>
            <a:off x="6676167" y="4163609"/>
            <a:ext cx="2231551" cy="57317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Application</a:t>
            </a:r>
          </a:p>
        </p:txBody>
      </p:sp>
      <p:sp>
        <p:nvSpPr>
          <p:cNvPr id="959" name="Rectangle 76"/>
          <p:cNvSpPr/>
          <p:nvPr/>
        </p:nvSpPr>
        <p:spPr>
          <a:xfrm>
            <a:off x="6701887" y="4747154"/>
            <a:ext cx="2269961" cy="573178"/>
          </a:xfrm>
          <a:prstGeom prst="rect">
            <a:avLst/>
          </a:prstGeom>
          <a:solidFill>
            <a:srgbClr val="00B050"/>
          </a:solidFill>
          <a:ln w="57150">
            <a:solidFill>
              <a:srgbClr val="000000"/>
            </a:solidFill>
          </a:ln>
        </p:spPr>
        <p:txBody>
          <a:bodyPr lIns="45719" rIns="45719" anchor="ctr"/>
          <a:lstStyle/>
          <a:p>
            <a:pPr algn="ctr">
              <a:defRPr>
                <a:solidFill>
                  <a:srgbClr val="FFFFFF"/>
                </a:solidFill>
              </a:defRPr>
            </a:pPr>
          </a:p>
        </p:txBody>
      </p:sp>
      <p:sp>
        <p:nvSpPr>
          <p:cNvPr id="960" name="Content Placeholder 2"/>
          <p:cNvSpPr txBox="1"/>
          <p:nvPr/>
        </p:nvSpPr>
        <p:spPr>
          <a:xfrm>
            <a:off x="6674329" y="4747154"/>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Transport</a:t>
            </a:r>
          </a:p>
        </p:txBody>
      </p:sp>
      <p:sp>
        <p:nvSpPr>
          <p:cNvPr id="961" name="Rectangle 78"/>
          <p:cNvSpPr/>
          <p:nvPr/>
        </p:nvSpPr>
        <p:spPr>
          <a:xfrm>
            <a:off x="6701887" y="5320331"/>
            <a:ext cx="2269961" cy="573178"/>
          </a:xfrm>
          <a:prstGeom prst="rect">
            <a:avLst/>
          </a:prstGeom>
          <a:solidFill>
            <a:srgbClr val="92D050"/>
          </a:solidFill>
          <a:ln w="57150">
            <a:solidFill>
              <a:srgbClr val="000000"/>
            </a:solidFill>
          </a:ln>
        </p:spPr>
        <p:txBody>
          <a:bodyPr lIns="45719" rIns="45719" anchor="ctr"/>
          <a:lstStyle/>
          <a:p>
            <a:pPr algn="ctr">
              <a:defRPr>
                <a:solidFill>
                  <a:srgbClr val="FFFFFF"/>
                </a:solidFill>
              </a:defRPr>
            </a:pPr>
          </a:p>
        </p:txBody>
      </p:sp>
      <p:sp>
        <p:nvSpPr>
          <p:cNvPr id="962" name="Content Placeholder 2"/>
          <p:cNvSpPr txBox="1"/>
          <p:nvPr/>
        </p:nvSpPr>
        <p:spPr>
          <a:xfrm>
            <a:off x="6674329" y="5320331"/>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Network</a:t>
            </a:r>
          </a:p>
        </p:txBody>
      </p:sp>
      <p:sp>
        <p:nvSpPr>
          <p:cNvPr id="963" name="Rectangle 80"/>
          <p:cNvSpPr/>
          <p:nvPr/>
        </p:nvSpPr>
        <p:spPr>
          <a:xfrm>
            <a:off x="6701887" y="5898065"/>
            <a:ext cx="2269961" cy="573178"/>
          </a:xfrm>
          <a:prstGeom prst="rect">
            <a:avLst/>
          </a:prstGeom>
          <a:solidFill>
            <a:schemeClr val="accent3"/>
          </a:solidFill>
          <a:ln w="57150">
            <a:solidFill>
              <a:srgbClr val="000000"/>
            </a:solidFill>
          </a:ln>
        </p:spPr>
        <p:txBody>
          <a:bodyPr lIns="45719" rIns="45719" anchor="ctr"/>
          <a:lstStyle/>
          <a:p>
            <a:pPr algn="ctr">
              <a:defRPr>
                <a:solidFill>
                  <a:srgbClr val="FFFFFF"/>
                </a:solidFill>
              </a:defRPr>
            </a:pPr>
          </a:p>
        </p:txBody>
      </p:sp>
      <p:sp>
        <p:nvSpPr>
          <p:cNvPr id="964" name="Content Placeholder 2"/>
          <p:cNvSpPr txBox="1"/>
          <p:nvPr/>
        </p:nvSpPr>
        <p:spPr>
          <a:xfrm>
            <a:off x="6674329" y="5898065"/>
            <a:ext cx="2242655" cy="5731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lnSpc>
                <a:spcPct val="90000"/>
              </a:lnSpc>
              <a:spcBef>
                <a:spcPts val="700"/>
              </a:spcBef>
              <a:defRPr sz="3200">
                <a:solidFill>
                  <a:srgbClr val="FFFFFF"/>
                </a:solidFill>
              </a:defRPr>
            </a:lvl1pPr>
          </a:lstStyle>
          <a:p>
            <a:pPr/>
            <a:r>
              <a:t>Data Link</a:t>
            </a:r>
          </a:p>
        </p:txBody>
      </p:sp>
      <p:sp>
        <p:nvSpPr>
          <p:cNvPr id="965" name="Freeform 82"/>
          <p:cNvSpPr/>
          <p:nvPr/>
        </p:nvSpPr>
        <p:spPr>
          <a:xfrm>
            <a:off x="1337239" y="4162812"/>
            <a:ext cx="6492204" cy="2130725"/>
          </a:xfrm>
          <a:custGeom>
            <a:avLst/>
            <a:gdLst/>
            <a:ahLst/>
            <a:cxnLst>
              <a:cxn ang="0">
                <a:pos x="wd2" y="hd2"/>
              </a:cxn>
              <a:cxn ang="5400000">
                <a:pos x="wd2" y="hd2"/>
              </a:cxn>
              <a:cxn ang="10800000">
                <a:pos x="wd2" y="hd2"/>
              </a:cxn>
              <a:cxn ang="16200000">
                <a:pos x="wd2" y="hd2"/>
              </a:cxn>
            </a:cxnLst>
            <a:rect l="0" t="0" r="r" b="b"/>
            <a:pathLst>
              <a:path w="21511" h="21530" fill="norm" stroke="1" extrusionOk="0">
                <a:moveTo>
                  <a:pt x="1" y="730"/>
                </a:moveTo>
                <a:cubicBezTo>
                  <a:pt x="42" y="751"/>
                  <a:pt x="-7" y="21384"/>
                  <a:pt x="1" y="21505"/>
                </a:cubicBezTo>
                <a:cubicBezTo>
                  <a:pt x="-37" y="21384"/>
                  <a:pt x="8057" y="21600"/>
                  <a:pt x="8117" y="21505"/>
                </a:cubicBezTo>
                <a:cubicBezTo>
                  <a:pt x="8178" y="21411"/>
                  <a:pt x="8200" y="14553"/>
                  <a:pt x="8208" y="14607"/>
                </a:cubicBezTo>
                <a:cubicBezTo>
                  <a:pt x="8215" y="14661"/>
                  <a:pt x="13258" y="14580"/>
                  <a:pt x="13303" y="14689"/>
                </a:cubicBezTo>
                <a:cubicBezTo>
                  <a:pt x="13348" y="14797"/>
                  <a:pt x="13273" y="21167"/>
                  <a:pt x="13348" y="21343"/>
                </a:cubicBezTo>
                <a:cubicBezTo>
                  <a:pt x="13424" y="21519"/>
                  <a:pt x="21368" y="21343"/>
                  <a:pt x="21465" y="21343"/>
                </a:cubicBezTo>
                <a:cubicBezTo>
                  <a:pt x="21563" y="21343"/>
                  <a:pt x="21428" y="176"/>
                  <a:pt x="21510" y="0"/>
                </a:cubicBezTo>
              </a:path>
            </a:pathLst>
          </a:custGeom>
          <a:ln w="114300">
            <a:solidFill>
              <a:schemeClr val="accent1"/>
            </a:solidFill>
            <a:headEnd type="oval"/>
            <a:tailEnd type="triangle"/>
          </a:ln>
        </p:spPr>
        <p:txBody>
          <a:bodyPr lIns="45719" rIns="45719" anchor="ctr"/>
          <a:lstStyle/>
          <a:p>
            <a:pPr algn="ctr">
              <a:defRPr>
                <a:solidFill>
                  <a:srgbClr val="FFFFFF"/>
                </a:solidFill>
              </a:defRPr>
            </a:pPr>
          </a:p>
        </p:txBody>
      </p:sp>
      <p:sp>
        <p:nvSpPr>
          <p:cNvPr id="966" name="Content Placeholder 5"/>
          <p:cNvSpPr txBox="1"/>
          <p:nvPr/>
        </p:nvSpPr>
        <p:spPr>
          <a:xfrm>
            <a:off x="235185" y="1645554"/>
            <a:ext cx="8617185" cy="54250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spcBef>
                <a:spcPts val="700"/>
              </a:spcBef>
              <a:defRPr b="1" sz="2900"/>
            </a:pPr>
            <a:r>
              <a:t>Data plane</a:t>
            </a:r>
            <a:r>
              <a:rPr b="0"/>
              <a:t>: How data is </a:t>
            </a:r>
            <a:r>
              <a:t>forwarded</a:t>
            </a:r>
            <a:r>
              <a:rPr b="0"/>
              <a:t> over Internet paths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000000 0.168604" origin="layout" pathEditMode="relative">
                                      <p:cBhvr>
                                        <p:cTn id="6" dur="750" fill="hold"/>
                                        <p:tgtEl>
                                          <p:spTgt spid="942"/>
                                        </p:tgtEl>
                                        <p:attrNameLst>
                                          <p:attrName>ppt_x</p:attrName>
                                          <p:attrName>ppt_y</p:attrName>
                                        </p:attrNameLst>
                                      </p:cBhvr>
                                    </p:animMotion>
                                  </p:childTnLst>
                                </p:cTn>
                              </p:par>
                            </p:childTnLst>
                          </p:cTn>
                        </p:par>
                        <p:par>
                          <p:cTn id="7" fill="hold">
                            <p:stCondLst>
                              <p:cond delay="0"/>
                            </p:stCondLst>
                            <p:childTnLst>
                              <p:par>
                                <p:cTn id="8" presetClass="path" nodeType="withEffect" presetSubtype="0" presetID="-1" grpId="2" accel="50000" decel="50000" fill="hold">
                                  <p:stCondLst>
                                    <p:cond delay="0"/>
                                  </p:stCondLst>
                                  <p:childTnLst>
                                    <p:animMotion path="M 0.000000 0.000000 L 0.000000 0.168604" origin="layout" pathEditMode="relative">
                                      <p:cBhvr>
                                        <p:cTn id="9" dur="750" fill="hold"/>
                                        <p:tgtEl>
                                          <p:spTgt spid="943"/>
                                        </p:tgtEl>
                                        <p:attrNameLst>
                                          <p:attrName>ppt_x</p:attrName>
                                          <p:attrName>ppt_y</p:attrName>
                                        </p:attrNameLst>
                                      </p:cBhvr>
                                    </p:animMotion>
                                  </p:childTnLst>
                                </p:cTn>
                              </p:par>
                            </p:childTnLst>
                          </p:cTn>
                        </p:par>
                        <p:par>
                          <p:cTn id="10" fill="hold">
                            <p:stCondLst>
                              <p:cond delay="0"/>
                            </p:stCondLst>
                            <p:childTnLst>
                              <p:par>
                                <p:cTn id="11" presetClass="path" nodeType="withEffect" presetSubtype="0" presetID="-1" grpId="3" accel="50000" decel="50000" fill="hold">
                                  <p:stCondLst>
                                    <p:cond delay="0"/>
                                  </p:stCondLst>
                                  <p:childTnLst>
                                    <p:animMotion path="M 0.000000 0.000000 L 0.000000 0.170438" origin="layout" pathEditMode="relative">
                                      <p:cBhvr>
                                        <p:cTn id="12" dur="750" fill="hold"/>
                                        <p:tgtEl>
                                          <p:spTgt spid="954"/>
                                        </p:tgtEl>
                                        <p:attrNameLst>
                                          <p:attrName>ppt_x</p:attrName>
                                          <p:attrName>ppt_y</p:attrName>
                                        </p:attrNameLst>
                                      </p:cBhvr>
                                    </p:animMotion>
                                  </p:childTnLst>
                                </p:cTn>
                              </p:par>
                            </p:childTnLst>
                          </p:cTn>
                        </p:par>
                        <p:par>
                          <p:cTn id="13" fill="hold">
                            <p:stCondLst>
                              <p:cond delay="0"/>
                            </p:stCondLst>
                            <p:childTnLst>
                              <p:par>
                                <p:cTn id="14" presetClass="path" nodeType="withEffect" presetSubtype="0" presetID="-1" grpId="4" accel="50000" decel="50000" fill="hold">
                                  <p:stCondLst>
                                    <p:cond delay="0"/>
                                  </p:stCondLst>
                                  <p:childTnLst>
                                    <p:animMotion path="M 0.000000 0.000000 L 0.000000 0.156572" origin="layout" pathEditMode="relative">
                                      <p:cBhvr>
                                        <p:cTn id="15" dur="750" fill="hold"/>
                                        <p:tgtEl>
                                          <p:spTgt spid="955"/>
                                        </p:tgtEl>
                                        <p:attrNameLst>
                                          <p:attrName>ppt_x</p:attrName>
                                          <p:attrName>ppt_y</p:attrName>
                                        </p:attrNameLst>
                                      </p:cBhvr>
                                    </p:animMotion>
                                  </p:childTnLst>
                                </p:cTn>
                              </p:par>
                            </p:childTnLst>
                          </p:cTn>
                        </p:par>
                        <p:par>
                          <p:cTn id="16" fill="hold">
                            <p:stCondLst>
                              <p:cond delay="0"/>
                            </p:stCondLst>
                            <p:childTnLst>
                              <p:par>
                                <p:cTn id="17" presetClass="path" nodeType="withEffect" presetSubtype="0" presetID="-1" grpId="5" accel="50000" decel="50000" fill="hold">
                                  <p:stCondLst>
                                    <p:cond delay="0"/>
                                  </p:stCondLst>
                                  <p:childTnLst>
                                    <p:animMotion path="M 0.000000 0.000000 L 0.000000 0.166508" origin="layout" pathEditMode="relative">
                                      <p:cBhvr>
                                        <p:cTn id="18" dur="750" fill="hold"/>
                                        <p:tgtEl>
                                          <p:spTgt spid="956"/>
                                        </p:tgtEl>
                                        <p:attrNameLst>
                                          <p:attrName>ppt_x</p:attrName>
                                          <p:attrName>ppt_y</p:attrName>
                                        </p:attrNameLst>
                                      </p:cBhvr>
                                    </p:animMotion>
                                  </p:childTnLst>
                                </p:cTn>
                              </p:par>
                            </p:childTnLst>
                          </p:cTn>
                        </p:par>
                        <p:par>
                          <p:cTn id="19" fill="hold">
                            <p:stCondLst>
                              <p:cond delay="0"/>
                            </p:stCondLst>
                            <p:childTnLst>
                              <p:par>
                                <p:cTn id="20" presetClass="path" nodeType="withEffect" presetSubtype="0" presetID="-1" grpId="6" accel="50000" decel="50000" fill="hold">
                                  <p:stCondLst>
                                    <p:cond delay="0"/>
                                  </p:stCondLst>
                                  <p:childTnLst>
                                    <p:animMotion path="M 0.000000 0.000000 L 0.000000 0.168604" origin="layout" pathEditMode="relative">
                                      <p:cBhvr>
                                        <p:cTn id="21" dur="750" fill="hold"/>
                                        <p:tgtEl>
                                          <p:spTgt spid="958"/>
                                        </p:tgtEl>
                                        <p:attrNameLst>
                                          <p:attrName>ppt_x</p:attrName>
                                          <p:attrName>ppt_y</p:attrName>
                                        </p:attrNameLst>
                                      </p:cBhvr>
                                    </p:animMotion>
                                  </p:childTnLst>
                                </p:cTn>
                              </p:par>
                            </p:childTnLst>
                          </p:cTn>
                        </p:par>
                        <p:par>
                          <p:cTn id="22" fill="hold">
                            <p:stCondLst>
                              <p:cond delay="0"/>
                            </p:stCondLst>
                            <p:childTnLst>
                              <p:par>
                                <p:cTn id="23" presetClass="path" nodeType="withEffect" presetSubtype="0" presetID="-1" grpId="7" accel="50000" decel="50000" fill="hold">
                                  <p:stCondLst>
                                    <p:cond delay="0"/>
                                  </p:stCondLst>
                                  <p:childTnLst>
                                    <p:animMotion path="M 0.000000 0.000000 L 0.000000 0.168604" origin="layout" pathEditMode="relative">
                                      <p:cBhvr>
                                        <p:cTn id="24" dur="750" fill="hold"/>
                                        <p:tgtEl>
                                          <p:spTgt spid="957"/>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Class="exit" nodeType="clickEffect" presetID="9" grpId="8" fill="hold">
                                  <p:stCondLst>
                                    <p:cond delay="0"/>
                                  </p:stCondLst>
                                  <p:iterate type="el" backwards="0">
                                    <p:tmAbs val="0"/>
                                  </p:iterate>
                                  <p:childTnLst>
                                    <p:animEffect filter="dissolve" transition="out">
                                      <p:cBhvr>
                                        <p:cTn id="28" dur="500" fill="hold"/>
                                        <p:tgtEl>
                                          <p:spTgt spid="945"/>
                                        </p:tgtEl>
                                      </p:cBhvr>
                                    </p:animEffect>
                                    <p:set>
                                      <p:cBhvr>
                                        <p:cTn id="29" fill="hold">
                                          <p:stCondLst>
                                            <p:cond delay="499"/>
                                          </p:stCondLst>
                                        </p:cTn>
                                        <p:tgtEl>
                                          <p:spTgt spid="945"/>
                                        </p:tgtEl>
                                        <p:attrNameLst>
                                          <p:attrName>style.visibility</p:attrName>
                                        </p:attrNameLst>
                                      </p:cBhvr>
                                      <p:to>
                                        <p:strVal val="hidden"/>
                                      </p:to>
                                    </p:set>
                                  </p:childTnLst>
                                </p:cTn>
                              </p:par>
                            </p:childTnLst>
                          </p:cTn>
                        </p:par>
                        <p:par>
                          <p:cTn id="30" fill="hold">
                            <p:stCondLst>
                              <p:cond delay="500"/>
                            </p:stCondLst>
                            <p:childTnLst>
                              <p:par>
                                <p:cTn id="31" presetClass="exit" nodeType="afterEffect" presetID="9" grpId="9" fill="hold">
                                  <p:stCondLst>
                                    <p:cond delay="0"/>
                                  </p:stCondLst>
                                  <p:iterate type="el" backwards="0">
                                    <p:tmAbs val="0"/>
                                  </p:iterate>
                                  <p:childTnLst>
                                    <p:animEffect filter="dissolve" transition="out">
                                      <p:cBhvr>
                                        <p:cTn id="32" dur="500" fill="hold"/>
                                        <p:tgtEl>
                                          <p:spTgt spid="947"/>
                                        </p:tgtEl>
                                      </p:cBhvr>
                                    </p:animEffect>
                                    <p:set>
                                      <p:cBhvr>
                                        <p:cTn id="33" fill="hold">
                                          <p:stCondLst>
                                            <p:cond delay="499"/>
                                          </p:stCondLst>
                                        </p:cTn>
                                        <p:tgtEl>
                                          <p:spTgt spid="947"/>
                                        </p:tgtEl>
                                        <p:attrNameLst>
                                          <p:attrName>style.visibility</p:attrName>
                                        </p:attrNameLst>
                                      </p:cBhvr>
                                      <p:to>
                                        <p:strVal val="hidden"/>
                                      </p:to>
                                    </p:set>
                                  </p:childTnLst>
                                </p:cTn>
                              </p:par>
                            </p:childTnLst>
                          </p:cTn>
                        </p:par>
                        <p:par>
                          <p:cTn id="34" fill="hold">
                            <p:stCondLst>
                              <p:cond delay="1000"/>
                            </p:stCondLst>
                            <p:childTnLst>
                              <p:par>
                                <p:cTn id="35" presetClass="exit" nodeType="afterEffect" presetID="9" grpId="10" fill="hold">
                                  <p:stCondLst>
                                    <p:cond delay="0"/>
                                  </p:stCondLst>
                                  <p:iterate type="el" backwards="0">
                                    <p:tmAbs val="0"/>
                                  </p:iterate>
                                  <p:childTnLst>
                                    <p:animEffect filter="dissolve" transition="out">
                                      <p:cBhvr>
                                        <p:cTn id="36" dur="500" fill="hold"/>
                                        <p:tgtEl>
                                          <p:spTgt spid="949"/>
                                        </p:tgtEl>
                                      </p:cBhvr>
                                    </p:animEffect>
                                    <p:set>
                                      <p:cBhvr>
                                        <p:cTn id="37" fill="hold">
                                          <p:stCondLst>
                                            <p:cond delay="499"/>
                                          </p:stCondLst>
                                        </p:cTn>
                                        <p:tgtEl>
                                          <p:spTgt spid="949"/>
                                        </p:tgtEl>
                                        <p:attrNameLst>
                                          <p:attrName>style.visibility</p:attrName>
                                        </p:attrNameLst>
                                      </p:cBhvr>
                                      <p:to>
                                        <p:strVal val="hidden"/>
                                      </p:to>
                                    </p:set>
                                  </p:childTnLst>
                                </p:cTn>
                              </p:par>
                            </p:childTnLst>
                          </p:cTn>
                        </p:par>
                        <p:par>
                          <p:cTn id="38" fill="hold">
                            <p:stCondLst>
                              <p:cond delay="1500"/>
                            </p:stCondLst>
                            <p:childTnLst>
                              <p:par>
                                <p:cTn id="39" presetClass="exit" nodeType="afterEffect" presetID="9" grpId="11" fill="hold">
                                  <p:stCondLst>
                                    <p:cond delay="0"/>
                                  </p:stCondLst>
                                  <p:iterate type="el" backwards="0">
                                    <p:tmAbs val="0"/>
                                  </p:iterate>
                                  <p:childTnLst>
                                    <p:animEffect filter="dissolve" transition="out">
                                      <p:cBhvr>
                                        <p:cTn id="40" dur="500" fill="hold"/>
                                        <p:tgtEl>
                                          <p:spTgt spid="953"/>
                                        </p:tgtEl>
                                      </p:cBhvr>
                                    </p:animEffect>
                                    <p:set>
                                      <p:cBhvr>
                                        <p:cTn id="41" fill="hold">
                                          <p:stCondLst>
                                            <p:cond delay="499"/>
                                          </p:stCondLst>
                                        </p:cTn>
                                        <p:tgtEl>
                                          <p:spTgt spid="953"/>
                                        </p:tgtEl>
                                        <p:attrNameLst>
                                          <p:attrName>style.visibility</p:attrName>
                                        </p:attrNameLst>
                                      </p:cBhvr>
                                      <p:to>
                                        <p:strVal val="hidden"/>
                                      </p:to>
                                    </p:set>
                                  </p:childTnLst>
                                </p:cTn>
                              </p:par>
                            </p:childTnLst>
                          </p:cTn>
                        </p:par>
                        <p:par>
                          <p:cTn id="42" fill="hold">
                            <p:stCondLst>
                              <p:cond delay="2000"/>
                            </p:stCondLst>
                            <p:childTnLst>
                              <p:par>
                                <p:cTn id="43" presetClass="exit" nodeType="afterEffect" presetID="9" grpId="12" fill="hold">
                                  <p:stCondLst>
                                    <p:cond delay="0"/>
                                  </p:stCondLst>
                                  <p:iterate type="el" backwards="0">
                                    <p:tmAbs val="0"/>
                                  </p:iterate>
                                  <p:childTnLst>
                                    <p:animEffect filter="dissolve" transition="out">
                                      <p:cBhvr>
                                        <p:cTn id="44" dur="500" fill="hold"/>
                                        <p:tgtEl>
                                          <p:spTgt spid="951"/>
                                        </p:tgtEl>
                                      </p:cBhvr>
                                    </p:animEffect>
                                    <p:set>
                                      <p:cBhvr>
                                        <p:cTn id="45" fill="hold">
                                          <p:stCondLst>
                                            <p:cond delay="499"/>
                                          </p:stCondLst>
                                        </p:cTn>
                                        <p:tgtEl>
                                          <p:spTgt spid="951"/>
                                        </p:tgtEl>
                                        <p:attrNameLst>
                                          <p:attrName>style.visibility</p:attrName>
                                        </p:attrNameLst>
                                      </p:cBhvr>
                                      <p:to>
                                        <p:strVal val="hidden"/>
                                      </p:to>
                                    </p:set>
                                  </p:childTnLst>
                                </p:cTn>
                              </p:par>
                            </p:childTnLst>
                          </p:cTn>
                        </p:par>
                        <p:par>
                          <p:cTn id="46" fill="hold">
                            <p:stCondLst>
                              <p:cond delay="2500"/>
                            </p:stCondLst>
                            <p:childTnLst>
                              <p:par>
                                <p:cTn id="47" presetClass="exit" nodeType="afterEffect" presetID="9" grpId="13" fill="hold">
                                  <p:stCondLst>
                                    <p:cond delay="0"/>
                                  </p:stCondLst>
                                  <p:iterate type="el" backwards="0">
                                    <p:tmAbs val="0"/>
                                  </p:iterate>
                                  <p:childTnLst>
                                    <p:animEffect filter="dissolve" transition="out">
                                      <p:cBhvr>
                                        <p:cTn id="48" dur="500" fill="hold"/>
                                        <p:tgtEl>
                                          <p:spTgt spid="943"/>
                                        </p:tgtEl>
                                      </p:cBhvr>
                                    </p:animEffect>
                                    <p:set>
                                      <p:cBhvr>
                                        <p:cTn id="49" fill="hold">
                                          <p:stCondLst>
                                            <p:cond delay="499"/>
                                          </p:stCondLst>
                                        </p:cTn>
                                        <p:tgtEl>
                                          <p:spTgt spid="94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Class="exit" nodeType="clickEffect" presetID="9" grpId="14" fill="hold">
                                  <p:stCondLst>
                                    <p:cond delay="0"/>
                                  </p:stCondLst>
                                  <p:iterate type="el" backwards="0">
                                    <p:tmAbs val="0"/>
                                  </p:iterate>
                                  <p:childTnLst>
                                    <p:animEffect filter="dissolve" transition="out">
                                      <p:cBhvr>
                                        <p:cTn id="53" dur="500" fill="hold"/>
                                        <p:tgtEl>
                                          <p:spTgt spid="960"/>
                                        </p:tgtEl>
                                      </p:cBhvr>
                                    </p:animEffect>
                                    <p:set>
                                      <p:cBhvr>
                                        <p:cTn id="54" fill="hold">
                                          <p:stCondLst>
                                            <p:cond delay="499"/>
                                          </p:stCondLst>
                                        </p:cTn>
                                        <p:tgtEl>
                                          <p:spTgt spid="960"/>
                                        </p:tgtEl>
                                        <p:attrNameLst>
                                          <p:attrName>style.visibility</p:attrName>
                                        </p:attrNameLst>
                                      </p:cBhvr>
                                      <p:to>
                                        <p:strVal val="hidden"/>
                                      </p:to>
                                    </p:set>
                                  </p:childTnLst>
                                </p:cTn>
                              </p:par>
                            </p:childTnLst>
                          </p:cTn>
                        </p:par>
                        <p:par>
                          <p:cTn id="55" fill="hold">
                            <p:stCondLst>
                              <p:cond delay="500"/>
                            </p:stCondLst>
                            <p:childTnLst>
                              <p:par>
                                <p:cTn id="56" presetClass="exit" nodeType="afterEffect" presetID="9" grpId="15" fill="hold">
                                  <p:stCondLst>
                                    <p:cond delay="0"/>
                                  </p:stCondLst>
                                  <p:iterate type="el" backwards="0">
                                    <p:tmAbs val="0"/>
                                  </p:iterate>
                                  <p:childTnLst>
                                    <p:animEffect filter="dissolve" transition="out">
                                      <p:cBhvr>
                                        <p:cTn id="57" dur="500" fill="hold"/>
                                        <p:tgtEl>
                                          <p:spTgt spid="962"/>
                                        </p:tgtEl>
                                      </p:cBhvr>
                                    </p:animEffect>
                                    <p:set>
                                      <p:cBhvr>
                                        <p:cTn id="58" fill="hold">
                                          <p:stCondLst>
                                            <p:cond delay="499"/>
                                          </p:stCondLst>
                                        </p:cTn>
                                        <p:tgtEl>
                                          <p:spTgt spid="962"/>
                                        </p:tgtEl>
                                        <p:attrNameLst>
                                          <p:attrName>style.visibility</p:attrName>
                                        </p:attrNameLst>
                                      </p:cBhvr>
                                      <p:to>
                                        <p:strVal val="hidden"/>
                                      </p:to>
                                    </p:set>
                                  </p:childTnLst>
                                </p:cTn>
                              </p:par>
                            </p:childTnLst>
                          </p:cTn>
                        </p:par>
                        <p:par>
                          <p:cTn id="59" fill="hold">
                            <p:stCondLst>
                              <p:cond delay="1000"/>
                            </p:stCondLst>
                            <p:childTnLst>
                              <p:par>
                                <p:cTn id="60" presetClass="exit" nodeType="afterEffect" presetID="9" grpId="16" fill="hold">
                                  <p:stCondLst>
                                    <p:cond delay="0"/>
                                  </p:stCondLst>
                                  <p:iterate type="el" backwards="0">
                                    <p:tmAbs val="0"/>
                                  </p:iterate>
                                  <p:childTnLst>
                                    <p:animEffect filter="dissolve" transition="out">
                                      <p:cBhvr>
                                        <p:cTn id="61" dur="500" fill="hold"/>
                                        <p:tgtEl>
                                          <p:spTgt spid="964"/>
                                        </p:tgtEl>
                                      </p:cBhvr>
                                    </p:animEffect>
                                    <p:set>
                                      <p:cBhvr>
                                        <p:cTn id="62" fill="hold">
                                          <p:stCondLst>
                                            <p:cond delay="499"/>
                                          </p:stCondLst>
                                        </p:cTn>
                                        <p:tgtEl>
                                          <p:spTgt spid="964"/>
                                        </p:tgtEl>
                                        <p:attrNameLst>
                                          <p:attrName>style.visibility</p:attrName>
                                        </p:attrNameLst>
                                      </p:cBhvr>
                                      <p:to>
                                        <p:strVal val="hidden"/>
                                      </p:to>
                                    </p:set>
                                  </p:childTnLst>
                                </p:cTn>
                              </p:par>
                            </p:childTnLst>
                          </p:cTn>
                        </p:par>
                        <p:par>
                          <p:cTn id="63" fill="hold">
                            <p:stCondLst>
                              <p:cond delay="1500"/>
                            </p:stCondLst>
                            <p:childTnLst>
                              <p:par>
                                <p:cTn id="64" presetClass="entr" nodeType="afterEffect" presetSubtype="8" presetID="22" grpId="17" fill="hold">
                                  <p:stCondLst>
                                    <p:cond delay="0"/>
                                  </p:stCondLst>
                                  <p:iterate type="el" backwards="0">
                                    <p:tmAbs val="0"/>
                                  </p:iterate>
                                  <p:childTnLst>
                                    <p:set>
                                      <p:cBhvr>
                                        <p:cTn id="65" fill="hold"/>
                                        <p:tgtEl>
                                          <p:spTgt spid="965"/>
                                        </p:tgtEl>
                                        <p:attrNameLst>
                                          <p:attrName>style.visibility</p:attrName>
                                        </p:attrNameLst>
                                      </p:cBhvr>
                                      <p:to>
                                        <p:strVal val="visible"/>
                                      </p:to>
                                    </p:set>
                                    <p:animEffect filter="wipe(left)" transition="in">
                                      <p:cBhvr>
                                        <p:cTn id="66" dur="500"/>
                                        <p:tgtEl>
                                          <p:spTgt spid="9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53" grpId="11"/>
      <p:bldP build="whole" bldLvl="1" animBg="1" rev="0" advAuto="0" spid="945" grpId="8"/>
      <p:bldP build="whole" bldLvl="1" animBg="1" rev="0" advAuto="0" spid="947" grpId="9"/>
      <p:bldP build="whole" bldLvl="1" animBg="1" rev="0" advAuto="0" spid="962" grpId="15"/>
      <p:bldP build="whole" bldLvl="1" animBg="1" rev="0" advAuto="0" spid="964" grpId="16"/>
      <p:bldP build="whole" bldLvl="1" animBg="1" rev="0" advAuto="0" spid="965" grpId="17"/>
      <p:bldP build="whole" bldLvl="1" animBg="1" rev="0" advAuto="0" spid="943" grpId="13"/>
      <p:bldP build="whole" bldLvl="1" animBg="1" rev="0" advAuto="0" spid="951" grpId="12"/>
      <p:bldP build="whole" bldLvl="1" animBg="1" rev="0" advAuto="0" spid="949" grpId="10"/>
      <p:bldP build="whole" bldLvl="1" animBg="1" rev="0" advAuto="0" spid="960" grpId="14"/>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8" name="Title 1"/>
          <p:cNvSpPr txBox="1"/>
          <p:nvPr>
            <p:ph type="title"/>
          </p:nvPr>
        </p:nvSpPr>
        <p:spPr>
          <a:prstGeom prst="rect">
            <a:avLst/>
          </a:prstGeom>
        </p:spPr>
        <p:txBody>
          <a:bodyPr/>
          <a:lstStyle/>
          <a:p>
            <a:pPr/>
            <a:r>
              <a:t>Reality Check</a:t>
            </a:r>
          </a:p>
        </p:txBody>
      </p:sp>
      <p:sp>
        <p:nvSpPr>
          <p:cNvPr id="96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70" name="Content Placeholder 3"/>
          <p:cNvSpPr txBox="1"/>
          <p:nvPr>
            <p:ph type="body" sz="half" idx="1"/>
          </p:nvPr>
        </p:nvSpPr>
        <p:spPr>
          <a:xfrm>
            <a:off x="152400" y="1600200"/>
            <a:ext cx="8839200" cy="1920923"/>
          </a:xfrm>
          <a:prstGeom prst="rect">
            <a:avLst/>
          </a:prstGeom>
        </p:spPr>
        <p:txBody>
          <a:bodyPr/>
          <a:lstStyle/>
          <a:p>
            <a:pPr/>
            <a:r>
              <a:t>The layered abstraction is very nice</a:t>
            </a:r>
          </a:p>
          <a:p>
            <a:pPr/>
            <a:r>
              <a:t>Does it hold in reality?</a:t>
            </a:r>
          </a:p>
          <a:p>
            <a:pPr marL="0" indent="0" algn="ctr">
              <a:buSzTx/>
              <a:buFont typeface="Wingdings"/>
              <a:buNone/>
              <a:defRPr sz="3600">
                <a:solidFill>
                  <a:schemeClr val="accent2"/>
                </a:solidFill>
              </a:defRPr>
            </a:pPr>
            <a:r>
              <a:t>No. (Any examples?)</a:t>
            </a:r>
          </a:p>
        </p:txBody>
      </p:sp>
      <p:pic>
        <p:nvPicPr>
          <p:cNvPr id="971" name="Picture 2" descr="Picture 2"/>
          <p:cNvPicPr>
            <a:picLocks noChangeAspect="1"/>
          </p:cNvPicPr>
          <p:nvPr/>
        </p:nvPicPr>
        <p:blipFill>
          <a:blip r:embed="rId3">
            <a:extLst/>
          </a:blip>
          <a:stretch>
            <a:fillRect/>
          </a:stretch>
        </p:blipFill>
        <p:spPr>
          <a:xfrm>
            <a:off x="457625" y="3559037"/>
            <a:ext cx="2114551" cy="1177926"/>
          </a:xfrm>
          <a:prstGeom prst="rect">
            <a:avLst/>
          </a:prstGeom>
          <a:ln w="12700">
            <a:miter lim="400000"/>
          </a:ln>
        </p:spPr>
      </p:pic>
      <p:sp>
        <p:nvSpPr>
          <p:cNvPr id="972" name="Content Placeholder 3"/>
          <p:cNvSpPr txBox="1"/>
          <p:nvPr/>
        </p:nvSpPr>
        <p:spPr>
          <a:xfrm>
            <a:off x="0" y="4736962"/>
            <a:ext cx="2961564"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spcBef>
                <a:spcPts val="700"/>
              </a:spcBef>
              <a:defRPr sz="2400"/>
            </a:pPr>
            <a:r>
              <a:t>Firewalls</a:t>
            </a:r>
            <a:endParaRPr sz="2900"/>
          </a:p>
          <a:p>
            <a:pPr marL="320040" indent="-320040">
              <a:spcBef>
                <a:spcPts val="700"/>
              </a:spcBef>
              <a:buClr>
                <a:schemeClr val="accent2"/>
              </a:buClr>
              <a:buSzPct val="60000"/>
              <a:buChar char="◻"/>
              <a:defRPr sz="2400"/>
            </a:pPr>
            <a:r>
              <a:t>Analyze application layer headers</a:t>
            </a:r>
          </a:p>
        </p:txBody>
      </p:sp>
      <p:sp>
        <p:nvSpPr>
          <p:cNvPr id="973" name="Content Placeholder 3"/>
          <p:cNvSpPr txBox="1"/>
          <p:nvPr/>
        </p:nvSpPr>
        <p:spPr>
          <a:xfrm>
            <a:off x="2961563" y="4736962"/>
            <a:ext cx="3475632" cy="15519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spcBef>
                <a:spcPts val="700"/>
              </a:spcBef>
              <a:defRPr sz="2400"/>
            </a:pPr>
            <a:r>
              <a:t>Transparent Proxies</a:t>
            </a:r>
            <a:endParaRPr sz="2900"/>
          </a:p>
          <a:p>
            <a:pPr marL="320040" indent="-320040">
              <a:spcBef>
                <a:spcPts val="700"/>
              </a:spcBef>
              <a:buClr>
                <a:schemeClr val="accent2"/>
              </a:buClr>
              <a:buSzPct val="60000"/>
              <a:buChar char="◻"/>
              <a:defRPr sz="2400"/>
            </a:pPr>
            <a:r>
              <a:t>Simulate application endpoints within the network</a:t>
            </a:r>
          </a:p>
        </p:txBody>
      </p:sp>
      <p:sp>
        <p:nvSpPr>
          <p:cNvPr id="974" name="Content Placeholder 3"/>
          <p:cNvSpPr txBox="1"/>
          <p:nvPr/>
        </p:nvSpPr>
        <p:spPr>
          <a:xfrm>
            <a:off x="6045958" y="4736962"/>
            <a:ext cx="3098043" cy="1209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spcBef>
                <a:spcPts val="700"/>
              </a:spcBef>
              <a:defRPr sz="2400"/>
            </a:pPr>
            <a:r>
              <a:t>NATs</a:t>
            </a:r>
            <a:endParaRPr sz="2900"/>
          </a:p>
          <a:p>
            <a:pPr marL="320040" indent="-320040">
              <a:spcBef>
                <a:spcPts val="700"/>
              </a:spcBef>
              <a:buClr>
                <a:schemeClr val="accent2"/>
              </a:buClr>
              <a:buSzPct val="60000"/>
              <a:buChar char="◻"/>
              <a:defRPr sz="2400"/>
            </a:pPr>
            <a:r>
              <a:t>Break end-to-end network reachability</a:t>
            </a:r>
          </a:p>
        </p:txBody>
      </p:sp>
      <p:pic>
        <p:nvPicPr>
          <p:cNvPr id="975" name="Picture 3" descr="Picture 3"/>
          <p:cNvPicPr>
            <a:picLocks noChangeAspect="1"/>
          </p:cNvPicPr>
          <p:nvPr/>
        </p:nvPicPr>
        <p:blipFill>
          <a:blip r:embed="rId4">
            <a:extLst/>
          </a:blip>
          <a:stretch>
            <a:fillRect/>
          </a:stretch>
        </p:blipFill>
        <p:spPr>
          <a:xfrm>
            <a:off x="6642479" y="3212962"/>
            <a:ext cx="1905001" cy="1524001"/>
          </a:xfrm>
          <a:prstGeom prst="rect">
            <a:avLst/>
          </a:prstGeom>
          <a:ln w="12700">
            <a:miter lim="400000"/>
          </a:ln>
        </p:spPr>
      </p:pic>
      <p:pic>
        <p:nvPicPr>
          <p:cNvPr id="976" name="Picture 4" descr="Picture 4"/>
          <p:cNvPicPr>
            <a:picLocks noChangeAspect="1"/>
          </p:cNvPicPr>
          <p:nvPr/>
        </p:nvPicPr>
        <p:blipFill>
          <a:blip r:embed="rId5">
            <a:extLst/>
          </a:blip>
          <a:stretch>
            <a:fillRect/>
          </a:stretch>
        </p:blipFill>
        <p:spPr>
          <a:xfrm>
            <a:off x="4089779" y="3559037"/>
            <a:ext cx="1219201" cy="12192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970">
                                            <p:txEl>
                                              <p:pRg st="1" end="1"/>
                                            </p:txEl>
                                          </p:spTgt>
                                        </p:tgtEl>
                                        <p:attrNameLst>
                                          <p:attrName>style.visibility</p:attrName>
                                        </p:attrNameLst>
                                      </p:cBhvr>
                                      <p:to>
                                        <p:strVal val="visible"/>
                                      </p:to>
                                    </p:set>
                                    <p:anim calcmode="lin" valueType="num">
                                      <p:cBhvr>
                                        <p:cTn id="7" dur="500" fill="hold"/>
                                        <p:tgtEl>
                                          <p:spTgt spid="970">
                                            <p:txEl>
                                              <p:pRg st="1" end="1"/>
                                            </p:txEl>
                                          </p:spTgt>
                                        </p:tgtEl>
                                        <p:attrNameLst>
                                          <p:attrName>ppt_x</p:attrName>
                                        </p:attrNameLst>
                                      </p:cBhvr>
                                      <p:tavLst>
                                        <p:tav tm="0">
                                          <p:val>
                                            <p:strVal val="#ppt_x"/>
                                          </p:val>
                                        </p:tav>
                                        <p:tav tm="100000">
                                          <p:val>
                                            <p:strVal val="#ppt_x"/>
                                          </p:val>
                                        </p:tav>
                                      </p:tavLst>
                                    </p:anim>
                                    <p:anim calcmode="lin" valueType="num">
                                      <p:cBhvr>
                                        <p:cTn id="8" dur="500" fill="hold"/>
                                        <p:tgtEl>
                                          <p:spTgt spid="9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970">
                                            <p:txEl>
                                              <p:pRg st="2" end="2"/>
                                            </p:txEl>
                                          </p:spTgt>
                                        </p:tgtEl>
                                        <p:attrNameLst>
                                          <p:attrName>style.visibility</p:attrName>
                                        </p:attrNameLst>
                                      </p:cBhvr>
                                      <p:to>
                                        <p:strVal val="visible"/>
                                      </p:to>
                                    </p:set>
                                    <p:anim calcmode="lin" valueType="num">
                                      <p:cBhvr>
                                        <p:cTn id="13" dur="500" fill="hold"/>
                                        <p:tgtEl>
                                          <p:spTgt spid="970">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9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2" fill="hold">
                                  <p:stCondLst>
                                    <p:cond delay="0"/>
                                  </p:stCondLst>
                                  <p:iterate type="el" backwards="0">
                                    <p:tmAbs val="0"/>
                                  </p:iterate>
                                  <p:childTnLst>
                                    <p:set>
                                      <p:cBhvr>
                                        <p:cTn id="18" fill="hold"/>
                                        <p:tgtEl>
                                          <p:spTgt spid="971"/>
                                        </p:tgtEl>
                                        <p:attrNameLst>
                                          <p:attrName>style.visibility</p:attrName>
                                        </p:attrNameLst>
                                      </p:cBhvr>
                                      <p:to>
                                        <p:strVal val="visible"/>
                                      </p:to>
                                    </p:set>
                                    <p:anim calcmode="lin" valueType="num">
                                      <p:cBhvr>
                                        <p:cTn id="19" dur="500" fill="hold"/>
                                        <p:tgtEl>
                                          <p:spTgt spid="971"/>
                                        </p:tgtEl>
                                        <p:attrNameLst>
                                          <p:attrName>ppt_x</p:attrName>
                                        </p:attrNameLst>
                                      </p:cBhvr>
                                      <p:tavLst>
                                        <p:tav tm="0">
                                          <p:val>
                                            <p:strVal val="#ppt_x"/>
                                          </p:val>
                                        </p:tav>
                                        <p:tav tm="100000">
                                          <p:val>
                                            <p:strVal val="#ppt_x"/>
                                          </p:val>
                                        </p:tav>
                                      </p:tavLst>
                                    </p:anim>
                                    <p:anim calcmode="lin" valueType="num">
                                      <p:cBhvr>
                                        <p:cTn id="20" dur="500" fill="hold"/>
                                        <p:tgtEl>
                                          <p:spTgt spid="971"/>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Class="entr" nodeType="afterEffect" presetSubtype="4" presetID="2" grpId="3" fill="hold">
                                  <p:stCondLst>
                                    <p:cond delay="0"/>
                                  </p:stCondLst>
                                  <p:iterate type="el" backwards="0">
                                    <p:tmAbs val="0"/>
                                  </p:iterate>
                                  <p:childTnLst>
                                    <p:set>
                                      <p:cBhvr>
                                        <p:cTn id="23" fill="hold"/>
                                        <p:tgtEl>
                                          <p:spTgt spid="972"/>
                                        </p:tgtEl>
                                        <p:attrNameLst>
                                          <p:attrName>style.visibility</p:attrName>
                                        </p:attrNameLst>
                                      </p:cBhvr>
                                      <p:to>
                                        <p:strVal val="visible"/>
                                      </p:to>
                                    </p:set>
                                    <p:anim calcmode="lin" valueType="num">
                                      <p:cBhvr>
                                        <p:cTn id="24" dur="500" fill="hold"/>
                                        <p:tgtEl>
                                          <p:spTgt spid="972"/>
                                        </p:tgtEl>
                                        <p:attrNameLst>
                                          <p:attrName>ppt_x</p:attrName>
                                        </p:attrNameLst>
                                      </p:cBhvr>
                                      <p:tavLst>
                                        <p:tav tm="0">
                                          <p:val>
                                            <p:strVal val="#ppt_x"/>
                                          </p:val>
                                        </p:tav>
                                        <p:tav tm="100000">
                                          <p:val>
                                            <p:strVal val="#ppt_x"/>
                                          </p:val>
                                        </p:tav>
                                      </p:tavLst>
                                    </p:anim>
                                    <p:anim calcmode="lin" valueType="num">
                                      <p:cBhvr>
                                        <p:cTn id="25" dur="500" fill="hold"/>
                                        <p:tgtEl>
                                          <p:spTgt spid="97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4" presetID="2" grpId="4" fill="hold">
                                  <p:stCondLst>
                                    <p:cond delay="0"/>
                                  </p:stCondLst>
                                  <p:iterate type="el" backwards="0">
                                    <p:tmAbs val="0"/>
                                  </p:iterate>
                                  <p:childTnLst>
                                    <p:set>
                                      <p:cBhvr>
                                        <p:cTn id="29" fill="hold"/>
                                        <p:tgtEl>
                                          <p:spTgt spid="973"/>
                                        </p:tgtEl>
                                        <p:attrNameLst>
                                          <p:attrName>style.visibility</p:attrName>
                                        </p:attrNameLst>
                                      </p:cBhvr>
                                      <p:to>
                                        <p:strVal val="visible"/>
                                      </p:to>
                                    </p:set>
                                    <p:anim calcmode="lin" valueType="num">
                                      <p:cBhvr>
                                        <p:cTn id="30" dur="500" fill="hold"/>
                                        <p:tgtEl>
                                          <p:spTgt spid="973"/>
                                        </p:tgtEl>
                                        <p:attrNameLst>
                                          <p:attrName>ppt_x</p:attrName>
                                        </p:attrNameLst>
                                      </p:cBhvr>
                                      <p:tavLst>
                                        <p:tav tm="0">
                                          <p:val>
                                            <p:strVal val="#ppt_x"/>
                                          </p:val>
                                        </p:tav>
                                        <p:tav tm="100000">
                                          <p:val>
                                            <p:strVal val="#ppt_x"/>
                                          </p:val>
                                        </p:tav>
                                      </p:tavLst>
                                    </p:anim>
                                    <p:anim calcmode="lin" valueType="num">
                                      <p:cBhvr>
                                        <p:cTn id="31" dur="500" fill="hold"/>
                                        <p:tgtEl>
                                          <p:spTgt spid="97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Class="entr" nodeType="afterEffect" presetSubtype="4" presetID="2" grpId="5" fill="hold">
                                  <p:stCondLst>
                                    <p:cond delay="0"/>
                                  </p:stCondLst>
                                  <p:iterate type="el" backwards="0">
                                    <p:tmAbs val="0"/>
                                  </p:iterate>
                                  <p:childTnLst>
                                    <p:set>
                                      <p:cBhvr>
                                        <p:cTn id="34" fill="hold"/>
                                        <p:tgtEl>
                                          <p:spTgt spid="976"/>
                                        </p:tgtEl>
                                        <p:attrNameLst>
                                          <p:attrName>style.visibility</p:attrName>
                                        </p:attrNameLst>
                                      </p:cBhvr>
                                      <p:to>
                                        <p:strVal val="visible"/>
                                      </p:to>
                                    </p:set>
                                    <p:anim calcmode="lin" valueType="num">
                                      <p:cBhvr>
                                        <p:cTn id="35" dur="500" fill="hold"/>
                                        <p:tgtEl>
                                          <p:spTgt spid="976"/>
                                        </p:tgtEl>
                                        <p:attrNameLst>
                                          <p:attrName>ppt_x</p:attrName>
                                        </p:attrNameLst>
                                      </p:cBhvr>
                                      <p:tavLst>
                                        <p:tav tm="0">
                                          <p:val>
                                            <p:strVal val="#ppt_x"/>
                                          </p:val>
                                        </p:tav>
                                        <p:tav tm="100000">
                                          <p:val>
                                            <p:strVal val="#ppt_x"/>
                                          </p:val>
                                        </p:tav>
                                      </p:tavLst>
                                    </p:anim>
                                    <p:anim calcmode="lin" valueType="num">
                                      <p:cBhvr>
                                        <p:cTn id="36" dur="500" fill="hold"/>
                                        <p:tgtEl>
                                          <p:spTgt spid="97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6" fill="hold">
                                  <p:stCondLst>
                                    <p:cond delay="0"/>
                                  </p:stCondLst>
                                  <p:iterate type="el" backwards="0">
                                    <p:tmAbs val="0"/>
                                  </p:iterate>
                                  <p:childTnLst>
                                    <p:set>
                                      <p:cBhvr>
                                        <p:cTn id="40" fill="hold"/>
                                        <p:tgtEl>
                                          <p:spTgt spid="974"/>
                                        </p:tgtEl>
                                        <p:attrNameLst>
                                          <p:attrName>style.visibility</p:attrName>
                                        </p:attrNameLst>
                                      </p:cBhvr>
                                      <p:to>
                                        <p:strVal val="visible"/>
                                      </p:to>
                                    </p:set>
                                    <p:anim calcmode="lin" valueType="num">
                                      <p:cBhvr>
                                        <p:cTn id="41" dur="500" fill="hold"/>
                                        <p:tgtEl>
                                          <p:spTgt spid="974"/>
                                        </p:tgtEl>
                                        <p:attrNameLst>
                                          <p:attrName>ppt_x</p:attrName>
                                        </p:attrNameLst>
                                      </p:cBhvr>
                                      <p:tavLst>
                                        <p:tav tm="0">
                                          <p:val>
                                            <p:strVal val="#ppt_x"/>
                                          </p:val>
                                        </p:tav>
                                        <p:tav tm="100000">
                                          <p:val>
                                            <p:strVal val="#ppt_x"/>
                                          </p:val>
                                        </p:tav>
                                      </p:tavLst>
                                    </p:anim>
                                    <p:anim calcmode="lin" valueType="num">
                                      <p:cBhvr>
                                        <p:cTn id="42" dur="500" fill="hold"/>
                                        <p:tgtEl>
                                          <p:spTgt spid="974"/>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Class="entr" nodeType="afterEffect" presetSubtype="4" presetID="2" grpId="7" fill="hold">
                                  <p:stCondLst>
                                    <p:cond delay="0"/>
                                  </p:stCondLst>
                                  <p:iterate type="el" backwards="0">
                                    <p:tmAbs val="0"/>
                                  </p:iterate>
                                  <p:childTnLst>
                                    <p:set>
                                      <p:cBhvr>
                                        <p:cTn id="45" fill="hold"/>
                                        <p:tgtEl>
                                          <p:spTgt spid="975"/>
                                        </p:tgtEl>
                                        <p:attrNameLst>
                                          <p:attrName>style.visibility</p:attrName>
                                        </p:attrNameLst>
                                      </p:cBhvr>
                                      <p:to>
                                        <p:strVal val="visible"/>
                                      </p:to>
                                    </p:set>
                                    <p:anim calcmode="lin" valueType="num">
                                      <p:cBhvr>
                                        <p:cTn id="46" dur="500" fill="hold"/>
                                        <p:tgtEl>
                                          <p:spTgt spid="975"/>
                                        </p:tgtEl>
                                        <p:attrNameLst>
                                          <p:attrName>ppt_x</p:attrName>
                                        </p:attrNameLst>
                                      </p:cBhvr>
                                      <p:tavLst>
                                        <p:tav tm="0">
                                          <p:val>
                                            <p:strVal val="#ppt_x"/>
                                          </p:val>
                                        </p:tav>
                                        <p:tav tm="100000">
                                          <p:val>
                                            <p:strVal val="#ppt_x"/>
                                          </p:val>
                                        </p:tav>
                                      </p:tavLst>
                                    </p:anim>
                                    <p:anim calcmode="lin" valueType="num">
                                      <p:cBhvr>
                                        <p:cTn id="47" dur="500" fill="hold"/>
                                        <p:tgtEl>
                                          <p:spTgt spid="9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76" grpId="5"/>
      <p:bldP build="whole" bldLvl="1" animBg="1" rev="0" advAuto="0" spid="971" grpId="2"/>
      <p:bldP build="whole" bldLvl="1" animBg="1" rev="0" advAuto="0" spid="974" grpId="6"/>
      <p:bldP build="p" bldLvl="5" animBg="1" rev="0" advAuto="0" spid="970" grpId="1"/>
      <p:bldP build="whole" bldLvl="1" animBg="1" rev="0" advAuto="0" spid="975" grpId="7"/>
      <p:bldP build="whole" bldLvl="1" animBg="1" rev="0" advAuto="0" spid="973" grpId="4"/>
      <p:bldP build="whole" bldLvl="1" animBg="1" rev="0" advAuto="0" spid="972" grpId="3"/>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0" name="Text Placeholder 5"/>
          <p:cNvSpPr txBox="1"/>
          <p:nvPr>
            <p:ph type="body" sz="half" idx="1"/>
          </p:nvPr>
        </p:nvSpPr>
        <p:spPr>
          <a:xfrm>
            <a:off x="450376" y="2388359"/>
            <a:ext cx="8030689" cy="1673226"/>
          </a:xfrm>
          <a:prstGeom prst="rect">
            <a:avLst/>
          </a:prstGeom>
        </p:spPr>
        <p:txBody>
          <a:bodyPr/>
          <a:lstStyle/>
          <a:p>
            <a:pPr marL="360045" indent="-360045" defTabSz="576072">
              <a:spcBef>
                <a:spcPts val="400"/>
              </a:spcBef>
              <a:buClr>
                <a:schemeClr val="accent2"/>
              </a:buClr>
              <a:buSzPct val="60000"/>
              <a:buChar char="❑"/>
              <a:defRPr strike="sngStrike" sz="3024"/>
            </a:pPr>
            <a:r>
              <a:t>Layering</a:t>
            </a:r>
          </a:p>
          <a:p>
            <a:pPr lvl="1" marL="763295" indent="-360045" defTabSz="576072">
              <a:spcBef>
                <a:spcPts val="300"/>
              </a:spcBef>
              <a:buClr>
                <a:schemeClr val="accent1"/>
              </a:buClr>
              <a:buSzPct val="70000"/>
              <a:buChar char="❑"/>
              <a:defRPr strike="sngStrike" sz="2268">
                <a:solidFill>
                  <a:srgbClr val="888888"/>
                </a:solidFill>
              </a:defRPr>
            </a:pPr>
            <a:r>
              <a:t>The OSI Model</a:t>
            </a:r>
            <a:endParaRPr sz="1134"/>
          </a:p>
          <a:p>
            <a:pPr marL="360045" indent="-360045" defTabSz="576072">
              <a:spcBef>
                <a:spcPts val="400"/>
              </a:spcBef>
              <a:buClr>
                <a:schemeClr val="accent2"/>
              </a:buClr>
              <a:buSzPct val="60000"/>
              <a:buChar char="❑"/>
              <a:defRPr sz="3024"/>
            </a:pPr>
            <a:r>
              <a:t>Communicating</a:t>
            </a:r>
          </a:p>
          <a:p>
            <a:pPr lvl="1" marL="763295" indent="-360045" defTabSz="576072">
              <a:spcBef>
                <a:spcPts val="300"/>
              </a:spcBef>
              <a:buClr>
                <a:schemeClr val="accent1"/>
              </a:buClr>
              <a:buSzPct val="70000"/>
              <a:buChar char="❑"/>
              <a:defRPr sz="2268">
                <a:solidFill>
                  <a:srgbClr val="888888"/>
                </a:solidFill>
              </a:defRPr>
            </a:pPr>
            <a:r>
              <a:t>The End-to-End Argument</a:t>
            </a:r>
          </a:p>
        </p:txBody>
      </p:sp>
      <p:sp>
        <p:nvSpPr>
          <p:cNvPr id="981" name="Title 4"/>
          <p:cNvSpPr txBox="1"/>
          <p:nvPr>
            <p:ph type="title"/>
          </p:nvPr>
        </p:nvSpPr>
        <p:spPr>
          <a:prstGeom prst="rect">
            <a:avLst/>
          </a:prstGeom>
        </p:spPr>
        <p:txBody>
          <a:bodyPr/>
          <a:lstStyle/>
          <a:p>
            <a:pPr/>
            <a:r>
              <a:t>Outline</a:t>
            </a:r>
          </a:p>
        </p:txBody>
      </p:sp>
      <p:sp>
        <p:nvSpPr>
          <p:cNvPr id="982"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4" name="Title 4"/>
          <p:cNvSpPr txBox="1"/>
          <p:nvPr>
            <p:ph type="title"/>
          </p:nvPr>
        </p:nvSpPr>
        <p:spPr>
          <a:prstGeom prst="rect">
            <a:avLst/>
          </a:prstGeom>
        </p:spPr>
        <p:txBody>
          <a:bodyPr/>
          <a:lstStyle/>
          <a:p>
            <a:pPr/>
            <a:r>
              <a:t>From Layers to Eating Cake</a:t>
            </a:r>
          </a:p>
        </p:txBody>
      </p:sp>
      <p:sp>
        <p:nvSpPr>
          <p:cNvPr id="985"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86" name="Content Placeholder 5"/>
          <p:cNvSpPr txBox="1"/>
          <p:nvPr>
            <p:ph type="body" idx="1"/>
          </p:nvPr>
        </p:nvSpPr>
        <p:spPr>
          <a:xfrm>
            <a:off x="152400" y="1600199"/>
            <a:ext cx="8839200" cy="4712172"/>
          </a:xfrm>
          <a:prstGeom prst="rect">
            <a:avLst/>
          </a:prstGeom>
        </p:spPr>
        <p:txBody>
          <a:bodyPr/>
          <a:lstStyle/>
          <a:p>
            <a:pPr>
              <a:lnSpc>
                <a:spcPct val="90000"/>
              </a:lnSpc>
            </a:pPr>
            <a:r>
              <a:t>IP gives us best-effort datagram forwarding</a:t>
            </a:r>
          </a:p>
          <a:p>
            <a:pPr lvl="1" marL="640080" indent="-274320">
              <a:lnSpc>
                <a:spcPct val="90000"/>
              </a:lnSpc>
              <a:spcBef>
                <a:spcPts val="500"/>
              </a:spcBef>
              <a:buClr>
                <a:schemeClr val="accent1"/>
              </a:buClr>
              <a:defRPr sz="2600"/>
            </a:pPr>
            <a:r>
              <a:t>So simple anyone can do it</a:t>
            </a:r>
          </a:p>
          <a:p>
            <a:pPr lvl="1" marL="640080" indent="-274320">
              <a:lnSpc>
                <a:spcPct val="90000"/>
              </a:lnSpc>
              <a:spcBef>
                <a:spcPts val="500"/>
              </a:spcBef>
              <a:buClr>
                <a:schemeClr val="accent1"/>
              </a:buClr>
              <a:defRPr sz="2600"/>
            </a:pPr>
            <a:r>
              <a:t>Large part of why the Internet has succeeded</a:t>
            </a:r>
          </a:p>
          <a:p>
            <a:pPr lvl="1" marL="640080" indent="-274320">
              <a:lnSpc>
                <a:spcPct val="90000"/>
              </a:lnSpc>
              <a:spcBef>
                <a:spcPts val="500"/>
              </a:spcBef>
              <a:buClr>
                <a:schemeClr val="accent1"/>
              </a:buClr>
              <a:defRPr sz="2600"/>
            </a:pPr>
            <a:r>
              <a:t>…but it sure isn’t giving us much</a:t>
            </a:r>
          </a:p>
          <a:p>
            <a:pPr>
              <a:lnSpc>
                <a:spcPct val="90000"/>
              </a:lnSpc>
            </a:pPr>
            <a:endParaRPr sz="2600"/>
          </a:p>
          <a:p>
            <a:pPr>
              <a:lnSpc>
                <a:spcPct val="90000"/>
              </a:lnSpc>
            </a:pPr>
            <a:r>
              <a:t>Layers give us a way to </a:t>
            </a:r>
            <a:r>
              <a:rPr b="1"/>
              <a:t>compose</a:t>
            </a:r>
            <a:r>
              <a:t> functionality</a:t>
            </a:r>
          </a:p>
          <a:p>
            <a:pPr lvl="1" marL="640080" indent="-274320">
              <a:lnSpc>
                <a:spcPct val="90000"/>
              </a:lnSpc>
              <a:spcBef>
                <a:spcPts val="500"/>
              </a:spcBef>
              <a:buClr>
                <a:schemeClr val="accent1"/>
              </a:buClr>
              <a:defRPr sz="2600"/>
            </a:pPr>
            <a:r>
              <a:t>Example: HTTP over TCP for Web browsers with reliable connections</a:t>
            </a:r>
          </a:p>
          <a:p>
            <a:pPr>
              <a:lnSpc>
                <a:spcPct val="90000"/>
              </a:lnSpc>
            </a:pPr>
            <a:r>
              <a:t>…but they do not tell us where (in the network) to implement the functionality</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8" name="Title 4"/>
          <p:cNvSpPr txBox="1"/>
          <p:nvPr>
            <p:ph type="title"/>
          </p:nvPr>
        </p:nvSpPr>
        <p:spPr>
          <a:prstGeom prst="rect">
            <a:avLst/>
          </a:prstGeom>
        </p:spPr>
        <p:txBody>
          <a:bodyPr/>
          <a:lstStyle/>
          <a:p>
            <a:pPr/>
            <a:r>
              <a:t>Where to Place Functionality</a:t>
            </a:r>
          </a:p>
        </p:txBody>
      </p:sp>
      <p:sp>
        <p:nvSpPr>
          <p:cNvPr id="989"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90" name="Content Placeholder 5"/>
          <p:cNvSpPr txBox="1"/>
          <p:nvPr>
            <p:ph type="body" sz="quarter" idx="1"/>
          </p:nvPr>
        </p:nvSpPr>
        <p:spPr>
          <a:xfrm>
            <a:off x="152400" y="1600200"/>
            <a:ext cx="8839200" cy="1143000"/>
          </a:xfrm>
          <a:prstGeom prst="rect">
            <a:avLst/>
          </a:prstGeom>
        </p:spPr>
        <p:txBody>
          <a:bodyPr/>
          <a:lstStyle>
            <a:lvl2pPr marL="640080" indent="-274320">
              <a:spcBef>
                <a:spcPts val="500"/>
              </a:spcBef>
              <a:buClr>
                <a:schemeClr val="accent1"/>
              </a:buClr>
              <a:defRPr sz="2600"/>
            </a:lvl2pPr>
          </a:lstStyle>
          <a:p>
            <a:pPr/>
            <a:r>
              <a:t>How do we distribute functionality across devices?</a:t>
            </a:r>
          </a:p>
          <a:p>
            <a:pPr lvl="1"/>
            <a:r>
              <a:t>Example: who is responsible for security?</a:t>
            </a:r>
          </a:p>
        </p:txBody>
      </p:sp>
      <p:sp>
        <p:nvSpPr>
          <p:cNvPr id="991" name="Straight Connector 6"/>
          <p:cNvSpPr/>
          <p:nvPr/>
        </p:nvSpPr>
        <p:spPr>
          <a:xfrm>
            <a:off x="879918" y="4119438"/>
            <a:ext cx="7299798" cy="1"/>
          </a:xfrm>
          <a:prstGeom prst="line">
            <a:avLst/>
          </a:prstGeom>
          <a:ln w="57150">
            <a:solidFill>
              <a:schemeClr val="accent1"/>
            </a:solidFill>
          </a:ln>
        </p:spPr>
        <p:txBody>
          <a:bodyPr lIns="45719" rIns="45719"/>
          <a:lstStyle/>
          <a:p>
            <a:pPr/>
          </a:p>
        </p:txBody>
      </p:sp>
      <p:pic>
        <p:nvPicPr>
          <p:cNvPr id="992" name="Picture 2" descr="Picture 2"/>
          <p:cNvPicPr>
            <a:picLocks noChangeAspect="1"/>
          </p:cNvPicPr>
          <p:nvPr/>
        </p:nvPicPr>
        <p:blipFill>
          <a:blip r:embed="rId2">
            <a:extLst/>
          </a:blip>
          <a:stretch>
            <a:fillRect/>
          </a:stretch>
        </p:blipFill>
        <p:spPr>
          <a:xfrm>
            <a:off x="1913552" y="3795995"/>
            <a:ext cx="1212211" cy="510405"/>
          </a:xfrm>
          <a:prstGeom prst="rect">
            <a:avLst/>
          </a:prstGeom>
          <a:ln w="12700">
            <a:miter lim="400000"/>
          </a:ln>
        </p:spPr>
      </p:pic>
      <p:pic>
        <p:nvPicPr>
          <p:cNvPr id="993" name="Picture 3" descr="Picture 3"/>
          <p:cNvPicPr>
            <a:picLocks noChangeAspect="1"/>
          </p:cNvPicPr>
          <p:nvPr/>
        </p:nvPicPr>
        <p:blipFill>
          <a:blip r:embed="rId3">
            <a:extLst/>
          </a:blip>
          <a:stretch>
            <a:fillRect/>
          </a:stretch>
        </p:blipFill>
        <p:spPr>
          <a:xfrm>
            <a:off x="3649360" y="3561384"/>
            <a:ext cx="1661355" cy="979627"/>
          </a:xfrm>
          <a:prstGeom prst="rect">
            <a:avLst/>
          </a:prstGeom>
          <a:ln w="12700">
            <a:miter lim="400000"/>
          </a:ln>
        </p:spPr>
      </p:pic>
      <p:pic>
        <p:nvPicPr>
          <p:cNvPr id="994" name="Picture 2" descr="Picture 2"/>
          <p:cNvPicPr>
            <a:picLocks noChangeAspect="1"/>
          </p:cNvPicPr>
          <p:nvPr/>
        </p:nvPicPr>
        <p:blipFill>
          <a:blip r:embed="rId2">
            <a:extLst/>
          </a:blip>
          <a:stretch>
            <a:fillRect/>
          </a:stretch>
        </p:blipFill>
        <p:spPr>
          <a:xfrm>
            <a:off x="5834310" y="3795995"/>
            <a:ext cx="1212211" cy="510405"/>
          </a:xfrm>
          <a:prstGeom prst="rect">
            <a:avLst/>
          </a:prstGeom>
          <a:ln w="12700">
            <a:miter lim="400000"/>
          </a:ln>
        </p:spPr>
      </p:pic>
      <p:pic>
        <p:nvPicPr>
          <p:cNvPr id="995" name="Picture 4" descr="Picture 4"/>
          <p:cNvPicPr>
            <a:picLocks noChangeAspect="1"/>
          </p:cNvPicPr>
          <p:nvPr/>
        </p:nvPicPr>
        <p:blipFill>
          <a:blip r:embed="rId4">
            <a:extLst/>
          </a:blip>
          <a:stretch>
            <a:fillRect/>
          </a:stretch>
        </p:blipFill>
        <p:spPr>
          <a:xfrm>
            <a:off x="170756" y="3441598"/>
            <a:ext cx="1219201" cy="1219201"/>
          </a:xfrm>
          <a:prstGeom prst="rect">
            <a:avLst/>
          </a:prstGeom>
          <a:ln w="12700">
            <a:miter lim="400000"/>
          </a:ln>
        </p:spPr>
      </p:pic>
      <p:pic>
        <p:nvPicPr>
          <p:cNvPr id="996" name="Picture 4" descr="Picture 4"/>
          <p:cNvPicPr>
            <a:picLocks noChangeAspect="1"/>
          </p:cNvPicPr>
          <p:nvPr/>
        </p:nvPicPr>
        <p:blipFill>
          <a:blip r:embed="rId4">
            <a:extLst/>
          </a:blip>
          <a:stretch>
            <a:fillRect/>
          </a:stretch>
        </p:blipFill>
        <p:spPr>
          <a:xfrm>
            <a:off x="7570116" y="3441598"/>
            <a:ext cx="1219201" cy="1219201"/>
          </a:xfrm>
          <a:prstGeom prst="rect">
            <a:avLst/>
          </a:prstGeom>
          <a:ln w="12700">
            <a:miter lim="400000"/>
          </a:ln>
        </p:spPr>
      </p:pic>
      <p:sp>
        <p:nvSpPr>
          <p:cNvPr id="997" name="TextBox 12"/>
          <p:cNvSpPr txBox="1"/>
          <p:nvPr/>
        </p:nvSpPr>
        <p:spPr>
          <a:xfrm>
            <a:off x="1940848" y="4229961"/>
            <a:ext cx="87224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Switch</a:t>
            </a:r>
          </a:p>
        </p:txBody>
      </p:sp>
      <p:sp>
        <p:nvSpPr>
          <p:cNvPr id="998" name="TextBox 13"/>
          <p:cNvSpPr txBox="1"/>
          <p:nvPr/>
        </p:nvSpPr>
        <p:spPr>
          <a:xfrm>
            <a:off x="5837580" y="4229961"/>
            <a:ext cx="87224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Switch</a:t>
            </a:r>
          </a:p>
        </p:txBody>
      </p:sp>
      <p:sp>
        <p:nvSpPr>
          <p:cNvPr id="999" name="TextBox 14"/>
          <p:cNvSpPr txBox="1"/>
          <p:nvPr/>
        </p:nvSpPr>
        <p:spPr>
          <a:xfrm>
            <a:off x="4008870" y="4447144"/>
            <a:ext cx="86986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Router</a:t>
            </a:r>
          </a:p>
        </p:txBody>
      </p:sp>
      <p:sp>
        <p:nvSpPr>
          <p:cNvPr id="1000" name="Up Arrow 15"/>
          <p:cNvSpPr/>
          <p:nvPr/>
        </p:nvSpPr>
        <p:spPr>
          <a:xfrm rot="10800000">
            <a:off x="476680" y="2638533"/>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1001" name="Up Arrow 16"/>
          <p:cNvSpPr/>
          <p:nvPr/>
        </p:nvSpPr>
        <p:spPr>
          <a:xfrm rot="10800000">
            <a:off x="7880070" y="2638533"/>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1002" name="Up Arrow 17"/>
          <p:cNvSpPr/>
          <p:nvPr/>
        </p:nvSpPr>
        <p:spPr>
          <a:xfrm rot="10800000">
            <a:off x="2247490" y="2985474"/>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1003" name="Up Arrow 18"/>
          <p:cNvSpPr/>
          <p:nvPr/>
        </p:nvSpPr>
        <p:spPr>
          <a:xfrm rot="10800000">
            <a:off x="4180390" y="2747717"/>
            <a:ext cx="599294" cy="6938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1004" name="Up Arrow 19"/>
          <p:cNvSpPr/>
          <p:nvPr/>
        </p:nvSpPr>
        <p:spPr>
          <a:xfrm rot="10800000">
            <a:off x="6140768" y="2985473"/>
            <a:ext cx="599294" cy="6938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328"/>
                </a:moveTo>
                <a:lnTo>
                  <a:pt x="10800" y="0"/>
                </a:lnTo>
                <a:lnTo>
                  <a:pt x="21600" y="9328"/>
                </a:lnTo>
                <a:lnTo>
                  <a:pt x="16200" y="9328"/>
                </a:lnTo>
                <a:lnTo>
                  <a:pt x="16200" y="21600"/>
                </a:lnTo>
                <a:lnTo>
                  <a:pt x="5400" y="21600"/>
                </a:lnTo>
                <a:lnTo>
                  <a:pt x="5400" y="9328"/>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1005" name="TextBox 20"/>
          <p:cNvSpPr txBox="1"/>
          <p:nvPr/>
        </p:nvSpPr>
        <p:spPr>
          <a:xfrm>
            <a:off x="570012" y="2723863"/>
            <a:ext cx="321356"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latin typeface="Arial"/>
                <a:ea typeface="Arial"/>
                <a:cs typeface="Arial"/>
                <a:sym typeface="Arial"/>
              </a:defRPr>
            </a:lvl1pPr>
          </a:lstStyle>
          <a:p>
            <a:pPr/>
            <a:r>
              <a:t>?</a:t>
            </a:r>
          </a:p>
        </p:txBody>
      </p:sp>
      <p:sp>
        <p:nvSpPr>
          <p:cNvPr id="1006" name="TextBox 21"/>
          <p:cNvSpPr txBox="1"/>
          <p:nvPr/>
        </p:nvSpPr>
        <p:spPr>
          <a:xfrm>
            <a:off x="2344997" y="3070804"/>
            <a:ext cx="321356"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latin typeface="Arial"/>
                <a:ea typeface="Arial"/>
                <a:cs typeface="Arial"/>
                <a:sym typeface="Arial"/>
              </a:defRPr>
            </a:lvl1pPr>
          </a:lstStyle>
          <a:p>
            <a:pPr/>
            <a:r>
              <a:t>?</a:t>
            </a:r>
          </a:p>
        </p:txBody>
      </p:sp>
      <p:sp>
        <p:nvSpPr>
          <p:cNvPr id="1007" name="TextBox 22"/>
          <p:cNvSpPr txBox="1"/>
          <p:nvPr/>
        </p:nvSpPr>
        <p:spPr>
          <a:xfrm>
            <a:off x="4277897" y="2833048"/>
            <a:ext cx="321355"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latin typeface="Arial"/>
                <a:ea typeface="Arial"/>
                <a:cs typeface="Arial"/>
                <a:sym typeface="Arial"/>
              </a:defRPr>
            </a:lvl1pPr>
          </a:lstStyle>
          <a:p>
            <a:pPr/>
            <a:r>
              <a:t>?</a:t>
            </a:r>
          </a:p>
        </p:txBody>
      </p:sp>
      <p:sp>
        <p:nvSpPr>
          <p:cNvPr id="1008" name="TextBox 23"/>
          <p:cNvSpPr txBox="1"/>
          <p:nvPr/>
        </p:nvSpPr>
        <p:spPr>
          <a:xfrm>
            <a:off x="6238276" y="3070804"/>
            <a:ext cx="321356"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latin typeface="Arial"/>
                <a:ea typeface="Arial"/>
                <a:cs typeface="Arial"/>
                <a:sym typeface="Arial"/>
              </a:defRPr>
            </a:lvl1pPr>
          </a:lstStyle>
          <a:p>
            <a:pPr/>
            <a:r>
              <a:t>?</a:t>
            </a:r>
          </a:p>
        </p:txBody>
      </p:sp>
      <p:sp>
        <p:nvSpPr>
          <p:cNvPr id="1009" name="TextBox 24"/>
          <p:cNvSpPr txBox="1"/>
          <p:nvPr/>
        </p:nvSpPr>
        <p:spPr>
          <a:xfrm>
            <a:off x="7977576" y="2723863"/>
            <a:ext cx="321356"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solidFill>
                  <a:srgbClr val="FFFFFF"/>
                </a:solidFill>
                <a:latin typeface="Arial"/>
                <a:ea typeface="Arial"/>
                <a:cs typeface="Arial"/>
                <a:sym typeface="Arial"/>
              </a:defRPr>
            </a:lvl1pPr>
          </a:lstStyle>
          <a:p>
            <a:pPr/>
            <a:r>
              <a:t>?</a:t>
            </a:r>
          </a:p>
        </p:txBody>
      </p:sp>
      <p:sp>
        <p:nvSpPr>
          <p:cNvPr id="1010" name="Content Placeholder 5"/>
          <p:cNvSpPr txBox="1"/>
          <p:nvPr/>
        </p:nvSpPr>
        <p:spPr>
          <a:xfrm>
            <a:off x="157107" y="4773514"/>
            <a:ext cx="8839201" cy="208448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0040" indent="-320040">
              <a:spcBef>
                <a:spcPts val="700"/>
              </a:spcBef>
              <a:buClr>
                <a:schemeClr val="accent2"/>
              </a:buClr>
              <a:buSzPct val="60000"/>
              <a:buChar char="◻"/>
              <a:defRPr sz="2900"/>
            </a:pPr>
            <a:r>
              <a:t>“The End-to-End Arguments in System Design”</a:t>
            </a:r>
          </a:p>
          <a:p>
            <a:pPr lvl="1" marL="640080" indent="-274320">
              <a:spcBef>
                <a:spcPts val="500"/>
              </a:spcBef>
              <a:buClr>
                <a:schemeClr val="accent1"/>
              </a:buClr>
              <a:buSzPct val="70000"/>
              <a:buChar char=""/>
              <a:defRPr sz="2600"/>
            </a:pPr>
            <a:r>
              <a:t>Saltzer, Reed, and Clark</a:t>
            </a:r>
          </a:p>
          <a:p>
            <a:pPr lvl="1" marL="640080" indent="-274320">
              <a:spcBef>
                <a:spcPts val="500"/>
              </a:spcBef>
              <a:buClr>
                <a:schemeClr val="accent1"/>
              </a:buClr>
              <a:buSzPct val="70000"/>
              <a:buChar char=""/>
              <a:defRPr sz="2600"/>
            </a:pPr>
            <a:r>
              <a:t>The Sacred Text of the Internet</a:t>
            </a:r>
          </a:p>
          <a:p>
            <a:pPr lvl="1" marL="640080" indent="-274320">
              <a:spcBef>
                <a:spcPts val="500"/>
              </a:spcBef>
              <a:buClr>
                <a:schemeClr val="accent1"/>
              </a:buClr>
              <a:buSzPct val="70000"/>
              <a:buChar char=""/>
              <a:defRPr sz="2600"/>
            </a:pPr>
            <a:r>
              <a:t>Endlessly debated by researchers and engineers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010"/>
                                        </p:tgtEl>
                                        <p:attrNameLst>
                                          <p:attrName>style.visibility</p:attrName>
                                        </p:attrNameLst>
                                      </p:cBhvr>
                                      <p:to>
                                        <p:strVal val="visible"/>
                                      </p:to>
                                    </p:set>
                                    <p:anim calcmode="lin" valueType="num">
                                      <p:cBhvr>
                                        <p:cTn id="7" dur="500" fill="hold"/>
                                        <p:tgtEl>
                                          <p:spTgt spid="1010"/>
                                        </p:tgtEl>
                                        <p:attrNameLst>
                                          <p:attrName>ppt_x</p:attrName>
                                        </p:attrNameLst>
                                      </p:cBhvr>
                                      <p:tavLst>
                                        <p:tav tm="0">
                                          <p:val>
                                            <p:strVal val="#ppt_x"/>
                                          </p:val>
                                        </p:tav>
                                        <p:tav tm="100000">
                                          <p:val>
                                            <p:strVal val="#ppt_x"/>
                                          </p:val>
                                        </p:tav>
                                      </p:tavLst>
                                    </p:anim>
                                    <p:anim calcmode="lin" valueType="num">
                                      <p:cBhvr>
                                        <p:cTn id="8" dur="500" fill="hold"/>
                                        <p:tgtEl>
                                          <p:spTgt spid="1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10" grpId="1"/>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2" name="Title 1"/>
          <p:cNvSpPr txBox="1"/>
          <p:nvPr>
            <p:ph type="title"/>
          </p:nvPr>
        </p:nvSpPr>
        <p:spPr>
          <a:prstGeom prst="rect">
            <a:avLst/>
          </a:prstGeom>
        </p:spPr>
        <p:txBody>
          <a:bodyPr/>
          <a:lstStyle/>
          <a:p>
            <a:pPr/>
            <a:r>
              <a:t>Basic Observation</a:t>
            </a:r>
          </a:p>
        </p:txBody>
      </p:sp>
      <p:sp>
        <p:nvSpPr>
          <p:cNvPr id="101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14" name="Content Placeholder 3"/>
          <p:cNvSpPr txBox="1"/>
          <p:nvPr>
            <p:ph type="body" idx="1"/>
          </p:nvPr>
        </p:nvSpPr>
        <p:spPr>
          <a:prstGeom prst="rect">
            <a:avLst/>
          </a:prstGeom>
        </p:spPr>
        <p:txBody>
          <a:bodyPr/>
          <a:lstStyle/>
          <a:p>
            <a:pPr/>
            <a:r>
              <a:t>Some applications have end-to-end requirements</a:t>
            </a:r>
          </a:p>
          <a:p>
            <a:pPr lvl="1" marL="640080" indent="-274320">
              <a:spcBef>
                <a:spcPts val="500"/>
              </a:spcBef>
              <a:buClr>
                <a:schemeClr val="accent1"/>
              </a:buClr>
              <a:defRPr sz="2600"/>
            </a:pPr>
            <a:r>
              <a:t>Security, reliability, etc.</a:t>
            </a:r>
          </a:p>
          <a:p>
            <a:pPr/>
            <a:r>
              <a:t>Implementing this stuff inside the network is hard</a:t>
            </a:r>
          </a:p>
          <a:p>
            <a:pPr lvl="1" marL="640080" indent="-274320">
              <a:spcBef>
                <a:spcPts val="500"/>
              </a:spcBef>
              <a:buClr>
                <a:schemeClr val="accent1"/>
              </a:buClr>
              <a:defRPr sz="2600"/>
            </a:pPr>
            <a:r>
              <a:t>Every step along the way must be fail-proof</a:t>
            </a:r>
          </a:p>
          <a:p>
            <a:pPr lvl="1" marL="640080" indent="-274320">
              <a:spcBef>
                <a:spcPts val="500"/>
              </a:spcBef>
              <a:buClr>
                <a:schemeClr val="accent1"/>
              </a:buClr>
              <a:defRPr sz="2600"/>
            </a:pPr>
            <a:r>
              <a:t>Different applications have different needs</a:t>
            </a:r>
          </a:p>
          <a:p>
            <a:pPr/>
            <a:r>
              <a:t>End hosts…</a:t>
            </a:r>
          </a:p>
          <a:p>
            <a:pPr lvl="1" marL="640080" indent="-274320">
              <a:spcBef>
                <a:spcPts val="500"/>
              </a:spcBef>
              <a:buClr>
                <a:schemeClr val="accent1"/>
              </a:buClr>
              <a:defRPr sz="2600"/>
            </a:pPr>
            <a:r>
              <a:t>Can’t depend on the network</a:t>
            </a:r>
          </a:p>
          <a:p>
            <a:pPr lvl="1" marL="640080" indent="-274320">
              <a:spcBef>
                <a:spcPts val="500"/>
              </a:spcBef>
              <a:buClr>
                <a:schemeClr val="accent1"/>
              </a:buClr>
              <a:defRPr sz="2600"/>
            </a:pPr>
            <a:r>
              <a:t>Can satisfy these requirements without network level support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6" name="Title 1"/>
          <p:cNvSpPr txBox="1"/>
          <p:nvPr>
            <p:ph type="title"/>
          </p:nvPr>
        </p:nvSpPr>
        <p:spPr>
          <a:prstGeom prst="rect">
            <a:avLst/>
          </a:prstGeom>
        </p:spPr>
        <p:txBody>
          <a:bodyPr/>
          <a:lstStyle/>
          <a:p>
            <a:pPr/>
            <a:r>
              <a:t>Example: Reliable File Transfer</a:t>
            </a:r>
          </a:p>
        </p:txBody>
      </p:sp>
      <p:sp>
        <p:nvSpPr>
          <p:cNvPr id="101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18" name="Straight Connector 6"/>
          <p:cNvSpPr/>
          <p:nvPr/>
        </p:nvSpPr>
        <p:spPr>
          <a:xfrm flipH="1">
            <a:off x="1314728" y="2656245"/>
            <a:ext cx="1" cy="887105"/>
          </a:xfrm>
          <a:prstGeom prst="line">
            <a:avLst/>
          </a:prstGeom>
          <a:ln w="76200">
            <a:solidFill>
              <a:srgbClr val="464646"/>
            </a:solidFill>
          </a:ln>
        </p:spPr>
        <p:txBody>
          <a:bodyPr lIns="45719" rIns="45719"/>
          <a:lstStyle/>
          <a:p>
            <a:pPr/>
          </a:p>
        </p:txBody>
      </p:sp>
      <p:sp>
        <p:nvSpPr>
          <p:cNvPr id="1019" name="Straight Connector 8"/>
          <p:cNvSpPr/>
          <p:nvPr/>
        </p:nvSpPr>
        <p:spPr>
          <a:xfrm>
            <a:off x="971262" y="3559531"/>
            <a:ext cx="7083188" cy="1"/>
          </a:xfrm>
          <a:prstGeom prst="line">
            <a:avLst/>
          </a:prstGeom>
          <a:ln w="76200">
            <a:solidFill>
              <a:srgbClr val="464646"/>
            </a:solidFill>
          </a:ln>
        </p:spPr>
        <p:txBody>
          <a:bodyPr lIns="45719" rIns="45719"/>
          <a:lstStyle/>
          <a:p>
            <a:pPr/>
          </a:p>
        </p:txBody>
      </p:sp>
      <p:sp>
        <p:nvSpPr>
          <p:cNvPr id="1020" name="Straight Connector 10"/>
          <p:cNvSpPr/>
          <p:nvPr/>
        </p:nvSpPr>
        <p:spPr>
          <a:xfrm>
            <a:off x="7690511" y="2699462"/>
            <a:ext cx="1" cy="887105"/>
          </a:xfrm>
          <a:prstGeom prst="line">
            <a:avLst/>
          </a:prstGeom>
          <a:ln w="76200">
            <a:solidFill>
              <a:srgbClr val="464646"/>
            </a:solidFill>
          </a:ln>
        </p:spPr>
        <p:txBody>
          <a:bodyPr lIns="45719" rIns="45719"/>
          <a:lstStyle/>
          <a:p>
            <a:pPr/>
          </a:p>
        </p:txBody>
      </p:sp>
      <p:pic>
        <p:nvPicPr>
          <p:cNvPr id="1021" name="Content Placeholder 4" descr="Content Placeholder 4"/>
          <p:cNvPicPr>
            <a:picLocks noChangeAspect="1"/>
          </p:cNvPicPr>
          <p:nvPr/>
        </p:nvPicPr>
        <p:blipFill>
          <a:blip r:embed="rId2">
            <a:extLst/>
          </a:blip>
          <a:stretch>
            <a:fillRect/>
          </a:stretch>
        </p:blipFill>
        <p:spPr>
          <a:xfrm>
            <a:off x="718777" y="1980940"/>
            <a:ext cx="1219201" cy="1219201"/>
          </a:xfrm>
          <a:prstGeom prst="rect">
            <a:avLst/>
          </a:prstGeom>
          <a:ln w="12700">
            <a:miter lim="400000"/>
          </a:ln>
        </p:spPr>
      </p:pic>
      <p:pic>
        <p:nvPicPr>
          <p:cNvPr id="1022" name="Content Placeholder 4" descr="Content Placeholder 4"/>
          <p:cNvPicPr>
            <a:picLocks noChangeAspect="1"/>
          </p:cNvPicPr>
          <p:nvPr/>
        </p:nvPicPr>
        <p:blipFill>
          <a:blip r:embed="rId2">
            <a:extLst/>
          </a:blip>
          <a:stretch>
            <a:fillRect/>
          </a:stretch>
        </p:blipFill>
        <p:spPr>
          <a:xfrm>
            <a:off x="7094559" y="2024159"/>
            <a:ext cx="1219201" cy="1219201"/>
          </a:xfrm>
          <a:prstGeom prst="rect">
            <a:avLst/>
          </a:prstGeom>
          <a:ln w="12700">
            <a:miter lim="400000"/>
          </a:ln>
        </p:spPr>
      </p:pic>
      <p:pic>
        <p:nvPicPr>
          <p:cNvPr id="1023" name="Picture 2" descr="Picture 2"/>
          <p:cNvPicPr>
            <a:picLocks noChangeAspect="1"/>
          </p:cNvPicPr>
          <p:nvPr/>
        </p:nvPicPr>
        <p:blipFill>
          <a:blip r:embed="rId3">
            <a:extLst/>
          </a:blip>
          <a:stretch>
            <a:fillRect/>
          </a:stretch>
        </p:blipFill>
        <p:spPr>
          <a:xfrm>
            <a:off x="3784584" y="3089156"/>
            <a:ext cx="1456544" cy="858858"/>
          </a:xfrm>
          <a:prstGeom prst="rect">
            <a:avLst/>
          </a:prstGeom>
          <a:ln w="12700">
            <a:miter lim="400000"/>
          </a:ln>
        </p:spPr>
      </p:pic>
      <p:pic>
        <p:nvPicPr>
          <p:cNvPr id="1024" name="Picture 3" descr="Picture 3"/>
          <p:cNvPicPr>
            <a:picLocks noChangeAspect="1"/>
          </p:cNvPicPr>
          <p:nvPr/>
        </p:nvPicPr>
        <p:blipFill>
          <a:blip r:embed="rId4">
            <a:extLst/>
          </a:blip>
          <a:stretch>
            <a:fillRect/>
          </a:stretch>
        </p:blipFill>
        <p:spPr>
          <a:xfrm>
            <a:off x="1999940" y="3252296"/>
            <a:ext cx="1289171" cy="542810"/>
          </a:xfrm>
          <a:prstGeom prst="rect">
            <a:avLst/>
          </a:prstGeom>
          <a:ln w="12700">
            <a:miter lim="400000"/>
          </a:ln>
        </p:spPr>
      </p:pic>
      <p:pic>
        <p:nvPicPr>
          <p:cNvPr id="1025" name="Picture 3" descr="Picture 3"/>
          <p:cNvPicPr>
            <a:picLocks noChangeAspect="1"/>
          </p:cNvPicPr>
          <p:nvPr/>
        </p:nvPicPr>
        <p:blipFill>
          <a:blip r:embed="rId4">
            <a:extLst/>
          </a:blip>
          <a:stretch>
            <a:fillRect/>
          </a:stretch>
        </p:blipFill>
        <p:spPr>
          <a:xfrm>
            <a:off x="5805389" y="3247182"/>
            <a:ext cx="1289171" cy="542810"/>
          </a:xfrm>
          <a:prstGeom prst="rect">
            <a:avLst/>
          </a:prstGeom>
          <a:ln w="12700">
            <a:miter lim="400000"/>
          </a:ln>
        </p:spPr>
      </p:pic>
      <p:sp>
        <p:nvSpPr>
          <p:cNvPr id="1026" name="Left Bracket 33"/>
          <p:cNvSpPr/>
          <p:nvPr/>
        </p:nvSpPr>
        <p:spPr>
          <a:xfrm rot="16200000">
            <a:off x="4158369" y="-18832"/>
            <a:ext cx="663488" cy="5868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21250"/>
                  <a:pt x="0" y="20819"/>
                </a:cubicBezTo>
                <a:lnTo>
                  <a:pt x="0" y="781"/>
                </a:lnTo>
                <a:cubicBezTo>
                  <a:pt x="0" y="350"/>
                  <a:pt x="9671" y="0"/>
                  <a:pt x="21600" y="0"/>
                </a:cubicBezTo>
              </a:path>
            </a:pathLst>
          </a:custGeom>
          <a:ln w="76200">
            <a:solidFill>
              <a:schemeClr val="accent2"/>
            </a:solidFill>
            <a:headEnd type="triangle"/>
            <a:tailEnd type="oval"/>
          </a:ln>
        </p:spPr>
        <p:txBody>
          <a:bodyPr lIns="45719" rIns="45719" anchor="ctr"/>
          <a:lstStyle/>
          <a:p>
            <a:pPr algn="ctr"/>
          </a:p>
        </p:txBody>
      </p:sp>
      <p:sp>
        <p:nvSpPr>
          <p:cNvPr id="1027" name="Content Placeholder 3"/>
          <p:cNvSpPr txBox="1"/>
          <p:nvPr/>
        </p:nvSpPr>
        <p:spPr>
          <a:xfrm>
            <a:off x="93256" y="5404513"/>
            <a:ext cx="8839201" cy="125559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0040" indent="-320040">
              <a:spcBef>
                <a:spcPts val="700"/>
              </a:spcBef>
              <a:buClr>
                <a:schemeClr val="accent2"/>
              </a:buClr>
              <a:buSzPct val="60000"/>
              <a:buChar char="◻"/>
              <a:defRPr sz="2900"/>
            </a:pPr>
            <a:r>
              <a:t>Solution 1: Make the network reliable</a:t>
            </a:r>
          </a:p>
          <a:p>
            <a:pPr marL="320040" indent="-320040">
              <a:spcBef>
                <a:spcPts val="700"/>
              </a:spcBef>
              <a:buClr>
                <a:schemeClr val="accent2"/>
              </a:buClr>
              <a:buSzPct val="60000"/>
              <a:buChar char="◻"/>
              <a:defRPr sz="2900"/>
            </a:pPr>
            <a:r>
              <a:t>Solution 2: App level, end-to-end check, retry on failure</a:t>
            </a:r>
          </a:p>
        </p:txBody>
      </p:sp>
      <p:grpSp>
        <p:nvGrpSpPr>
          <p:cNvPr id="1030" name="Group 37"/>
          <p:cNvGrpSpPr/>
          <p:nvPr/>
        </p:nvGrpSpPr>
        <p:grpSpPr>
          <a:xfrm>
            <a:off x="1999941" y="1633738"/>
            <a:ext cx="1517387" cy="1778959"/>
            <a:chOff x="0" y="0"/>
            <a:chExt cx="1517386" cy="1778958"/>
          </a:xfrm>
        </p:grpSpPr>
        <p:sp>
          <p:nvSpPr>
            <p:cNvPr id="1028" name="Rectangular Callout 38"/>
            <p:cNvSpPr/>
            <p:nvPr/>
          </p:nvSpPr>
          <p:spPr>
            <a:xfrm flipH="1">
              <a:off x="2" y="21037"/>
              <a:ext cx="1517385" cy="17579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029"/>
                  </a:lnTo>
                  <a:lnTo>
                    <a:pt x="18000" y="12029"/>
                  </a:lnTo>
                  <a:lnTo>
                    <a:pt x="12369" y="21600"/>
                  </a:lnTo>
                  <a:lnTo>
                    <a:pt x="12600" y="12029"/>
                  </a:lnTo>
                  <a:lnTo>
                    <a:pt x="0" y="12029"/>
                  </a:lnTo>
                  <a:lnTo>
                    <a:pt x="0" y="7017"/>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29" name="TextBox 39"/>
            <p:cNvSpPr txBox="1"/>
            <p:nvPr/>
          </p:nvSpPr>
          <p:spPr>
            <a:xfrm>
              <a:off x="0" y="0"/>
              <a:ext cx="1517385"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Integrity Check</a:t>
              </a:r>
            </a:p>
          </p:txBody>
        </p:sp>
      </p:grpSp>
      <p:grpSp>
        <p:nvGrpSpPr>
          <p:cNvPr id="1033" name="Group 40"/>
          <p:cNvGrpSpPr/>
          <p:nvPr/>
        </p:nvGrpSpPr>
        <p:grpSpPr>
          <a:xfrm>
            <a:off x="5386861" y="1654774"/>
            <a:ext cx="1517388" cy="1710724"/>
            <a:chOff x="0" y="0"/>
            <a:chExt cx="1517386" cy="1710722"/>
          </a:xfrm>
        </p:grpSpPr>
        <p:sp>
          <p:nvSpPr>
            <p:cNvPr id="1031" name="Rectangular Callout 41"/>
            <p:cNvSpPr/>
            <p:nvPr/>
          </p:nvSpPr>
          <p:spPr>
            <a:xfrm flipH="1">
              <a:off x="2" y="21037"/>
              <a:ext cx="1517385" cy="16896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515"/>
                  </a:lnTo>
                  <a:lnTo>
                    <a:pt x="9000" y="12515"/>
                  </a:lnTo>
                  <a:lnTo>
                    <a:pt x="9066" y="21600"/>
                  </a:lnTo>
                  <a:lnTo>
                    <a:pt x="3600" y="12515"/>
                  </a:lnTo>
                  <a:lnTo>
                    <a:pt x="0" y="12515"/>
                  </a:lnTo>
                  <a:lnTo>
                    <a:pt x="0" y="73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32" name="TextBox 42"/>
            <p:cNvSpPr txBox="1"/>
            <p:nvPr/>
          </p:nvSpPr>
          <p:spPr>
            <a:xfrm>
              <a:off x="0" y="0"/>
              <a:ext cx="1517385"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Integrity Check</a:t>
              </a:r>
            </a:p>
          </p:txBody>
        </p:sp>
      </p:grpSp>
      <p:grpSp>
        <p:nvGrpSpPr>
          <p:cNvPr id="1036" name="Group 43"/>
          <p:cNvGrpSpPr/>
          <p:nvPr/>
        </p:nvGrpSpPr>
        <p:grpSpPr>
          <a:xfrm>
            <a:off x="3754162" y="3654368"/>
            <a:ext cx="1517388" cy="1500243"/>
            <a:chOff x="0" y="0"/>
            <a:chExt cx="1517386" cy="1500242"/>
          </a:xfrm>
        </p:grpSpPr>
        <p:sp>
          <p:nvSpPr>
            <p:cNvPr id="1034" name="Rectangular Callout 44"/>
            <p:cNvSpPr/>
            <p:nvPr/>
          </p:nvSpPr>
          <p:spPr>
            <a:xfrm flipH="1">
              <a:off x="2" y="0"/>
              <a:ext cx="1517385" cy="15002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505"/>
                  </a:moveTo>
                  <a:lnTo>
                    <a:pt x="12600" y="7505"/>
                  </a:lnTo>
                  <a:lnTo>
                    <a:pt x="12758" y="0"/>
                  </a:lnTo>
                  <a:lnTo>
                    <a:pt x="18000" y="7505"/>
                  </a:lnTo>
                  <a:lnTo>
                    <a:pt x="21600" y="7505"/>
                  </a:lnTo>
                  <a:lnTo>
                    <a:pt x="21600" y="21600"/>
                  </a:lnTo>
                  <a:lnTo>
                    <a:pt x="0" y="21600"/>
                  </a:lnTo>
                  <a:lnTo>
                    <a:pt x="0" y="9854"/>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35" name="TextBox 45"/>
            <p:cNvSpPr txBox="1"/>
            <p:nvPr/>
          </p:nvSpPr>
          <p:spPr>
            <a:xfrm>
              <a:off x="0" y="500221"/>
              <a:ext cx="1517385"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Integrity Check</a:t>
              </a:r>
            </a:p>
          </p:txBody>
        </p:sp>
      </p:grpSp>
      <p:sp>
        <p:nvSpPr>
          <p:cNvPr id="1037" name="Elbow Connector 35"/>
          <p:cNvSpPr/>
          <p:nvPr/>
        </p:nvSpPr>
        <p:spPr>
          <a:xfrm>
            <a:off x="1552421" y="2583695"/>
            <a:ext cx="2555555" cy="6695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 y="0"/>
                </a:moveTo>
                <a:lnTo>
                  <a:pt x="0" y="0"/>
                </a:lnTo>
                <a:lnTo>
                  <a:pt x="0" y="21600"/>
                </a:lnTo>
                <a:lnTo>
                  <a:pt x="19668" y="21600"/>
                </a:lnTo>
                <a:lnTo>
                  <a:pt x="19668" y="21282"/>
                </a:lnTo>
                <a:lnTo>
                  <a:pt x="21600" y="21282"/>
                </a:lnTo>
              </a:path>
            </a:pathLst>
          </a:custGeom>
          <a:ln w="76200">
            <a:solidFill>
              <a:schemeClr val="accent2"/>
            </a:solidFill>
            <a:headEnd type="oval"/>
            <a:tailEnd type="triangle"/>
          </a:ln>
        </p:spPr>
        <p:txBody>
          <a:bodyPr lIns="45719" rIns="45719" anchor="ctr"/>
          <a:lstStyle/>
          <a:p>
            <a:pPr/>
          </a:p>
        </p:txBody>
      </p:sp>
      <p:sp>
        <p:nvSpPr>
          <p:cNvPr id="1038" name="U-Turn Arrow 53"/>
          <p:cNvSpPr/>
          <p:nvPr/>
        </p:nvSpPr>
        <p:spPr>
          <a:xfrm flipH="1">
            <a:off x="2644529" y="2361062"/>
            <a:ext cx="1604477" cy="745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4529"/>
                </a:lnTo>
                <a:cubicBezTo>
                  <a:pt x="0" y="6505"/>
                  <a:pt x="3022" y="0"/>
                  <a:pt x="6749" y="0"/>
                </a:cubicBezTo>
                <a:lnTo>
                  <a:pt x="13379" y="0"/>
                </a:lnTo>
                <a:cubicBezTo>
                  <a:pt x="17106" y="0"/>
                  <a:pt x="20128" y="6505"/>
                  <a:pt x="20128" y="14529"/>
                </a:cubicBezTo>
                <a:lnTo>
                  <a:pt x="20128" y="16200"/>
                </a:lnTo>
                <a:lnTo>
                  <a:pt x="21600" y="16200"/>
                </a:lnTo>
                <a:lnTo>
                  <a:pt x="19092" y="21600"/>
                </a:lnTo>
                <a:lnTo>
                  <a:pt x="16584" y="16200"/>
                </a:lnTo>
                <a:lnTo>
                  <a:pt x="18056" y="16200"/>
                </a:lnTo>
                <a:lnTo>
                  <a:pt x="18056" y="14529"/>
                </a:lnTo>
                <a:cubicBezTo>
                  <a:pt x="18056" y="8968"/>
                  <a:pt x="15962" y="4460"/>
                  <a:pt x="13379" y="4460"/>
                </a:cubicBezTo>
                <a:lnTo>
                  <a:pt x="6749" y="4460"/>
                </a:lnTo>
                <a:cubicBezTo>
                  <a:pt x="4166" y="4460"/>
                  <a:pt x="2072" y="8968"/>
                  <a:pt x="2072" y="14529"/>
                </a:cubicBezTo>
                <a:lnTo>
                  <a:pt x="2072" y="21600"/>
                </a:lnTo>
                <a:close/>
              </a:path>
            </a:pathLst>
          </a:custGeom>
          <a:solidFill>
            <a:schemeClr val="accent2"/>
          </a:solidFill>
          <a:ln w="19050">
            <a:solidFill>
              <a:srgbClr val="6D0F14"/>
            </a:solidFill>
          </a:ln>
        </p:spPr>
        <p:txBody>
          <a:bodyPr lIns="45719" rIns="45719" anchor="ctr"/>
          <a:lstStyle/>
          <a:p>
            <a:pPr algn="ctr"/>
          </a:p>
        </p:txBody>
      </p:sp>
      <p:sp>
        <p:nvSpPr>
          <p:cNvPr id="1039" name="U-Turn Arrow 56"/>
          <p:cNvSpPr/>
          <p:nvPr/>
        </p:nvSpPr>
        <p:spPr>
          <a:xfrm flipH="1" rot="10800000">
            <a:off x="2758632" y="3802996"/>
            <a:ext cx="1604477" cy="7452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14529"/>
                </a:lnTo>
                <a:cubicBezTo>
                  <a:pt x="0" y="6505"/>
                  <a:pt x="3022" y="0"/>
                  <a:pt x="6749" y="0"/>
                </a:cubicBezTo>
                <a:lnTo>
                  <a:pt x="13379" y="0"/>
                </a:lnTo>
                <a:cubicBezTo>
                  <a:pt x="17106" y="0"/>
                  <a:pt x="20128" y="6505"/>
                  <a:pt x="20128" y="14529"/>
                </a:cubicBezTo>
                <a:lnTo>
                  <a:pt x="20128" y="16200"/>
                </a:lnTo>
                <a:lnTo>
                  <a:pt x="21600" y="16200"/>
                </a:lnTo>
                <a:lnTo>
                  <a:pt x="19092" y="21600"/>
                </a:lnTo>
                <a:lnTo>
                  <a:pt x="16584" y="16200"/>
                </a:lnTo>
                <a:lnTo>
                  <a:pt x="18056" y="16200"/>
                </a:lnTo>
                <a:lnTo>
                  <a:pt x="18056" y="14529"/>
                </a:lnTo>
                <a:cubicBezTo>
                  <a:pt x="18056" y="8968"/>
                  <a:pt x="15962" y="4460"/>
                  <a:pt x="13379" y="4460"/>
                </a:cubicBezTo>
                <a:lnTo>
                  <a:pt x="6749" y="4460"/>
                </a:lnTo>
                <a:cubicBezTo>
                  <a:pt x="4166" y="4460"/>
                  <a:pt x="2072" y="8968"/>
                  <a:pt x="2072" y="14529"/>
                </a:cubicBezTo>
                <a:lnTo>
                  <a:pt x="2072" y="21600"/>
                </a:lnTo>
                <a:close/>
              </a:path>
            </a:pathLst>
          </a:custGeom>
          <a:solidFill>
            <a:schemeClr val="accent2"/>
          </a:solidFill>
          <a:ln w="19050">
            <a:solidFill>
              <a:srgbClr val="6D0F14"/>
            </a:solidFill>
          </a:ln>
        </p:spPr>
        <p:txBody>
          <a:bodyPr lIns="45719" rIns="45719" anchor="ctr"/>
          <a:lstStyle/>
          <a:p>
            <a:pPr algn="ctr"/>
          </a:p>
        </p:txBody>
      </p:sp>
      <p:sp>
        <p:nvSpPr>
          <p:cNvPr id="1040" name="Multiply 48"/>
          <p:cNvSpPr/>
          <p:nvPr/>
        </p:nvSpPr>
        <p:spPr>
          <a:xfrm>
            <a:off x="4043467" y="2919951"/>
            <a:ext cx="664692" cy="6646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1041" name="Elbow Connector 55"/>
          <p:cNvSpPr/>
          <p:nvPr/>
        </p:nvSpPr>
        <p:spPr>
          <a:xfrm flipV="1">
            <a:off x="4813825" y="2715687"/>
            <a:ext cx="2633305" cy="536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582" y="0"/>
                </a:lnTo>
                <a:lnTo>
                  <a:pt x="21582" y="21600"/>
                </a:lnTo>
                <a:lnTo>
                  <a:pt x="21600" y="21600"/>
                </a:lnTo>
              </a:path>
            </a:pathLst>
          </a:custGeom>
          <a:ln w="76200">
            <a:solidFill>
              <a:schemeClr val="accent2"/>
            </a:solidFill>
            <a:headEnd type="oval"/>
            <a:tailEnd type="triangle"/>
          </a:ln>
        </p:spPr>
        <p:txBody>
          <a:bodyPr lIns="45719" rIns="45719" anchor="ctr"/>
          <a:lstStyle/>
          <a:p>
            <a:pPr/>
          </a:p>
        </p:txBody>
      </p:sp>
      <p:grpSp>
        <p:nvGrpSpPr>
          <p:cNvPr id="1044" name="Group 5126"/>
          <p:cNvGrpSpPr/>
          <p:nvPr/>
        </p:nvGrpSpPr>
        <p:grpSpPr>
          <a:xfrm>
            <a:off x="3822260" y="784672"/>
            <a:ext cx="1983129" cy="2328490"/>
            <a:chOff x="0" y="0"/>
            <a:chExt cx="1983127" cy="2328488"/>
          </a:xfrm>
        </p:grpSpPr>
        <p:sp>
          <p:nvSpPr>
            <p:cNvPr id="1042" name="Rectangular Callout 71"/>
            <p:cNvSpPr/>
            <p:nvPr/>
          </p:nvSpPr>
          <p:spPr>
            <a:xfrm flipH="1">
              <a:off x="96606" y="449588"/>
              <a:ext cx="1687305" cy="18789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515"/>
                  </a:lnTo>
                  <a:lnTo>
                    <a:pt x="9000" y="12515"/>
                  </a:lnTo>
                  <a:lnTo>
                    <a:pt x="9066" y="21600"/>
                  </a:lnTo>
                  <a:lnTo>
                    <a:pt x="3600" y="12515"/>
                  </a:lnTo>
                  <a:lnTo>
                    <a:pt x="0" y="12515"/>
                  </a:lnTo>
                  <a:lnTo>
                    <a:pt x="0" y="73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1043" name="Picture 4" descr="Picture 4"/>
            <p:cNvPicPr>
              <a:picLocks noChangeAspect="1"/>
            </p:cNvPicPr>
            <p:nvPr/>
          </p:nvPicPr>
          <p:blipFill>
            <a:blip r:embed="rId5">
              <a:extLst/>
            </a:blip>
            <a:stretch>
              <a:fillRect/>
            </a:stretch>
          </p:blipFill>
          <p:spPr>
            <a:xfrm>
              <a:off x="0" y="0"/>
              <a:ext cx="1983128" cy="1983128"/>
            </a:xfrm>
            <a:prstGeom prst="rect">
              <a:avLst/>
            </a:prstGeom>
            <a:ln w="12700" cap="flat">
              <a:noFill/>
              <a:miter lim="400000"/>
            </a:ln>
            <a:effectLst/>
          </p:spPr>
        </p:pic>
      </p:grpSp>
      <p:sp>
        <p:nvSpPr>
          <p:cNvPr id="1045" name="Straight Connector 5130"/>
          <p:cNvSpPr/>
          <p:nvPr/>
        </p:nvSpPr>
        <p:spPr>
          <a:xfrm>
            <a:off x="514350" y="5695950"/>
            <a:ext cx="5467350" cy="0"/>
          </a:xfrm>
          <a:prstGeom prst="line">
            <a:avLst/>
          </a:prstGeom>
          <a:ln w="57150">
            <a:solidFill>
              <a:schemeClr val="accent2"/>
            </a:solidFill>
          </a:ln>
        </p:spPr>
        <p:txBody>
          <a:bodyPr lIns="45719" rIns="45719"/>
          <a:lstStyle/>
          <a:p>
            <a:pPr/>
          </a:p>
        </p:txBody>
      </p:sp>
      <p:grpSp>
        <p:nvGrpSpPr>
          <p:cNvPr id="1048" name="Group 80"/>
          <p:cNvGrpSpPr/>
          <p:nvPr/>
        </p:nvGrpSpPr>
        <p:grpSpPr>
          <a:xfrm>
            <a:off x="5838825" y="4199647"/>
            <a:ext cx="2778133" cy="1482121"/>
            <a:chOff x="0" y="0"/>
            <a:chExt cx="2778131" cy="1482120"/>
          </a:xfrm>
        </p:grpSpPr>
        <p:sp>
          <p:nvSpPr>
            <p:cNvPr id="1046" name="Rectangular Callout 81"/>
            <p:cNvSpPr/>
            <p:nvPr/>
          </p:nvSpPr>
          <p:spPr>
            <a:xfrm flipH="1">
              <a:off x="3" y="21037"/>
              <a:ext cx="2778129" cy="146108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4473"/>
                  </a:lnTo>
                  <a:lnTo>
                    <a:pt x="18000" y="14473"/>
                  </a:lnTo>
                  <a:lnTo>
                    <a:pt x="19169" y="21600"/>
                  </a:lnTo>
                  <a:lnTo>
                    <a:pt x="12600" y="14473"/>
                  </a:lnTo>
                  <a:lnTo>
                    <a:pt x="0" y="14473"/>
                  </a:lnTo>
                  <a:lnTo>
                    <a:pt x="0" y="8442"/>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47" name="TextBox 82"/>
            <p:cNvSpPr txBox="1"/>
            <p:nvPr/>
          </p:nvSpPr>
          <p:spPr>
            <a:xfrm>
              <a:off x="0" y="0"/>
              <a:ext cx="2778129"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App has to do a check anyway!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26"/>
                                        </p:tgtEl>
                                        <p:attrNameLst>
                                          <p:attrName>style.visibility</p:attrName>
                                        </p:attrNameLst>
                                      </p:cBhvr>
                                      <p:to>
                                        <p:strVal val="visible"/>
                                      </p:to>
                                    </p:set>
                                    <p:animEffect filter="wipe(left)" transition="in">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Class="exit" nodeType="clickEffect" presetSubtype="8" presetID="22" grpId="2" fill="hold">
                                  <p:stCondLst>
                                    <p:cond delay="0"/>
                                  </p:stCondLst>
                                  <p:iterate type="el" backwards="0">
                                    <p:tmAbs val="0"/>
                                  </p:iterate>
                                  <p:childTnLst>
                                    <p:animEffect filter="wipe(left)" transition="out">
                                      <p:cBhvr>
                                        <p:cTn id="11" dur="500" fill="hold"/>
                                        <p:tgtEl>
                                          <p:spTgt spid="1026"/>
                                        </p:tgtEl>
                                      </p:cBhvr>
                                    </p:animEffect>
                                    <p:set>
                                      <p:cBhvr>
                                        <p:cTn id="12" fill="hold">
                                          <p:stCondLst>
                                            <p:cond delay="499"/>
                                          </p:stCondLst>
                                        </p:cTn>
                                        <p:tgtEl>
                                          <p:spTgt spid="1026"/>
                                        </p:tgtEl>
                                        <p:attrNameLst>
                                          <p:attrName>style.visibility</p:attrName>
                                        </p:attrNameLst>
                                      </p:cBhvr>
                                      <p:to>
                                        <p:strVal val="hidden"/>
                                      </p:to>
                                    </p:set>
                                  </p:childTnLst>
                                </p:cTn>
                              </p:par>
                            </p:childTnLst>
                          </p:cTn>
                        </p:par>
                        <p:par>
                          <p:cTn id="13" fill="hold">
                            <p:stCondLst>
                              <p:cond delay="500"/>
                            </p:stCondLst>
                            <p:childTnLst>
                              <p:par>
                                <p:cTn id="14" presetClass="entr" nodeType="afterEffect" presetSubtype="4" presetID="2" grpId="3" fill="hold">
                                  <p:stCondLst>
                                    <p:cond delay="0"/>
                                  </p:stCondLst>
                                  <p:iterate type="el" backwards="0">
                                    <p:tmAbs val="0"/>
                                  </p:iterate>
                                  <p:childTnLst>
                                    <p:set>
                                      <p:cBhvr>
                                        <p:cTn id="15" fill="hold"/>
                                        <p:tgtEl>
                                          <p:spTgt spid="1027">
                                            <p:bg/>
                                          </p:spTgt>
                                        </p:tgtEl>
                                        <p:attrNameLst>
                                          <p:attrName>style.visibility</p:attrName>
                                        </p:attrNameLst>
                                      </p:cBhvr>
                                      <p:to>
                                        <p:strVal val="visible"/>
                                      </p:to>
                                    </p:set>
                                    <p:anim calcmode="lin" valueType="num">
                                      <p:cBhvr>
                                        <p:cTn id="16" dur="500" fill="hold"/>
                                        <p:tgtEl>
                                          <p:spTgt spid="1027">
                                            <p:bg/>
                                          </p:spTgt>
                                        </p:tgtEl>
                                        <p:attrNameLst>
                                          <p:attrName>ppt_x</p:attrName>
                                        </p:attrNameLst>
                                      </p:cBhvr>
                                      <p:tavLst>
                                        <p:tav tm="0">
                                          <p:val>
                                            <p:strVal val="#ppt_x"/>
                                          </p:val>
                                        </p:tav>
                                        <p:tav tm="100000">
                                          <p:val>
                                            <p:strVal val="#ppt_x"/>
                                          </p:val>
                                        </p:tav>
                                      </p:tavLst>
                                    </p:anim>
                                    <p:anim calcmode="lin" valueType="num">
                                      <p:cBhvr>
                                        <p:cTn id="17" dur="500" fill="hold"/>
                                        <p:tgtEl>
                                          <p:spTgt spid="1027">
                                            <p:bg/>
                                          </p:spTgt>
                                        </p:tgtEl>
                                        <p:attrNameLst>
                                          <p:attrName>ppt_y</p:attrName>
                                        </p:attrNameLst>
                                      </p:cBhvr>
                                      <p:tavLst>
                                        <p:tav tm="0">
                                          <p:val>
                                            <p:strVal val="1+#ppt_h/2"/>
                                          </p:val>
                                        </p:tav>
                                        <p:tav tm="100000">
                                          <p:val>
                                            <p:strVal val="#ppt_y"/>
                                          </p:val>
                                        </p:tav>
                                      </p:tavLst>
                                    </p:anim>
                                  </p:childTnLst>
                                </p:cTn>
                              </p:par>
                              <p:par>
                                <p:cTn id="18" presetClass="entr" nodeType="withEffect" presetSubtype="4" presetID="2" grpId="3" fill="hold">
                                  <p:stCondLst>
                                    <p:cond delay="0"/>
                                  </p:stCondLst>
                                  <p:iterate type="el" backwards="0">
                                    <p:tmAbs val="0"/>
                                  </p:iterate>
                                  <p:childTnLst>
                                    <p:set>
                                      <p:cBhvr>
                                        <p:cTn id="19" fill="hold"/>
                                        <p:tgtEl>
                                          <p:spTgt spid="1027">
                                            <p:txEl>
                                              <p:pRg st="0" end="0"/>
                                            </p:txEl>
                                          </p:spTgt>
                                        </p:tgtEl>
                                        <p:attrNameLst>
                                          <p:attrName>style.visibility</p:attrName>
                                        </p:attrNameLst>
                                      </p:cBhvr>
                                      <p:to>
                                        <p:strVal val="visible"/>
                                      </p:to>
                                    </p:set>
                                    <p:anim calcmode="lin" valueType="num">
                                      <p:cBhvr>
                                        <p:cTn id="20"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21"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 grpId="4" fill="hold">
                                  <p:stCondLst>
                                    <p:cond delay="0"/>
                                  </p:stCondLst>
                                  <p:iterate type="el" backwards="0">
                                    <p:tmAbs val="0"/>
                                  </p:iterate>
                                  <p:childTnLst>
                                    <p:set>
                                      <p:cBhvr>
                                        <p:cTn id="25" fill="hold"/>
                                        <p:tgtEl>
                                          <p:spTgt spid="1030"/>
                                        </p:tgtEl>
                                        <p:attrNameLst>
                                          <p:attrName>style.visibility</p:attrName>
                                        </p:attrNameLst>
                                      </p:cBhvr>
                                      <p:to>
                                        <p:strVal val="visible"/>
                                      </p:to>
                                    </p:set>
                                    <p:anim calcmode="lin" valueType="num">
                                      <p:cBhvr>
                                        <p:cTn id="26" dur="500" fill="hold"/>
                                        <p:tgtEl>
                                          <p:spTgt spid="1030"/>
                                        </p:tgtEl>
                                        <p:attrNameLst>
                                          <p:attrName>ppt_x</p:attrName>
                                        </p:attrNameLst>
                                      </p:cBhvr>
                                      <p:tavLst>
                                        <p:tav tm="0">
                                          <p:val>
                                            <p:strVal val="#ppt_x"/>
                                          </p:val>
                                        </p:tav>
                                        <p:tav tm="100000">
                                          <p:val>
                                            <p:strVal val="#ppt_x"/>
                                          </p:val>
                                        </p:tav>
                                      </p:tavLst>
                                    </p:anim>
                                    <p:anim calcmode="lin" valueType="num">
                                      <p:cBhvr>
                                        <p:cTn id="27" dur="500" fill="hold"/>
                                        <p:tgtEl>
                                          <p:spTgt spid="1030"/>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Class="entr" nodeType="afterEffect" presetSubtype="4" presetID="2" grpId="5" fill="hold">
                                  <p:stCondLst>
                                    <p:cond delay="0"/>
                                  </p:stCondLst>
                                  <p:iterate type="el" backwards="0">
                                    <p:tmAbs val="0"/>
                                  </p:iterate>
                                  <p:childTnLst>
                                    <p:set>
                                      <p:cBhvr>
                                        <p:cTn id="30" fill="hold"/>
                                        <p:tgtEl>
                                          <p:spTgt spid="1033"/>
                                        </p:tgtEl>
                                        <p:attrNameLst>
                                          <p:attrName>style.visibility</p:attrName>
                                        </p:attrNameLst>
                                      </p:cBhvr>
                                      <p:to>
                                        <p:strVal val="visible"/>
                                      </p:to>
                                    </p:set>
                                    <p:anim calcmode="lin" valueType="num">
                                      <p:cBhvr>
                                        <p:cTn id="31" dur="500" fill="hold"/>
                                        <p:tgtEl>
                                          <p:spTgt spid="1033"/>
                                        </p:tgtEl>
                                        <p:attrNameLst>
                                          <p:attrName>ppt_x</p:attrName>
                                        </p:attrNameLst>
                                      </p:cBhvr>
                                      <p:tavLst>
                                        <p:tav tm="0">
                                          <p:val>
                                            <p:strVal val="#ppt_x"/>
                                          </p:val>
                                        </p:tav>
                                        <p:tav tm="100000">
                                          <p:val>
                                            <p:strVal val="#ppt_x"/>
                                          </p:val>
                                        </p:tav>
                                      </p:tavLst>
                                    </p:anim>
                                    <p:anim calcmode="lin" valueType="num">
                                      <p:cBhvr>
                                        <p:cTn id="32" dur="500" fill="hold"/>
                                        <p:tgtEl>
                                          <p:spTgt spid="1033"/>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Class="entr" nodeType="afterEffect" presetSubtype="4" presetID="2" grpId="6" fill="hold">
                                  <p:stCondLst>
                                    <p:cond delay="0"/>
                                  </p:stCondLst>
                                  <p:iterate type="el" backwards="0">
                                    <p:tmAbs val="0"/>
                                  </p:iterate>
                                  <p:childTnLst>
                                    <p:set>
                                      <p:cBhvr>
                                        <p:cTn id="35" fill="hold"/>
                                        <p:tgtEl>
                                          <p:spTgt spid="1036"/>
                                        </p:tgtEl>
                                        <p:attrNameLst>
                                          <p:attrName>style.visibility</p:attrName>
                                        </p:attrNameLst>
                                      </p:cBhvr>
                                      <p:to>
                                        <p:strVal val="visible"/>
                                      </p:to>
                                    </p:set>
                                    <p:anim calcmode="lin" valueType="num">
                                      <p:cBhvr>
                                        <p:cTn id="36" dur="500" fill="hold"/>
                                        <p:tgtEl>
                                          <p:spTgt spid="1036"/>
                                        </p:tgtEl>
                                        <p:attrNameLst>
                                          <p:attrName>ppt_x</p:attrName>
                                        </p:attrNameLst>
                                      </p:cBhvr>
                                      <p:tavLst>
                                        <p:tav tm="0">
                                          <p:val>
                                            <p:strVal val="#ppt_x"/>
                                          </p:val>
                                        </p:tav>
                                        <p:tav tm="100000">
                                          <p:val>
                                            <p:strVal val="#ppt_x"/>
                                          </p:val>
                                        </p:tav>
                                      </p:tavLst>
                                    </p:anim>
                                    <p:anim calcmode="lin" valueType="num">
                                      <p:cBhvr>
                                        <p:cTn id="37" dur="500" fill="hold"/>
                                        <p:tgtEl>
                                          <p:spTgt spid="1036"/>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Class="exit" nodeType="clickEffect" presetSubtype="4" presetID="2" grpId="7" fill="hold">
                                  <p:stCondLst>
                                    <p:cond delay="0"/>
                                  </p:stCondLst>
                                  <p:iterate type="el" backwards="0">
                                    <p:tmAbs val="0"/>
                                  </p:iterate>
                                  <p:childTnLst>
                                    <p:anim calcmode="lin" valueType="num">
                                      <p:cBhvr>
                                        <p:cTn id="41" dur="500" fill="hold"/>
                                        <p:tgtEl>
                                          <p:spTgt spid="1030"/>
                                        </p:tgtEl>
                                        <p:attrNameLst>
                                          <p:attrName>ppt_x</p:attrName>
                                        </p:attrNameLst>
                                      </p:cBhvr>
                                      <p:tavLst>
                                        <p:tav tm="0">
                                          <p:val>
                                            <p:strVal val="ppt_x"/>
                                          </p:val>
                                        </p:tav>
                                        <p:tav tm="100000">
                                          <p:val>
                                            <p:strVal val="ppt_x"/>
                                          </p:val>
                                        </p:tav>
                                      </p:tavLst>
                                    </p:anim>
                                    <p:anim calcmode="lin" valueType="num">
                                      <p:cBhvr>
                                        <p:cTn id="42" dur="500" fill="hold"/>
                                        <p:tgtEl>
                                          <p:spTgt spid="1030"/>
                                        </p:tgtEl>
                                        <p:attrNameLst>
                                          <p:attrName>ppt_y</p:attrName>
                                        </p:attrNameLst>
                                      </p:cBhvr>
                                      <p:tavLst>
                                        <p:tav tm="0">
                                          <p:val>
                                            <p:strVal val="ppt_y"/>
                                          </p:val>
                                        </p:tav>
                                        <p:tav tm="100000">
                                          <p:val>
                                            <p:strVal val="1+ppt_h/2"/>
                                          </p:val>
                                        </p:tav>
                                      </p:tavLst>
                                    </p:anim>
                                    <p:set>
                                      <p:cBhvr>
                                        <p:cTn id="43" fill="hold">
                                          <p:stCondLst>
                                            <p:cond delay="499"/>
                                          </p:stCondLst>
                                        </p:cTn>
                                        <p:tgtEl>
                                          <p:spTgt spid="1030"/>
                                        </p:tgtEl>
                                        <p:attrNameLst>
                                          <p:attrName>style.visibility</p:attrName>
                                        </p:attrNameLst>
                                      </p:cBhvr>
                                      <p:to>
                                        <p:strVal val="hidden"/>
                                      </p:to>
                                    </p:set>
                                  </p:childTnLst>
                                </p:cTn>
                              </p:par>
                            </p:childTnLst>
                          </p:cTn>
                        </p:par>
                        <p:par>
                          <p:cTn id="44" fill="hold">
                            <p:stCondLst>
                              <p:cond delay="500"/>
                            </p:stCondLst>
                            <p:childTnLst>
                              <p:par>
                                <p:cTn id="45" presetClass="exit" nodeType="afterEffect" presetSubtype="4" presetID="2" grpId="8" fill="hold">
                                  <p:stCondLst>
                                    <p:cond delay="0"/>
                                  </p:stCondLst>
                                  <p:iterate type="el" backwards="0">
                                    <p:tmAbs val="0"/>
                                  </p:iterate>
                                  <p:childTnLst>
                                    <p:anim calcmode="lin" valueType="num">
                                      <p:cBhvr>
                                        <p:cTn id="46" dur="500" fill="hold"/>
                                        <p:tgtEl>
                                          <p:spTgt spid="1033"/>
                                        </p:tgtEl>
                                        <p:attrNameLst>
                                          <p:attrName>ppt_x</p:attrName>
                                        </p:attrNameLst>
                                      </p:cBhvr>
                                      <p:tavLst>
                                        <p:tav tm="0">
                                          <p:val>
                                            <p:strVal val="ppt_x"/>
                                          </p:val>
                                        </p:tav>
                                        <p:tav tm="100000">
                                          <p:val>
                                            <p:strVal val="ppt_x"/>
                                          </p:val>
                                        </p:tav>
                                      </p:tavLst>
                                    </p:anim>
                                    <p:anim calcmode="lin" valueType="num">
                                      <p:cBhvr>
                                        <p:cTn id="47" dur="500" fill="hold"/>
                                        <p:tgtEl>
                                          <p:spTgt spid="1033"/>
                                        </p:tgtEl>
                                        <p:attrNameLst>
                                          <p:attrName>ppt_y</p:attrName>
                                        </p:attrNameLst>
                                      </p:cBhvr>
                                      <p:tavLst>
                                        <p:tav tm="0">
                                          <p:val>
                                            <p:strVal val="ppt_y"/>
                                          </p:val>
                                        </p:tav>
                                        <p:tav tm="100000">
                                          <p:val>
                                            <p:strVal val="1+ppt_h/2"/>
                                          </p:val>
                                        </p:tav>
                                      </p:tavLst>
                                    </p:anim>
                                    <p:set>
                                      <p:cBhvr>
                                        <p:cTn id="48" fill="hold">
                                          <p:stCondLst>
                                            <p:cond delay="499"/>
                                          </p:stCondLst>
                                        </p:cTn>
                                        <p:tgtEl>
                                          <p:spTgt spid="1033"/>
                                        </p:tgtEl>
                                        <p:attrNameLst>
                                          <p:attrName>style.visibility</p:attrName>
                                        </p:attrNameLst>
                                      </p:cBhvr>
                                      <p:to>
                                        <p:strVal val="hidden"/>
                                      </p:to>
                                    </p:set>
                                  </p:childTnLst>
                                </p:cTn>
                              </p:par>
                            </p:childTnLst>
                          </p:cTn>
                        </p:par>
                        <p:par>
                          <p:cTn id="49" fill="hold">
                            <p:stCondLst>
                              <p:cond delay="1000"/>
                            </p:stCondLst>
                            <p:childTnLst>
                              <p:par>
                                <p:cTn id="50" presetClass="exit" nodeType="afterEffect" presetSubtype="4" presetID="2" grpId="9" fill="hold">
                                  <p:stCondLst>
                                    <p:cond delay="0"/>
                                  </p:stCondLst>
                                  <p:iterate type="el" backwards="0">
                                    <p:tmAbs val="0"/>
                                  </p:iterate>
                                  <p:childTnLst>
                                    <p:anim calcmode="lin" valueType="num">
                                      <p:cBhvr>
                                        <p:cTn id="51" dur="500" fill="hold"/>
                                        <p:tgtEl>
                                          <p:spTgt spid="1036"/>
                                        </p:tgtEl>
                                        <p:attrNameLst>
                                          <p:attrName>ppt_x</p:attrName>
                                        </p:attrNameLst>
                                      </p:cBhvr>
                                      <p:tavLst>
                                        <p:tav tm="0">
                                          <p:val>
                                            <p:strVal val="ppt_x"/>
                                          </p:val>
                                        </p:tav>
                                        <p:tav tm="100000">
                                          <p:val>
                                            <p:strVal val="ppt_x"/>
                                          </p:val>
                                        </p:tav>
                                      </p:tavLst>
                                    </p:anim>
                                    <p:anim calcmode="lin" valueType="num">
                                      <p:cBhvr>
                                        <p:cTn id="52" dur="500" fill="hold"/>
                                        <p:tgtEl>
                                          <p:spTgt spid="1036"/>
                                        </p:tgtEl>
                                        <p:attrNameLst>
                                          <p:attrName>ppt_y</p:attrName>
                                        </p:attrNameLst>
                                      </p:cBhvr>
                                      <p:tavLst>
                                        <p:tav tm="0">
                                          <p:val>
                                            <p:strVal val="ppt_y"/>
                                          </p:val>
                                        </p:tav>
                                        <p:tav tm="100000">
                                          <p:val>
                                            <p:strVal val="1+ppt_h/2"/>
                                          </p:val>
                                        </p:tav>
                                      </p:tavLst>
                                    </p:anim>
                                    <p:set>
                                      <p:cBhvr>
                                        <p:cTn id="53" fill="hold">
                                          <p:stCondLst>
                                            <p:cond delay="499"/>
                                          </p:stCondLst>
                                        </p:cTn>
                                        <p:tgtEl>
                                          <p:spTgt spid="1036"/>
                                        </p:tgtEl>
                                        <p:attrNameLst>
                                          <p:attrName>style.visibility</p:attrName>
                                        </p:attrNameLst>
                                      </p:cBhvr>
                                      <p:to>
                                        <p:strVal val="hidden"/>
                                      </p:to>
                                    </p:set>
                                  </p:childTnLst>
                                </p:cTn>
                              </p:par>
                            </p:childTnLst>
                          </p:cTn>
                        </p:par>
                        <p:par>
                          <p:cTn id="54" fill="hold">
                            <p:stCondLst>
                              <p:cond delay="1500"/>
                            </p:stCondLst>
                            <p:childTnLst>
                              <p:par>
                                <p:cTn id="55" presetClass="entr" nodeType="afterEffect" presetSubtype="8" presetID="22" grpId="10" fill="hold">
                                  <p:stCondLst>
                                    <p:cond delay="0"/>
                                  </p:stCondLst>
                                  <p:iterate type="el" backwards="0">
                                    <p:tmAbs val="0"/>
                                  </p:iterate>
                                  <p:childTnLst>
                                    <p:set>
                                      <p:cBhvr>
                                        <p:cTn id="56" fill="hold"/>
                                        <p:tgtEl>
                                          <p:spTgt spid="1037"/>
                                        </p:tgtEl>
                                        <p:attrNameLst>
                                          <p:attrName>style.visibility</p:attrName>
                                        </p:attrNameLst>
                                      </p:cBhvr>
                                      <p:to>
                                        <p:strVal val="visible"/>
                                      </p:to>
                                    </p:set>
                                    <p:animEffect filter="wipe(left)" transition="in">
                                      <p:cBhvr>
                                        <p:cTn id="57" dur="500"/>
                                        <p:tgtEl>
                                          <p:spTgt spid="1037"/>
                                        </p:tgtEl>
                                      </p:cBhvr>
                                    </p:animEffect>
                                  </p:childTnLst>
                                </p:cTn>
                              </p:par>
                            </p:childTnLst>
                          </p:cTn>
                        </p:par>
                        <p:par>
                          <p:cTn id="58" fill="hold">
                            <p:stCondLst>
                              <p:cond delay="2000"/>
                            </p:stCondLst>
                            <p:childTnLst>
                              <p:par>
                                <p:cTn id="59" presetClass="entr" nodeType="afterEffect" presetSubtype="4" presetID="2" grpId="11" fill="hold">
                                  <p:stCondLst>
                                    <p:cond delay="0"/>
                                  </p:stCondLst>
                                  <p:iterate type="el" backwards="0">
                                    <p:tmAbs val="0"/>
                                  </p:iterate>
                                  <p:childTnLst>
                                    <p:set>
                                      <p:cBhvr>
                                        <p:cTn id="60" fill="hold"/>
                                        <p:tgtEl>
                                          <p:spTgt spid="1040"/>
                                        </p:tgtEl>
                                        <p:attrNameLst>
                                          <p:attrName>style.visibility</p:attrName>
                                        </p:attrNameLst>
                                      </p:cBhvr>
                                      <p:to>
                                        <p:strVal val="visible"/>
                                      </p:to>
                                    </p:set>
                                    <p:anim calcmode="lin" valueType="num">
                                      <p:cBhvr>
                                        <p:cTn id="61" dur="500" fill="hold"/>
                                        <p:tgtEl>
                                          <p:spTgt spid="1040"/>
                                        </p:tgtEl>
                                        <p:attrNameLst>
                                          <p:attrName>ppt_x</p:attrName>
                                        </p:attrNameLst>
                                      </p:cBhvr>
                                      <p:tavLst>
                                        <p:tav tm="0">
                                          <p:val>
                                            <p:strVal val="#ppt_x"/>
                                          </p:val>
                                        </p:tav>
                                        <p:tav tm="100000">
                                          <p:val>
                                            <p:strVal val="#ppt_x"/>
                                          </p:val>
                                        </p:tav>
                                      </p:tavLst>
                                    </p:anim>
                                    <p:anim calcmode="lin" valueType="num">
                                      <p:cBhvr>
                                        <p:cTn id="62"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2" presetID="22" grpId="12" fill="hold">
                                  <p:stCondLst>
                                    <p:cond delay="0"/>
                                  </p:stCondLst>
                                  <p:iterate type="el" backwards="0">
                                    <p:tmAbs val="0"/>
                                  </p:iterate>
                                  <p:childTnLst>
                                    <p:set>
                                      <p:cBhvr>
                                        <p:cTn id="66" fill="hold"/>
                                        <p:tgtEl>
                                          <p:spTgt spid="1038"/>
                                        </p:tgtEl>
                                        <p:attrNameLst>
                                          <p:attrName>style.visibility</p:attrName>
                                        </p:attrNameLst>
                                      </p:cBhvr>
                                      <p:to>
                                        <p:strVal val="visible"/>
                                      </p:to>
                                    </p:set>
                                    <p:animEffect filter="wipe(right)" transition="in">
                                      <p:cBhvr>
                                        <p:cTn id="67" dur="500"/>
                                        <p:tgtEl>
                                          <p:spTgt spid="1038"/>
                                        </p:tgtEl>
                                      </p:cBhvr>
                                    </p:animEffect>
                                  </p:childTnLst>
                                </p:cTn>
                              </p:par>
                            </p:childTnLst>
                          </p:cTn>
                        </p:par>
                      </p:childTnLst>
                    </p:cTn>
                  </p:par>
                  <p:par>
                    <p:cTn id="68" fill="hold">
                      <p:stCondLst>
                        <p:cond delay="indefinite"/>
                      </p:stCondLst>
                      <p:childTnLst>
                        <p:par>
                          <p:cTn id="69" fill="hold">
                            <p:stCondLst>
                              <p:cond delay="0"/>
                            </p:stCondLst>
                            <p:childTnLst>
                              <p:par>
                                <p:cTn id="70" presetClass="entr" nodeType="clickEffect" presetSubtype="8" presetID="22" grpId="13" fill="hold">
                                  <p:stCondLst>
                                    <p:cond delay="0"/>
                                  </p:stCondLst>
                                  <p:iterate type="el" backwards="0">
                                    <p:tmAbs val="0"/>
                                  </p:iterate>
                                  <p:childTnLst>
                                    <p:set>
                                      <p:cBhvr>
                                        <p:cTn id="71" fill="hold"/>
                                        <p:tgtEl>
                                          <p:spTgt spid="1039"/>
                                        </p:tgtEl>
                                        <p:attrNameLst>
                                          <p:attrName>style.visibility</p:attrName>
                                        </p:attrNameLst>
                                      </p:cBhvr>
                                      <p:to>
                                        <p:strVal val="visible"/>
                                      </p:to>
                                    </p:set>
                                    <p:animEffect filter="wipe(left)" transition="in">
                                      <p:cBhvr>
                                        <p:cTn id="72" dur="500"/>
                                        <p:tgtEl>
                                          <p:spTgt spid="1039"/>
                                        </p:tgtEl>
                                      </p:cBhvr>
                                    </p:animEffect>
                                  </p:childTnLst>
                                </p:cTn>
                              </p:par>
                            </p:childTnLst>
                          </p:cTn>
                        </p:par>
                        <p:par>
                          <p:cTn id="73" fill="hold">
                            <p:stCondLst>
                              <p:cond delay="500"/>
                            </p:stCondLst>
                            <p:childTnLst>
                              <p:par>
                                <p:cTn id="74" presetClass="exit" nodeType="afterEffect" presetSubtype="4" presetID="2" grpId="14" fill="hold">
                                  <p:stCondLst>
                                    <p:cond delay="0"/>
                                  </p:stCondLst>
                                  <p:iterate type="el" backwards="0">
                                    <p:tmAbs val="0"/>
                                  </p:iterate>
                                  <p:childTnLst>
                                    <p:anim calcmode="lin" valueType="num">
                                      <p:cBhvr>
                                        <p:cTn id="75" dur="500" fill="hold"/>
                                        <p:tgtEl>
                                          <p:spTgt spid="1040"/>
                                        </p:tgtEl>
                                        <p:attrNameLst>
                                          <p:attrName>ppt_x</p:attrName>
                                        </p:attrNameLst>
                                      </p:cBhvr>
                                      <p:tavLst>
                                        <p:tav tm="0">
                                          <p:val>
                                            <p:strVal val="ppt_x"/>
                                          </p:val>
                                        </p:tav>
                                        <p:tav tm="100000">
                                          <p:val>
                                            <p:strVal val="ppt_x"/>
                                          </p:val>
                                        </p:tav>
                                      </p:tavLst>
                                    </p:anim>
                                    <p:anim calcmode="lin" valueType="num">
                                      <p:cBhvr>
                                        <p:cTn id="76" dur="500" fill="hold"/>
                                        <p:tgtEl>
                                          <p:spTgt spid="1040"/>
                                        </p:tgtEl>
                                        <p:attrNameLst>
                                          <p:attrName>ppt_y</p:attrName>
                                        </p:attrNameLst>
                                      </p:cBhvr>
                                      <p:tavLst>
                                        <p:tav tm="0">
                                          <p:val>
                                            <p:strVal val="ppt_y"/>
                                          </p:val>
                                        </p:tav>
                                        <p:tav tm="100000">
                                          <p:val>
                                            <p:strVal val="1+ppt_h/2"/>
                                          </p:val>
                                        </p:tav>
                                      </p:tavLst>
                                    </p:anim>
                                    <p:set>
                                      <p:cBhvr>
                                        <p:cTn id="77" fill="hold">
                                          <p:stCondLst>
                                            <p:cond delay="499"/>
                                          </p:stCondLst>
                                        </p:cTn>
                                        <p:tgtEl>
                                          <p:spTgt spid="1040"/>
                                        </p:tgtEl>
                                        <p:attrNameLst>
                                          <p:attrName>style.visibility</p:attrName>
                                        </p:attrNameLst>
                                      </p:cBhvr>
                                      <p:to>
                                        <p:strVal val="hidden"/>
                                      </p:to>
                                    </p:set>
                                  </p:childTnLst>
                                </p:cTn>
                              </p:par>
                            </p:childTnLst>
                          </p:cTn>
                        </p:par>
                        <p:par>
                          <p:cTn id="78" fill="hold">
                            <p:stCondLst>
                              <p:cond delay="1000"/>
                            </p:stCondLst>
                            <p:childTnLst>
                              <p:par>
                                <p:cTn id="79" presetClass="entr" nodeType="afterEffect" presetSubtype="8" presetID="22" grpId="15" fill="hold">
                                  <p:stCondLst>
                                    <p:cond delay="0"/>
                                  </p:stCondLst>
                                  <p:iterate type="el" backwards="0">
                                    <p:tmAbs val="0"/>
                                  </p:iterate>
                                  <p:childTnLst>
                                    <p:set>
                                      <p:cBhvr>
                                        <p:cTn id="80" fill="hold"/>
                                        <p:tgtEl>
                                          <p:spTgt spid="1041"/>
                                        </p:tgtEl>
                                        <p:attrNameLst>
                                          <p:attrName>style.visibility</p:attrName>
                                        </p:attrNameLst>
                                      </p:cBhvr>
                                      <p:to>
                                        <p:strVal val="visible"/>
                                      </p:to>
                                    </p:set>
                                    <p:animEffect filter="wipe(left)" transition="in">
                                      <p:cBhvr>
                                        <p:cTn id="81" dur="500"/>
                                        <p:tgtEl>
                                          <p:spTgt spid="1041"/>
                                        </p:tgtEl>
                                      </p:cBhvr>
                                    </p:animEffect>
                                  </p:childTnLst>
                                </p:cTn>
                              </p:par>
                            </p:childTnLst>
                          </p:cTn>
                        </p:par>
                      </p:childTnLst>
                    </p:cTn>
                  </p:par>
                  <p:par>
                    <p:cTn id="82" fill="hold">
                      <p:stCondLst>
                        <p:cond delay="indefinite"/>
                      </p:stCondLst>
                      <p:childTnLst>
                        <p:par>
                          <p:cTn id="83" fill="hold">
                            <p:stCondLst>
                              <p:cond delay="0"/>
                            </p:stCondLst>
                            <p:childTnLst>
                              <p:par>
                                <p:cTn id="84" presetClass="exit" nodeType="clickEffect" presetSubtype="8" presetID="22" grpId="16" fill="hold">
                                  <p:stCondLst>
                                    <p:cond delay="0"/>
                                  </p:stCondLst>
                                  <p:iterate type="el" backwards="0">
                                    <p:tmAbs val="0"/>
                                  </p:iterate>
                                  <p:childTnLst>
                                    <p:animEffect filter="wipe(left)" transition="out">
                                      <p:cBhvr>
                                        <p:cTn id="85" dur="500" fill="hold"/>
                                        <p:tgtEl>
                                          <p:spTgt spid="1037"/>
                                        </p:tgtEl>
                                      </p:cBhvr>
                                    </p:animEffect>
                                    <p:set>
                                      <p:cBhvr>
                                        <p:cTn id="86" fill="hold">
                                          <p:stCondLst>
                                            <p:cond delay="499"/>
                                          </p:stCondLst>
                                        </p:cTn>
                                        <p:tgtEl>
                                          <p:spTgt spid="1037"/>
                                        </p:tgtEl>
                                        <p:attrNameLst>
                                          <p:attrName>style.visibility</p:attrName>
                                        </p:attrNameLst>
                                      </p:cBhvr>
                                      <p:to>
                                        <p:strVal val="hidden"/>
                                      </p:to>
                                    </p:set>
                                  </p:childTnLst>
                                </p:cTn>
                              </p:par>
                            </p:childTnLst>
                          </p:cTn>
                        </p:par>
                        <p:par>
                          <p:cTn id="87" fill="hold">
                            <p:stCondLst>
                              <p:cond delay="500"/>
                            </p:stCondLst>
                            <p:childTnLst>
                              <p:par>
                                <p:cTn id="88" presetClass="exit" nodeType="afterEffect" presetSubtype="8" presetID="22" grpId="17" fill="hold">
                                  <p:stCondLst>
                                    <p:cond delay="0"/>
                                  </p:stCondLst>
                                  <p:iterate type="el" backwards="0">
                                    <p:tmAbs val="0"/>
                                  </p:iterate>
                                  <p:childTnLst>
                                    <p:animEffect filter="wipe(left)" transition="out">
                                      <p:cBhvr>
                                        <p:cTn id="89" dur="500" fill="hold"/>
                                        <p:tgtEl>
                                          <p:spTgt spid="1041"/>
                                        </p:tgtEl>
                                      </p:cBhvr>
                                    </p:animEffect>
                                    <p:set>
                                      <p:cBhvr>
                                        <p:cTn id="90" fill="hold">
                                          <p:stCondLst>
                                            <p:cond delay="499"/>
                                          </p:stCondLst>
                                        </p:cTn>
                                        <p:tgtEl>
                                          <p:spTgt spid="1041"/>
                                        </p:tgtEl>
                                        <p:attrNameLst>
                                          <p:attrName>style.visibility</p:attrName>
                                        </p:attrNameLst>
                                      </p:cBhvr>
                                      <p:to>
                                        <p:strVal val="hidden"/>
                                      </p:to>
                                    </p:set>
                                  </p:childTnLst>
                                </p:cTn>
                              </p:par>
                            </p:childTnLst>
                          </p:cTn>
                        </p:par>
                        <p:par>
                          <p:cTn id="91" fill="hold">
                            <p:stCondLst>
                              <p:cond delay="1000"/>
                            </p:stCondLst>
                            <p:childTnLst>
                              <p:par>
                                <p:cTn id="92" presetClass="exit" nodeType="afterEffect" presetSubtype="8" presetID="22" grpId="18" fill="hold">
                                  <p:stCondLst>
                                    <p:cond delay="0"/>
                                  </p:stCondLst>
                                  <p:iterate type="el" backwards="0">
                                    <p:tmAbs val="0"/>
                                  </p:iterate>
                                  <p:childTnLst>
                                    <p:animEffect filter="wipe(left)" transition="out">
                                      <p:cBhvr>
                                        <p:cTn id="93" dur="500" fill="hold"/>
                                        <p:tgtEl>
                                          <p:spTgt spid="1038"/>
                                        </p:tgtEl>
                                      </p:cBhvr>
                                    </p:animEffect>
                                    <p:set>
                                      <p:cBhvr>
                                        <p:cTn id="94" fill="hold">
                                          <p:stCondLst>
                                            <p:cond delay="499"/>
                                          </p:stCondLst>
                                        </p:cTn>
                                        <p:tgtEl>
                                          <p:spTgt spid="1038"/>
                                        </p:tgtEl>
                                        <p:attrNameLst>
                                          <p:attrName>style.visibility</p:attrName>
                                        </p:attrNameLst>
                                      </p:cBhvr>
                                      <p:to>
                                        <p:strVal val="hidden"/>
                                      </p:to>
                                    </p:set>
                                  </p:childTnLst>
                                </p:cTn>
                              </p:par>
                            </p:childTnLst>
                          </p:cTn>
                        </p:par>
                        <p:par>
                          <p:cTn id="95" fill="hold">
                            <p:stCondLst>
                              <p:cond delay="1500"/>
                            </p:stCondLst>
                            <p:childTnLst>
                              <p:par>
                                <p:cTn id="96" presetClass="exit" nodeType="afterEffect" presetSubtype="8" presetID="22" grpId="19" fill="hold">
                                  <p:stCondLst>
                                    <p:cond delay="0"/>
                                  </p:stCondLst>
                                  <p:iterate type="el" backwards="0">
                                    <p:tmAbs val="0"/>
                                  </p:iterate>
                                  <p:childTnLst>
                                    <p:animEffect filter="wipe(left)" transition="out">
                                      <p:cBhvr>
                                        <p:cTn id="97" dur="500" fill="hold"/>
                                        <p:tgtEl>
                                          <p:spTgt spid="1039"/>
                                        </p:tgtEl>
                                      </p:cBhvr>
                                    </p:animEffect>
                                    <p:set>
                                      <p:cBhvr>
                                        <p:cTn id="98" fill="hold">
                                          <p:stCondLst>
                                            <p:cond delay="499"/>
                                          </p:stCondLst>
                                        </p:cTn>
                                        <p:tgtEl>
                                          <p:spTgt spid="103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Class="entr" nodeType="clickEffect" presetSubtype="4" presetID="2" grpId="20" fill="hold">
                                  <p:stCondLst>
                                    <p:cond delay="0"/>
                                  </p:stCondLst>
                                  <p:iterate type="el" backwards="0">
                                    <p:tmAbs val="0"/>
                                  </p:iterate>
                                  <p:childTnLst>
                                    <p:set>
                                      <p:cBhvr>
                                        <p:cTn id="102" fill="hold"/>
                                        <p:tgtEl>
                                          <p:spTgt spid="1044"/>
                                        </p:tgtEl>
                                        <p:attrNameLst>
                                          <p:attrName>style.visibility</p:attrName>
                                        </p:attrNameLst>
                                      </p:cBhvr>
                                      <p:to>
                                        <p:strVal val="visible"/>
                                      </p:to>
                                    </p:set>
                                    <p:anim calcmode="lin" valueType="num">
                                      <p:cBhvr>
                                        <p:cTn id="103" dur="500" fill="hold"/>
                                        <p:tgtEl>
                                          <p:spTgt spid="1044"/>
                                        </p:tgtEl>
                                        <p:attrNameLst>
                                          <p:attrName>ppt_x</p:attrName>
                                        </p:attrNameLst>
                                      </p:cBhvr>
                                      <p:tavLst>
                                        <p:tav tm="0">
                                          <p:val>
                                            <p:strVal val="#ppt_x"/>
                                          </p:val>
                                        </p:tav>
                                        <p:tav tm="100000">
                                          <p:val>
                                            <p:strVal val="#ppt_x"/>
                                          </p:val>
                                        </p:tav>
                                      </p:tavLst>
                                    </p:anim>
                                    <p:anim calcmode="lin" valueType="num">
                                      <p:cBhvr>
                                        <p:cTn id="104"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8" presetID="22" grpId="21" fill="hold">
                                  <p:stCondLst>
                                    <p:cond delay="0"/>
                                  </p:stCondLst>
                                  <p:iterate type="el" backwards="0">
                                    <p:tmAbs val="0"/>
                                  </p:iterate>
                                  <p:childTnLst>
                                    <p:set>
                                      <p:cBhvr>
                                        <p:cTn id="108" fill="hold"/>
                                        <p:tgtEl>
                                          <p:spTgt spid="1045"/>
                                        </p:tgtEl>
                                        <p:attrNameLst>
                                          <p:attrName>style.visibility</p:attrName>
                                        </p:attrNameLst>
                                      </p:cBhvr>
                                      <p:to>
                                        <p:strVal val="visible"/>
                                      </p:to>
                                    </p:set>
                                    <p:animEffect filter="wipe(left)" transition="in">
                                      <p:cBhvr>
                                        <p:cTn id="109" dur="500"/>
                                        <p:tgtEl>
                                          <p:spTgt spid="1045"/>
                                        </p:tgtEl>
                                      </p:cBhvr>
                                    </p:animEffect>
                                  </p:childTnLst>
                                </p:cTn>
                              </p:par>
                            </p:childTnLst>
                          </p:cTn>
                        </p:par>
                        <p:par>
                          <p:cTn id="110" fill="hold">
                            <p:stCondLst>
                              <p:cond delay="500"/>
                            </p:stCondLst>
                            <p:childTnLst>
                              <p:par>
                                <p:cTn id="111" presetClass="entr" nodeType="afterEffect" presetSubtype="4" presetID="2" grpId="22" fill="hold">
                                  <p:stCondLst>
                                    <p:cond delay="0"/>
                                  </p:stCondLst>
                                  <p:iterate type="el" backwards="0">
                                    <p:tmAbs val="0"/>
                                  </p:iterate>
                                  <p:childTnLst>
                                    <p:set>
                                      <p:cBhvr>
                                        <p:cTn id="112" fill="hold"/>
                                        <p:tgtEl>
                                          <p:spTgt spid="1048"/>
                                        </p:tgtEl>
                                        <p:attrNameLst>
                                          <p:attrName>style.visibility</p:attrName>
                                        </p:attrNameLst>
                                      </p:cBhvr>
                                      <p:to>
                                        <p:strVal val="visible"/>
                                      </p:to>
                                    </p:set>
                                    <p:anim calcmode="lin" valueType="num">
                                      <p:cBhvr>
                                        <p:cTn id="113" dur="500" fill="hold"/>
                                        <p:tgtEl>
                                          <p:spTgt spid="1048"/>
                                        </p:tgtEl>
                                        <p:attrNameLst>
                                          <p:attrName>ppt_x</p:attrName>
                                        </p:attrNameLst>
                                      </p:cBhvr>
                                      <p:tavLst>
                                        <p:tav tm="0">
                                          <p:val>
                                            <p:strVal val="#ppt_x"/>
                                          </p:val>
                                        </p:tav>
                                        <p:tav tm="100000">
                                          <p:val>
                                            <p:strVal val="#ppt_x"/>
                                          </p:val>
                                        </p:tav>
                                      </p:tavLst>
                                    </p:anim>
                                    <p:anim calcmode="lin" valueType="num">
                                      <p:cBhvr>
                                        <p:cTn id="114" dur="500" fill="hold"/>
                                        <p:tgtEl>
                                          <p:spTgt spid="1048"/>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Class="entr" nodeType="clickEffect" presetSubtype="4" presetID="2" grpId="3" fill="hold">
                                  <p:stCondLst>
                                    <p:cond delay="0"/>
                                  </p:stCondLst>
                                  <p:iterate type="el" backwards="0">
                                    <p:tmAbs val="0"/>
                                  </p:iterate>
                                  <p:childTnLst>
                                    <p:set>
                                      <p:cBhvr>
                                        <p:cTn id="118" fill="hold"/>
                                        <p:tgtEl>
                                          <p:spTgt spid="1027">
                                            <p:txEl>
                                              <p:pRg st="1" end="1"/>
                                            </p:txEl>
                                          </p:spTgt>
                                        </p:tgtEl>
                                        <p:attrNameLst>
                                          <p:attrName>style.visibility</p:attrName>
                                        </p:attrNameLst>
                                      </p:cBhvr>
                                      <p:to>
                                        <p:strVal val="visible"/>
                                      </p:to>
                                    </p:set>
                                    <p:anim calcmode="lin" valueType="num">
                                      <p:cBhvr>
                                        <p:cTn id="119" dur="5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20" dur="500" fill="hold"/>
                                        <p:tgtEl>
                                          <p:spTgt spid="10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41" grpId="17"/>
      <p:bldP build="whole" bldLvl="1" animBg="1" rev="0" advAuto="0" spid="1040" grpId="14"/>
      <p:bldP build="whole" bldLvl="1" animBg="1" rev="0" advAuto="0" spid="1030" grpId="4"/>
      <p:bldP build="whole" bldLvl="1" animBg="1" rev="0" advAuto="0" spid="1030" grpId="7"/>
      <p:bldP build="whole" bldLvl="1" animBg="1" rev="0" advAuto="0" spid="1039" grpId="13"/>
      <p:bldP build="whole" bldLvl="1" animBg="1" rev="0" advAuto="0" spid="1044" grpId="20"/>
      <p:bldP build="whole" bldLvl="1" animBg="1" rev="0" advAuto="0" spid="1038" grpId="12"/>
      <p:bldP build="p" bldLvl="5" animBg="1" rev="0" advAuto="0" spid="1027" grpId="3"/>
      <p:bldP build="whole" bldLvl="1" animBg="1" rev="0" advAuto="0" spid="1036" grpId="6"/>
      <p:bldP build="whole" bldLvl="1" animBg="1" rev="0" advAuto="0" spid="1039" grpId="19"/>
      <p:bldP build="whole" bldLvl="1" animBg="1" rev="0" advAuto="0" spid="1036" grpId="9"/>
      <p:bldP build="whole" bldLvl="1" animBg="1" rev="0" advAuto="0" spid="1037" grpId="10"/>
      <p:bldP build="whole" bldLvl="1" animBg="1" rev="0" advAuto="0" spid="1038" grpId="18"/>
      <p:bldP build="whole" bldLvl="1" animBg="1" rev="0" advAuto="0" spid="1033" grpId="5"/>
      <p:bldP build="whole" bldLvl="1" animBg="1" rev="0" advAuto="0" spid="1033" grpId="8"/>
      <p:bldP build="whole" bldLvl="1" animBg="1" rev="0" advAuto="0" spid="1037" grpId="16"/>
      <p:bldP build="whole" bldLvl="1" animBg="1" rev="0" advAuto="0" spid="1026" grpId="1"/>
      <p:bldP build="whole" bldLvl="1" animBg="1" rev="0" advAuto="0" spid="1026" grpId="2"/>
      <p:bldP build="whole" bldLvl="1" animBg="1" rev="0" advAuto="0" spid="1045" grpId="21"/>
      <p:bldP build="whole" bldLvl="1" animBg="1" rev="0" advAuto="0" spid="1048" grpId="22"/>
      <p:bldP build="whole" bldLvl="1" animBg="1" rev="0" advAuto="0" spid="1040" grpId="11"/>
      <p:bldP build="whole" bldLvl="1" animBg="1" rev="0" advAuto="0" spid="1041" grpId="15"/>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0" name="Title 1"/>
          <p:cNvSpPr txBox="1"/>
          <p:nvPr>
            <p:ph type="title"/>
          </p:nvPr>
        </p:nvSpPr>
        <p:spPr>
          <a:prstGeom prst="rect">
            <a:avLst/>
          </a:prstGeom>
        </p:spPr>
        <p:txBody>
          <a:bodyPr/>
          <a:lstStyle/>
          <a:p>
            <a:pPr/>
            <a:r>
              <a:t>Example: Reliable File Transfer</a:t>
            </a:r>
          </a:p>
        </p:txBody>
      </p:sp>
      <p:sp>
        <p:nvSpPr>
          <p:cNvPr id="1051"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52" name="Straight Connector 6"/>
          <p:cNvSpPr/>
          <p:nvPr/>
        </p:nvSpPr>
        <p:spPr>
          <a:xfrm flipH="1">
            <a:off x="1314728" y="2656245"/>
            <a:ext cx="1" cy="887105"/>
          </a:xfrm>
          <a:prstGeom prst="line">
            <a:avLst/>
          </a:prstGeom>
          <a:ln w="76200">
            <a:solidFill>
              <a:srgbClr val="464646"/>
            </a:solidFill>
          </a:ln>
        </p:spPr>
        <p:txBody>
          <a:bodyPr lIns="45719" rIns="45719"/>
          <a:lstStyle/>
          <a:p>
            <a:pPr/>
          </a:p>
        </p:txBody>
      </p:sp>
      <p:sp>
        <p:nvSpPr>
          <p:cNvPr id="1053" name="Straight Connector 8"/>
          <p:cNvSpPr/>
          <p:nvPr/>
        </p:nvSpPr>
        <p:spPr>
          <a:xfrm>
            <a:off x="971262" y="3559531"/>
            <a:ext cx="7083188" cy="1"/>
          </a:xfrm>
          <a:prstGeom prst="line">
            <a:avLst/>
          </a:prstGeom>
          <a:ln w="76200">
            <a:solidFill>
              <a:srgbClr val="464646"/>
            </a:solidFill>
          </a:ln>
        </p:spPr>
        <p:txBody>
          <a:bodyPr lIns="45719" rIns="45719"/>
          <a:lstStyle/>
          <a:p>
            <a:pPr/>
          </a:p>
        </p:txBody>
      </p:sp>
      <p:sp>
        <p:nvSpPr>
          <p:cNvPr id="1054" name="Straight Connector 10"/>
          <p:cNvSpPr/>
          <p:nvPr/>
        </p:nvSpPr>
        <p:spPr>
          <a:xfrm>
            <a:off x="7690511" y="2699462"/>
            <a:ext cx="1" cy="887105"/>
          </a:xfrm>
          <a:prstGeom prst="line">
            <a:avLst/>
          </a:prstGeom>
          <a:ln w="76200">
            <a:solidFill>
              <a:srgbClr val="464646"/>
            </a:solidFill>
          </a:ln>
        </p:spPr>
        <p:txBody>
          <a:bodyPr lIns="45719" rIns="45719"/>
          <a:lstStyle/>
          <a:p>
            <a:pPr/>
          </a:p>
        </p:txBody>
      </p:sp>
      <p:pic>
        <p:nvPicPr>
          <p:cNvPr id="1055" name="Content Placeholder 4" descr="Content Placeholder 4"/>
          <p:cNvPicPr>
            <a:picLocks noChangeAspect="1"/>
          </p:cNvPicPr>
          <p:nvPr/>
        </p:nvPicPr>
        <p:blipFill>
          <a:blip r:embed="rId2">
            <a:extLst/>
          </a:blip>
          <a:stretch>
            <a:fillRect/>
          </a:stretch>
        </p:blipFill>
        <p:spPr>
          <a:xfrm>
            <a:off x="718777" y="1980940"/>
            <a:ext cx="1219201" cy="1219201"/>
          </a:xfrm>
          <a:prstGeom prst="rect">
            <a:avLst/>
          </a:prstGeom>
          <a:ln w="12700">
            <a:miter lim="400000"/>
          </a:ln>
        </p:spPr>
      </p:pic>
      <p:pic>
        <p:nvPicPr>
          <p:cNvPr id="1056" name="Content Placeholder 4" descr="Content Placeholder 4"/>
          <p:cNvPicPr>
            <a:picLocks noChangeAspect="1"/>
          </p:cNvPicPr>
          <p:nvPr/>
        </p:nvPicPr>
        <p:blipFill>
          <a:blip r:embed="rId2">
            <a:extLst/>
          </a:blip>
          <a:stretch>
            <a:fillRect/>
          </a:stretch>
        </p:blipFill>
        <p:spPr>
          <a:xfrm>
            <a:off x="7094559" y="2024159"/>
            <a:ext cx="1219201" cy="1219201"/>
          </a:xfrm>
          <a:prstGeom prst="rect">
            <a:avLst/>
          </a:prstGeom>
          <a:ln w="12700">
            <a:miter lim="400000"/>
          </a:ln>
        </p:spPr>
      </p:pic>
      <p:pic>
        <p:nvPicPr>
          <p:cNvPr id="1057" name="Picture 2" descr="Picture 2"/>
          <p:cNvPicPr>
            <a:picLocks noChangeAspect="1"/>
          </p:cNvPicPr>
          <p:nvPr/>
        </p:nvPicPr>
        <p:blipFill>
          <a:blip r:embed="rId3">
            <a:extLst/>
          </a:blip>
          <a:stretch>
            <a:fillRect/>
          </a:stretch>
        </p:blipFill>
        <p:spPr>
          <a:xfrm>
            <a:off x="3784584" y="3089156"/>
            <a:ext cx="1456544" cy="858858"/>
          </a:xfrm>
          <a:prstGeom prst="rect">
            <a:avLst/>
          </a:prstGeom>
          <a:ln w="12700">
            <a:miter lim="400000"/>
          </a:ln>
        </p:spPr>
      </p:pic>
      <p:pic>
        <p:nvPicPr>
          <p:cNvPr id="1058" name="Picture 3" descr="Picture 3"/>
          <p:cNvPicPr>
            <a:picLocks noChangeAspect="1"/>
          </p:cNvPicPr>
          <p:nvPr/>
        </p:nvPicPr>
        <p:blipFill>
          <a:blip r:embed="rId4">
            <a:extLst/>
          </a:blip>
          <a:stretch>
            <a:fillRect/>
          </a:stretch>
        </p:blipFill>
        <p:spPr>
          <a:xfrm>
            <a:off x="1999940" y="3252296"/>
            <a:ext cx="1289171" cy="542810"/>
          </a:xfrm>
          <a:prstGeom prst="rect">
            <a:avLst/>
          </a:prstGeom>
          <a:ln w="12700">
            <a:miter lim="400000"/>
          </a:ln>
        </p:spPr>
      </p:pic>
      <p:pic>
        <p:nvPicPr>
          <p:cNvPr id="1059" name="Picture 3" descr="Picture 3"/>
          <p:cNvPicPr>
            <a:picLocks noChangeAspect="1"/>
          </p:cNvPicPr>
          <p:nvPr/>
        </p:nvPicPr>
        <p:blipFill>
          <a:blip r:embed="rId4">
            <a:extLst/>
          </a:blip>
          <a:stretch>
            <a:fillRect/>
          </a:stretch>
        </p:blipFill>
        <p:spPr>
          <a:xfrm>
            <a:off x="5805389" y="3247182"/>
            <a:ext cx="1289171" cy="542810"/>
          </a:xfrm>
          <a:prstGeom prst="rect">
            <a:avLst/>
          </a:prstGeom>
          <a:ln w="12700">
            <a:miter lim="400000"/>
          </a:ln>
        </p:spPr>
      </p:pic>
      <p:sp>
        <p:nvSpPr>
          <p:cNvPr id="1060" name="Left Bracket 33"/>
          <p:cNvSpPr/>
          <p:nvPr/>
        </p:nvSpPr>
        <p:spPr>
          <a:xfrm rot="16200000">
            <a:off x="4158369" y="-18833"/>
            <a:ext cx="663488" cy="5868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21250"/>
                  <a:pt x="0" y="20819"/>
                </a:cubicBezTo>
                <a:lnTo>
                  <a:pt x="0" y="781"/>
                </a:lnTo>
                <a:cubicBezTo>
                  <a:pt x="0" y="350"/>
                  <a:pt x="9671" y="0"/>
                  <a:pt x="21600" y="0"/>
                </a:cubicBezTo>
              </a:path>
            </a:pathLst>
          </a:custGeom>
          <a:ln w="76200">
            <a:solidFill>
              <a:schemeClr val="accent2"/>
            </a:solidFill>
            <a:headEnd type="triangle"/>
            <a:tailEnd type="oval"/>
          </a:ln>
        </p:spPr>
        <p:txBody>
          <a:bodyPr lIns="45719" rIns="45719" anchor="ctr"/>
          <a:lstStyle/>
          <a:p>
            <a:pPr algn="ctr"/>
          </a:p>
        </p:txBody>
      </p:sp>
      <p:sp>
        <p:nvSpPr>
          <p:cNvPr id="1061" name="Content Placeholder 3"/>
          <p:cNvSpPr txBox="1"/>
          <p:nvPr/>
        </p:nvSpPr>
        <p:spPr>
          <a:xfrm>
            <a:off x="93256" y="5404513"/>
            <a:ext cx="8839201" cy="125559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0040" indent="-320040">
              <a:spcBef>
                <a:spcPts val="700"/>
              </a:spcBef>
              <a:buClr>
                <a:schemeClr val="accent2"/>
              </a:buClr>
              <a:buSzPct val="60000"/>
              <a:buChar char="◻"/>
              <a:defRPr sz="2900"/>
            </a:pPr>
            <a:r>
              <a:t>Solution 1: Make the network reliable</a:t>
            </a:r>
          </a:p>
          <a:p>
            <a:pPr marL="320040" indent="-320040">
              <a:spcBef>
                <a:spcPts val="700"/>
              </a:spcBef>
              <a:buClr>
                <a:schemeClr val="accent2"/>
              </a:buClr>
              <a:buSzPct val="60000"/>
              <a:buChar char="◻"/>
              <a:defRPr sz="2900"/>
            </a:pPr>
            <a:r>
              <a:t>Solution 2: App level, end-to-end check, retry on failure</a:t>
            </a:r>
          </a:p>
        </p:txBody>
      </p:sp>
      <p:sp>
        <p:nvSpPr>
          <p:cNvPr id="1062" name="Multiply 48"/>
          <p:cNvSpPr/>
          <p:nvPr/>
        </p:nvSpPr>
        <p:spPr>
          <a:xfrm>
            <a:off x="7092038" y="1950959"/>
            <a:ext cx="664692" cy="6646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1063" name="Straight Connector 5130"/>
          <p:cNvSpPr/>
          <p:nvPr/>
        </p:nvSpPr>
        <p:spPr>
          <a:xfrm>
            <a:off x="514350" y="5695950"/>
            <a:ext cx="5467350" cy="0"/>
          </a:xfrm>
          <a:prstGeom prst="line">
            <a:avLst/>
          </a:prstGeom>
          <a:ln w="57150">
            <a:solidFill>
              <a:schemeClr val="accent2"/>
            </a:solidFill>
          </a:ln>
        </p:spPr>
        <p:txBody>
          <a:bodyPr lIns="45719" rIns="45719"/>
          <a:lstStyle/>
          <a:p>
            <a:pPr/>
          </a:p>
        </p:txBody>
      </p:sp>
      <p:grpSp>
        <p:nvGrpSpPr>
          <p:cNvPr id="1066" name="Group 34"/>
          <p:cNvGrpSpPr/>
          <p:nvPr/>
        </p:nvGrpSpPr>
        <p:grpSpPr>
          <a:xfrm>
            <a:off x="5492334" y="1204129"/>
            <a:ext cx="1639066" cy="1836112"/>
            <a:chOff x="0" y="0"/>
            <a:chExt cx="1639065" cy="1836111"/>
          </a:xfrm>
        </p:grpSpPr>
        <p:sp>
          <p:nvSpPr>
            <p:cNvPr id="1064" name="Rectangular Callout 46"/>
            <p:cNvSpPr/>
            <p:nvPr/>
          </p:nvSpPr>
          <p:spPr>
            <a:xfrm flipH="1">
              <a:off x="2" y="21037"/>
              <a:ext cx="1639064" cy="18150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604" y="0"/>
                  </a:moveTo>
                  <a:lnTo>
                    <a:pt x="21600" y="0"/>
                  </a:lnTo>
                  <a:lnTo>
                    <a:pt x="21600" y="11650"/>
                  </a:lnTo>
                  <a:lnTo>
                    <a:pt x="9935" y="11650"/>
                  </a:lnTo>
                  <a:lnTo>
                    <a:pt x="0" y="21600"/>
                  </a:lnTo>
                  <a:lnTo>
                    <a:pt x="4936" y="11650"/>
                  </a:lnTo>
                  <a:lnTo>
                    <a:pt x="1604" y="11650"/>
                  </a:lnTo>
                  <a:lnTo>
                    <a:pt x="1604" y="6796"/>
                  </a:lnTo>
                  <a:close/>
                </a:path>
              </a:pathLst>
            </a:custGeom>
            <a:solidFill>
              <a:schemeClr val="accent3"/>
            </a:solidFill>
            <a:ln w="38100" cap="flat">
              <a:solidFill>
                <a:srgbClr val="78310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65" name="TextBox 47"/>
            <p:cNvSpPr txBox="1"/>
            <p:nvPr/>
          </p:nvSpPr>
          <p:spPr>
            <a:xfrm>
              <a:off x="0" y="0"/>
              <a:ext cx="1517385"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Please Retry</a:t>
              </a:r>
            </a:p>
          </p:txBody>
        </p:sp>
      </p:grpSp>
      <p:sp>
        <p:nvSpPr>
          <p:cNvPr id="1067" name="Left Bracket 49"/>
          <p:cNvSpPr/>
          <p:nvPr/>
        </p:nvSpPr>
        <p:spPr>
          <a:xfrm flipV="1" rot="16200000">
            <a:off x="4196555" y="15530"/>
            <a:ext cx="587115" cy="586854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9671" y="21600"/>
                  <a:pt x="0" y="21291"/>
                  <a:pt x="0" y="20909"/>
                </a:cubicBezTo>
                <a:lnTo>
                  <a:pt x="0" y="691"/>
                </a:lnTo>
                <a:cubicBezTo>
                  <a:pt x="0" y="309"/>
                  <a:pt x="9671" y="0"/>
                  <a:pt x="21600" y="0"/>
                </a:cubicBezTo>
              </a:path>
            </a:pathLst>
          </a:custGeom>
          <a:ln w="76200">
            <a:solidFill>
              <a:schemeClr val="accent3"/>
            </a:solidFill>
            <a:headEnd type="triangle"/>
            <a:tailEnd type="oval"/>
          </a:ln>
        </p:spPr>
        <p:txBody>
          <a:bodyPr lIns="45719" rIns="45719" anchor="ctr"/>
          <a:lstStyle/>
          <a:p>
            <a:pPr algn="ctr"/>
          </a:p>
        </p:txBody>
      </p:sp>
      <p:grpSp>
        <p:nvGrpSpPr>
          <p:cNvPr id="1070" name="Group 50"/>
          <p:cNvGrpSpPr/>
          <p:nvPr/>
        </p:nvGrpSpPr>
        <p:grpSpPr>
          <a:xfrm>
            <a:off x="5000625" y="4199647"/>
            <a:ext cx="3616332" cy="1805969"/>
            <a:chOff x="0" y="0"/>
            <a:chExt cx="3616331" cy="1805968"/>
          </a:xfrm>
        </p:grpSpPr>
        <p:sp>
          <p:nvSpPr>
            <p:cNvPr id="1068" name="Rectangular Callout 51"/>
            <p:cNvSpPr/>
            <p:nvPr/>
          </p:nvSpPr>
          <p:spPr>
            <a:xfrm flipH="1">
              <a:off x="4" y="21037"/>
              <a:ext cx="3616328" cy="17849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847"/>
                  </a:lnTo>
                  <a:lnTo>
                    <a:pt x="9000" y="11847"/>
                  </a:lnTo>
                  <a:lnTo>
                    <a:pt x="8953" y="21600"/>
                  </a:lnTo>
                  <a:lnTo>
                    <a:pt x="3600" y="11847"/>
                  </a:lnTo>
                  <a:lnTo>
                    <a:pt x="0" y="11847"/>
                  </a:lnTo>
                  <a:lnTo>
                    <a:pt x="0" y="6911"/>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69" name="TextBox 52"/>
            <p:cNvSpPr txBox="1"/>
            <p:nvPr/>
          </p:nvSpPr>
          <p:spPr>
            <a:xfrm>
              <a:off x="0" y="0"/>
              <a:ext cx="3616327"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Full functionality can be built at App level</a:t>
              </a:r>
            </a:p>
          </p:txBody>
        </p:sp>
      </p:grpSp>
      <p:grpSp>
        <p:nvGrpSpPr>
          <p:cNvPr id="1073" name="Group 54"/>
          <p:cNvGrpSpPr/>
          <p:nvPr/>
        </p:nvGrpSpPr>
        <p:grpSpPr>
          <a:xfrm>
            <a:off x="618683" y="1804665"/>
            <a:ext cx="7936191" cy="3415398"/>
            <a:chOff x="0" y="0"/>
            <a:chExt cx="7936189" cy="3415396"/>
          </a:xfrm>
        </p:grpSpPr>
        <p:sp>
          <p:nvSpPr>
            <p:cNvPr id="1071" name="Rectangle 57"/>
            <p:cNvSpPr/>
            <p:nvPr/>
          </p:nvSpPr>
          <p:spPr>
            <a:xfrm>
              <a:off x="-1" y="-1"/>
              <a:ext cx="7936191" cy="3415398"/>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1072" name="Content Placeholder 2"/>
            <p:cNvSpPr txBox="1"/>
            <p:nvPr/>
          </p:nvSpPr>
          <p:spPr>
            <a:xfrm>
              <a:off x="95459" y="282668"/>
              <a:ext cx="7797240" cy="3050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lnSpc>
                  <a:spcPct val="90000"/>
                </a:lnSpc>
                <a:spcBef>
                  <a:spcPts val="700"/>
                </a:spcBef>
                <a:buClr>
                  <a:srgbClr val="FFFFFF"/>
                </a:buClr>
                <a:buSzPct val="100000"/>
                <a:buFont typeface="Arial"/>
                <a:buChar char="•"/>
                <a:defRPr sz="3200">
                  <a:solidFill>
                    <a:srgbClr val="FFFFFF"/>
                  </a:solidFill>
                </a:defRPr>
              </a:pPr>
              <a:r>
                <a:t>In-network implementation…</a:t>
              </a:r>
              <a:endParaRPr sz="2400"/>
            </a:p>
            <a:p>
              <a:pPr lvl="1" marL="800100" indent="-388937">
                <a:lnSpc>
                  <a:spcPct val="90000"/>
                </a:lnSpc>
                <a:spcBef>
                  <a:spcPts val="600"/>
                </a:spcBef>
                <a:buClr>
                  <a:srgbClr val="FFFFFF"/>
                </a:buClr>
                <a:buSzPct val="100000"/>
                <a:buChar char="➢"/>
                <a:defRPr sz="2800">
                  <a:solidFill>
                    <a:srgbClr val="FFFFFF"/>
                  </a:solidFill>
                </a:defRPr>
              </a:pPr>
              <a:r>
                <a:t>Doesn’t reduce host complexity</a:t>
              </a:r>
              <a:endParaRPr sz="2000"/>
            </a:p>
            <a:p>
              <a:pPr lvl="1" marL="800100" indent="-388937">
                <a:lnSpc>
                  <a:spcPct val="90000"/>
                </a:lnSpc>
                <a:spcBef>
                  <a:spcPts val="600"/>
                </a:spcBef>
                <a:buClr>
                  <a:srgbClr val="FFFFFF"/>
                </a:buClr>
                <a:buSzPct val="100000"/>
                <a:buChar char="➢"/>
                <a:defRPr sz="2800">
                  <a:solidFill>
                    <a:srgbClr val="FFFFFF"/>
                  </a:solidFill>
                </a:defRPr>
              </a:pPr>
              <a:r>
                <a:t>Does increase network complexity</a:t>
              </a:r>
              <a:endParaRPr sz="2000"/>
            </a:p>
            <a:p>
              <a:pPr lvl="1" marL="800100" indent="-388937">
                <a:lnSpc>
                  <a:spcPct val="90000"/>
                </a:lnSpc>
                <a:spcBef>
                  <a:spcPts val="600"/>
                </a:spcBef>
                <a:buClr>
                  <a:srgbClr val="FFFFFF"/>
                </a:buClr>
                <a:buSzPct val="100000"/>
                <a:buChar char="➢"/>
                <a:defRPr sz="2800">
                  <a:solidFill>
                    <a:srgbClr val="FFFFFF"/>
                  </a:solidFill>
                </a:defRPr>
              </a:pPr>
              <a:r>
                <a:t>Increased overhead for apps that don’t need functionality</a:t>
              </a:r>
              <a:endParaRPr sz="2000"/>
            </a:p>
            <a:p>
              <a:pPr marL="342900" indent="-228600">
                <a:lnSpc>
                  <a:spcPct val="90000"/>
                </a:lnSpc>
                <a:spcBef>
                  <a:spcPts val="700"/>
                </a:spcBef>
                <a:buClr>
                  <a:srgbClr val="FFFFFF"/>
                </a:buClr>
                <a:buSzPct val="100000"/>
                <a:buFont typeface="Arial"/>
                <a:buChar char="•"/>
                <a:defRPr sz="3200">
                  <a:solidFill>
                    <a:srgbClr val="FFFFFF"/>
                  </a:solidFill>
                </a:defRPr>
              </a:pPr>
              <a:r>
                <a:t>But, in-network performance may be better</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060"/>
                                        </p:tgtEl>
                                        <p:attrNameLst>
                                          <p:attrName>style.visibility</p:attrName>
                                        </p:attrNameLst>
                                      </p:cBhvr>
                                      <p:to>
                                        <p:strVal val="visible"/>
                                      </p:to>
                                    </p:set>
                                    <p:animEffect filter="wipe(left)" transition="in">
                                      <p:cBhvr>
                                        <p:cTn id="7" dur="500"/>
                                        <p:tgtEl>
                                          <p:spTgt spid="1060"/>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1062"/>
                                        </p:tgtEl>
                                        <p:attrNameLst>
                                          <p:attrName>style.visibility</p:attrName>
                                        </p:attrNameLst>
                                      </p:cBhvr>
                                      <p:to>
                                        <p:strVal val="visible"/>
                                      </p:to>
                                    </p:set>
                                    <p:anim calcmode="lin" valueType="num">
                                      <p:cBhvr>
                                        <p:cTn id="11" dur="500" fill="hold"/>
                                        <p:tgtEl>
                                          <p:spTgt spid="1062"/>
                                        </p:tgtEl>
                                        <p:attrNameLst>
                                          <p:attrName>ppt_x</p:attrName>
                                        </p:attrNameLst>
                                      </p:cBhvr>
                                      <p:tavLst>
                                        <p:tav tm="0">
                                          <p:val>
                                            <p:strVal val="#ppt_x"/>
                                          </p:val>
                                        </p:tav>
                                        <p:tav tm="100000">
                                          <p:val>
                                            <p:strVal val="#ppt_x"/>
                                          </p:val>
                                        </p:tav>
                                      </p:tavLst>
                                    </p:anim>
                                    <p:anim calcmode="lin" valueType="num">
                                      <p:cBhvr>
                                        <p:cTn id="12" dur="500" fill="hold"/>
                                        <p:tgtEl>
                                          <p:spTgt spid="10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8" presetID="22" grpId="3" fill="hold">
                                  <p:stCondLst>
                                    <p:cond delay="0"/>
                                  </p:stCondLst>
                                  <p:iterate type="el" backwards="0">
                                    <p:tmAbs val="0"/>
                                  </p:iterate>
                                  <p:childTnLst>
                                    <p:animEffect filter="wipe(left)" transition="out">
                                      <p:cBhvr>
                                        <p:cTn id="16" dur="500" fill="hold"/>
                                        <p:tgtEl>
                                          <p:spTgt spid="1060"/>
                                        </p:tgtEl>
                                      </p:cBhvr>
                                    </p:animEffect>
                                    <p:set>
                                      <p:cBhvr>
                                        <p:cTn id="17" fill="hold">
                                          <p:stCondLst>
                                            <p:cond delay="499"/>
                                          </p:stCondLst>
                                        </p:cTn>
                                        <p:tgtEl>
                                          <p:spTgt spid="1060"/>
                                        </p:tgtEl>
                                        <p:attrNameLst>
                                          <p:attrName>style.visibility</p:attrName>
                                        </p:attrNameLst>
                                      </p:cBhvr>
                                      <p:to>
                                        <p:strVal val="hidden"/>
                                      </p:to>
                                    </p:set>
                                  </p:childTnLst>
                                </p:cTn>
                              </p:par>
                            </p:childTnLst>
                          </p:cTn>
                        </p:par>
                        <p:par>
                          <p:cTn id="18" fill="hold">
                            <p:stCondLst>
                              <p:cond delay="500"/>
                            </p:stCondLst>
                            <p:childTnLst>
                              <p:par>
                                <p:cTn id="19" presetClass="exit" nodeType="afterEffect" presetSubtype="4" presetID="2" grpId="4" fill="hold">
                                  <p:stCondLst>
                                    <p:cond delay="0"/>
                                  </p:stCondLst>
                                  <p:iterate type="el" backwards="0">
                                    <p:tmAbs val="0"/>
                                  </p:iterate>
                                  <p:childTnLst>
                                    <p:anim calcmode="lin" valueType="num">
                                      <p:cBhvr>
                                        <p:cTn id="20" dur="500" fill="hold"/>
                                        <p:tgtEl>
                                          <p:spTgt spid="1062"/>
                                        </p:tgtEl>
                                        <p:attrNameLst>
                                          <p:attrName>ppt_x</p:attrName>
                                        </p:attrNameLst>
                                      </p:cBhvr>
                                      <p:tavLst>
                                        <p:tav tm="0">
                                          <p:val>
                                            <p:strVal val="ppt_x"/>
                                          </p:val>
                                        </p:tav>
                                        <p:tav tm="100000">
                                          <p:val>
                                            <p:strVal val="ppt_x"/>
                                          </p:val>
                                        </p:tav>
                                      </p:tavLst>
                                    </p:anim>
                                    <p:anim calcmode="lin" valueType="num">
                                      <p:cBhvr>
                                        <p:cTn id="21" dur="500" fill="hold"/>
                                        <p:tgtEl>
                                          <p:spTgt spid="1062"/>
                                        </p:tgtEl>
                                        <p:attrNameLst>
                                          <p:attrName>ppt_y</p:attrName>
                                        </p:attrNameLst>
                                      </p:cBhvr>
                                      <p:tavLst>
                                        <p:tav tm="0">
                                          <p:val>
                                            <p:strVal val="ppt_y"/>
                                          </p:val>
                                        </p:tav>
                                        <p:tav tm="100000">
                                          <p:val>
                                            <p:strVal val="1+ppt_h/2"/>
                                          </p:val>
                                        </p:tav>
                                      </p:tavLst>
                                    </p:anim>
                                    <p:set>
                                      <p:cBhvr>
                                        <p:cTn id="22" fill="hold">
                                          <p:stCondLst>
                                            <p:cond delay="499"/>
                                          </p:stCondLst>
                                        </p:cTn>
                                        <p:tgtEl>
                                          <p:spTgt spid="1062"/>
                                        </p:tgtEl>
                                        <p:attrNameLst>
                                          <p:attrName>style.visibility</p:attrName>
                                        </p:attrNameLst>
                                      </p:cBhvr>
                                      <p:to>
                                        <p:strVal val="hidden"/>
                                      </p:to>
                                    </p:set>
                                  </p:childTnLst>
                                </p:cTn>
                              </p:par>
                            </p:childTnLst>
                          </p:cTn>
                        </p:par>
                        <p:par>
                          <p:cTn id="23" fill="hold">
                            <p:stCondLst>
                              <p:cond delay="1000"/>
                            </p:stCondLst>
                            <p:childTnLst>
                              <p:par>
                                <p:cTn id="24" presetClass="entr" nodeType="afterEffect" presetSubtype="2" presetID="22" grpId="5" fill="hold">
                                  <p:stCondLst>
                                    <p:cond delay="0"/>
                                  </p:stCondLst>
                                  <p:iterate type="el" backwards="0">
                                    <p:tmAbs val="0"/>
                                  </p:iterate>
                                  <p:childTnLst>
                                    <p:set>
                                      <p:cBhvr>
                                        <p:cTn id="25" fill="hold"/>
                                        <p:tgtEl>
                                          <p:spTgt spid="1067"/>
                                        </p:tgtEl>
                                        <p:attrNameLst>
                                          <p:attrName>style.visibility</p:attrName>
                                        </p:attrNameLst>
                                      </p:cBhvr>
                                      <p:to>
                                        <p:strVal val="visible"/>
                                      </p:to>
                                    </p:set>
                                    <p:animEffect filter="wipe(right)" transition="in">
                                      <p:cBhvr>
                                        <p:cTn id="26" dur="500"/>
                                        <p:tgtEl>
                                          <p:spTgt spid="1067"/>
                                        </p:tgtEl>
                                      </p:cBhvr>
                                    </p:animEffect>
                                  </p:childTnLst>
                                </p:cTn>
                              </p:par>
                            </p:childTnLst>
                          </p:cTn>
                        </p:par>
                        <p:par>
                          <p:cTn id="27" fill="hold">
                            <p:stCondLst>
                              <p:cond delay="1500"/>
                            </p:stCondLst>
                            <p:childTnLst>
                              <p:par>
                                <p:cTn id="28" presetClass="entr" nodeType="afterEffect" presetSubtype="4" presetID="2" grpId="6" fill="hold">
                                  <p:stCondLst>
                                    <p:cond delay="0"/>
                                  </p:stCondLst>
                                  <p:iterate type="el" backwards="0">
                                    <p:tmAbs val="0"/>
                                  </p:iterate>
                                  <p:childTnLst>
                                    <p:set>
                                      <p:cBhvr>
                                        <p:cTn id="29" fill="hold"/>
                                        <p:tgtEl>
                                          <p:spTgt spid="1066"/>
                                        </p:tgtEl>
                                        <p:attrNameLst>
                                          <p:attrName>style.visibility</p:attrName>
                                        </p:attrNameLst>
                                      </p:cBhvr>
                                      <p:to>
                                        <p:strVal val="visible"/>
                                      </p:to>
                                    </p:set>
                                    <p:anim calcmode="lin" valueType="num">
                                      <p:cBhvr>
                                        <p:cTn id="30" dur="500" fill="hold"/>
                                        <p:tgtEl>
                                          <p:spTgt spid="1066"/>
                                        </p:tgtEl>
                                        <p:attrNameLst>
                                          <p:attrName>ppt_x</p:attrName>
                                        </p:attrNameLst>
                                      </p:cBhvr>
                                      <p:tavLst>
                                        <p:tav tm="0">
                                          <p:val>
                                            <p:strVal val="#ppt_x"/>
                                          </p:val>
                                        </p:tav>
                                        <p:tav tm="100000">
                                          <p:val>
                                            <p:strVal val="#ppt_x"/>
                                          </p:val>
                                        </p:tav>
                                      </p:tavLst>
                                    </p:anim>
                                    <p:anim calcmode="lin" valueType="num">
                                      <p:cBhvr>
                                        <p:cTn id="31" dur="500" fill="hold"/>
                                        <p:tgtEl>
                                          <p:spTgt spid="106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Class="exit" nodeType="clickEffect" presetSubtype="2" presetID="22" grpId="7" fill="hold">
                                  <p:stCondLst>
                                    <p:cond delay="0"/>
                                  </p:stCondLst>
                                  <p:iterate type="el" backwards="0">
                                    <p:tmAbs val="0"/>
                                  </p:iterate>
                                  <p:childTnLst>
                                    <p:animEffect filter="wipe(right)" transition="out">
                                      <p:cBhvr>
                                        <p:cTn id="35" dur="500" fill="hold"/>
                                        <p:tgtEl>
                                          <p:spTgt spid="1067"/>
                                        </p:tgtEl>
                                      </p:cBhvr>
                                    </p:animEffect>
                                    <p:set>
                                      <p:cBhvr>
                                        <p:cTn id="36" fill="hold">
                                          <p:stCondLst>
                                            <p:cond delay="499"/>
                                          </p:stCondLst>
                                        </p:cTn>
                                        <p:tgtEl>
                                          <p:spTgt spid="1067"/>
                                        </p:tgtEl>
                                        <p:attrNameLst>
                                          <p:attrName>style.visibility</p:attrName>
                                        </p:attrNameLst>
                                      </p:cBhvr>
                                      <p:to>
                                        <p:strVal val="hidden"/>
                                      </p:to>
                                    </p:set>
                                  </p:childTnLst>
                                </p:cTn>
                              </p:par>
                            </p:childTnLst>
                          </p:cTn>
                        </p:par>
                        <p:par>
                          <p:cTn id="37" fill="hold">
                            <p:stCondLst>
                              <p:cond delay="500"/>
                            </p:stCondLst>
                            <p:childTnLst>
                              <p:par>
                                <p:cTn id="38" presetClass="exit" nodeType="afterEffect" presetSubtype="4" presetID="2" grpId="8" fill="hold">
                                  <p:stCondLst>
                                    <p:cond delay="0"/>
                                  </p:stCondLst>
                                  <p:iterate type="el" backwards="0">
                                    <p:tmAbs val="0"/>
                                  </p:iterate>
                                  <p:childTnLst>
                                    <p:anim calcmode="lin" valueType="num">
                                      <p:cBhvr>
                                        <p:cTn id="39" dur="500" fill="hold"/>
                                        <p:tgtEl>
                                          <p:spTgt spid="1066"/>
                                        </p:tgtEl>
                                        <p:attrNameLst>
                                          <p:attrName>ppt_x</p:attrName>
                                        </p:attrNameLst>
                                      </p:cBhvr>
                                      <p:tavLst>
                                        <p:tav tm="0">
                                          <p:val>
                                            <p:strVal val="ppt_x"/>
                                          </p:val>
                                        </p:tav>
                                        <p:tav tm="100000">
                                          <p:val>
                                            <p:strVal val="ppt_x"/>
                                          </p:val>
                                        </p:tav>
                                      </p:tavLst>
                                    </p:anim>
                                    <p:anim calcmode="lin" valueType="num">
                                      <p:cBhvr>
                                        <p:cTn id="40" dur="500" fill="hold"/>
                                        <p:tgtEl>
                                          <p:spTgt spid="1066"/>
                                        </p:tgtEl>
                                        <p:attrNameLst>
                                          <p:attrName>ppt_y</p:attrName>
                                        </p:attrNameLst>
                                      </p:cBhvr>
                                      <p:tavLst>
                                        <p:tav tm="0">
                                          <p:val>
                                            <p:strVal val="ppt_y"/>
                                          </p:val>
                                        </p:tav>
                                        <p:tav tm="100000">
                                          <p:val>
                                            <p:strVal val="1+ppt_h/2"/>
                                          </p:val>
                                        </p:tav>
                                      </p:tavLst>
                                    </p:anim>
                                    <p:set>
                                      <p:cBhvr>
                                        <p:cTn id="41" fill="hold">
                                          <p:stCondLst>
                                            <p:cond delay="499"/>
                                          </p:stCondLst>
                                        </p:cTn>
                                        <p:tgtEl>
                                          <p:spTgt spid="1066"/>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4" presetID="2" grpId="9" fill="hold">
                                  <p:stCondLst>
                                    <p:cond delay="0"/>
                                  </p:stCondLst>
                                  <p:iterate type="el" backwards="0">
                                    <p:tmAbs val="0"/>
                                  </p:iterate>
                                  <p:childTnLst>
                                    <p:set>
                                      <p:cBhvr>
                                        <p:cTn id="45" fill="hold"/>
                                        <p:tgtEl>
                                          <p:spTgt spid="1070"/>
                                        </p:tgtEl>
                                        <p:attrNameLst>
                                          <p:attrName>style.visibility</p:attrName>
                                        </p:attrNameLst>
                                      </p:cBhvr>
                                      <p:to>
                                        <p:strVal val="visible"/>
                                      </p:to>
                                    </p:set>
                                    <p:anim calcmode="lin" valueType="num">
                                      <p:cBhvr>
                                        <p:cTn id="46" dur="500" fill="hold"/>
                                        <p:tgtEl>
                                          <p:spTgt spid="1070"/>
                                        </p:tgtEl>
                                        <p:attrNameLst>
                                          <p:attrName>ppt_x</p:attrName>
                                        </p:attrNameLst>
                                      </p:cBhvr>
                                      <p:tavLst>
                                        <p:tav tm="0">
                                          <p:val>
                                            <p:strVal val="#ppt_x"/>
                                          </p:val>
                                        </p:tav>
                                        <p:tav tm="100000">
                                          <p:val>
                                            <p:strVal val="#ppt_x"/>
                                          </p:val>
                                        </p:tav>
                                      </p:tavLst>
                                    </p:anim>
                                    <p:anim calcmode="lin" valueType="num">
                                      <p:cBhvr>
                                        <p:cTn id="47" dur="500" fill="hold"/>
                                        <p:tgtEl>
                                          <p:spTgt spid="107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xit" nodeType="clickEffect" presetSubtype="4" presetID="2" grpId="10" fill="hold">
                                  <p:stCondLst>
                                    <p:cond delay="0"/>
                                  </p:stCondLst>
                                  <p:iterate type="el" backwards="0">
                                    <p:tmAbs val="0"/>
                                  </p:iterate>
                                  <p:childTnLst>
                                    <p:anim calcmode="lin" valueType="num">
                                      <p:cBhvr>
                                        <p:cTn id="51" dur="500" fill="hold"/>
                                        <p:tgtEl>
                                          <p:spTgt spid="1070"/>
                                        </p:tgtEl>
                                        <p:attrNameLst>
                                          <p:attrName>ppt_x</p:attrName>
                                        </p:attrNameLst>
                                      </p:cBhvr>
                                      <p:tavLst>
                                        <p:tav tm="0">
                                          <p:val>
                                            <p:strVal val="ppt_x"/>
                                          </p:val>
                                        </p:tav>
                                        <p:tav tm="100000">
                                          <p:val>
                                            <p:strVal val="ppt_x"/>
                                          </p:val>
                                        </p:tav>
                                      </p:tavLst>
                                    </p:anim>
                                    <p:anim calcmode="lin" valueType="num">
                                      <p:cBhvr>
                                        <p:cTn id="52" dur="500" fill="hold"/>
                                        <p:tgtEl>
                                          <p:spTgt spid="1070"/>
                                        </p:tgtEl>
                                        <p:attrNameLst>
                                          <p:attrName>ppt_y</p:attrName>
                                        </p:attrNameLst>
                                      </p:cBhvr>
                                      <p:tavLst>
                                        <p:tav tm="0">
                                          <p:val>
                                            <p:strVal val="ppt_y"/>
                                          </p:val>
                                        </p:tav>
                                        <p:tav tm="100000">
                                          <p:val>
                                            <p:strVal val="1+ppt_h/2"/>
                                          </p:val>
                                        </p:tav>
                                      </p:tavLst>
                                    </p:anim>
                                    <p:set>
                                      <p:cBhvr>
                                        <p:cTn id="53" fill="hold">
                                          <p:stCondLst>
                                            <p:cond delay="499"/>
                                          </p:stCondLst>
                                        </p:cTn>
                                        <p:tgtEl>
                                          <p:spTgt spid="1070"/>
                                        </p:tgtEl>
                                        <p:attrNameLst>
                                          <p:attrName>style.visibility</p:attrName>
                                        </p:attrNameLst>
                                      </p:cBhvr>
                                      <p:to>
                                        <p:strVal val="hidden"/>
                                      </p:to>
                                    </p:set>
                                  </p:childTnLst>
                                </p:cTn>
                              </p:par>
                            </p:childTnLst>
                          </p:cTn>
                        </p:par>
                        <p:par>
                          <p:cTn id="54" fill="hold">
                            <p:stCondLst>
                              <p:cond delay="500"/>
                            </p:stCondLst>
                            <p:childTnLst>
                              <p:par>
                                <p:cTn id="55" presetClass="entr" nodeType="afterEffect" presetSubtype="4" presetID="2" grpId="11" fill="hold">
                                  <p:stCondLst>
                                    <p:cond delay="0"/>
                                  </p:stCondLst>
                                  <p:iterate type="el" backwards="0">
                                    <p:tmAbs val="0"/>
                                  </p:iterate>
                                  <p:childTnLst>
                                    <p:set>
                                      <p:cBhvr>
                                        <p:cTn id="56" fill="hold"/>
                                        <p:tgtEl>
                                          <p:spTgt spid="1073"/>
                                        </p:tgtEl>
                                        <p:attrNameLst>
                                          <p:attrName>style.visibility</p:attrName>
                                        </p:attrNameLst>
                                      </p:cBhvr>
                                      <p:to>
                                        <p:strVal val="visible"/>
                                      </p:to>
                                    </p:set>
                                    <p:anim calcmode="lin" valueType="num">
                                      <p:cBhvr>
                                        <p:cTn id="57" dur="500" fill="hold"/>
                                        <p:tgtEl>
                                          <p:spTgt spid="1073"/>
                                        </p:tgtEl>
                                        <p:attrNameLst>
                                          <p:attrName>ppt_x</p:attrName>
                                        </p:attrNameLst>
                                      </p:cBhvr>
                                      <p:tavLst>
                                        <p:tav tm="0">
                                          <p:val>
                                            <p:strVal val="#ppt_x"/>
                                          </p:val>
                                        </p:tav>
                                        <p:tav tm="100000">
                                          <p:val>
                                            <p:strVal val="#ppt_x"/>
                                          </p:val>
                                        </p:tav>
                                      </p:tavLst>
                                    </p:anim>
                                    <p:anim calcmode="lin" valueType="num">
                                      <p:cBhvr>
                                        <p:cTn id="58" dur="500" fill="hold"/>
                                        <p:tgtEl>
                                          <p:spTgt spid="10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67" grpId="5"/>
      <p:bldP build="whole" bldLvl="1" animBg="1" rev="0" advAuto="0" spid="1062" grpId="2"/>
      <p:bldP build="whole" bldLvl="1" animBg="1" rev="0" advAuto="0" spid="1067" grpId="7"/>
      <p:bldP build="whole" bldLvl="1" animBg="1" rev="0" advAuto="0" spid="1062" grpId="4"/>
      <p:bldP build="whole" bldLvl="1" animBg="1" rev="0" advAuto="0" spid="1066" grpId="6"/>
      <p:bldP build="whole" bldLvl="1" animBg="1" rev="0" advAuto="0" spid="1070" grpId="9"/>
      <p:bldP build="whole" bldLvl="1" animBg="1" rev="0" advAuto="0" spid="1066" grpId="8"/>
      <p:bldP build="whole" bldLvl="1" animBg="1" rev="0" advAuto="0" spid="1070" grpId="10"/>
      <p:bldP build="whole" bldLvl="1" animBg="1" rev="0" advAuto="0" spid="1073" grpId="11"/>
      <p:bldP build="whole" bldLvl="1" animBg="1" rev="0" advAuto="0" spid="1060" grpId="1"/>
      <p:bldP build="whole" bldLvl="1" animBg="1" rev="0" advAuto="0" spid="1060"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Okay, what are we going to study?"/>
          <p:cNvSpPr txBox="1"/>
          <p:nvPr>
            <p:ph type="title"/>
          </p:nvPr>
        </p:nvSpPr>
        <p:spPr>
          <a:prstGeom prst="rect">
            <a:avLst/>
          </a:prstGeom>
        </p:spPr>
        <p:txBody>
          <a:bodyPr/>
          <a:lstStyle/>
          <a:p>
            <a:pPr/>
            <a:r>
              <a:t>Okay, what are we going to study?</a:t>
            </a:r>
          </a:p>
        </p:txBody>
      </p:sp>
      <p:sp>
        <p:nvSpPr>
          <p:cNvPr id="181"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2" name="Application"/>
          <p:cNvSpPr txBox="1"/>
          <p:nvPr/>
        </p:nvSpPr>
        <p:spPr>
          <a:xfrm>
            <a:off x="1683362" y="1906255"/>
            <a:ext cx="2242664" cy="573178"/>
          </a:xfrm>
          <a:prstGeom prst="rect">
            <a:avLst/>
          </a:prstGeom>
          <a:solidFill>
            <a:srgbClr val="7030A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defRPr sz="2200">
                <a:solidFill>
                  <a:srgbClr val="000000"/>
                </a:solidFill>
              </a:defRPr>
            </a:pPr>
            <a:r>
              <a:rPr sz="2900">
                <a:solidFill>
                  <a:srgbClr val="FFFFFF"/>
                </a:solidFill>
              </a:rPr>
              <a:t>Application</a:t>
            </a:r>
          </a:p>
        </p:txBody>
      </p:sp>
      <p:sp>
        <p:nvSpPr>
          <p:cNvPr id="183" name="Transport"/>
          <p:cNvSpPr txBox="1"/>
          <p:nvPr/>
        </p:nvSpPr>
        <p:spPr>
          <a:xfrm>
            <a:off x="1683366" y="2951911"/>
            <a:ext cx="2242655" cy="573178"/>
          </a:xfrm>
          <a:prstGeom prst="rect">
            <a:avLst/>
          </a:prstGeom>
          <a:solidFill>
            <a:srgbClr val="00B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Transport</a:t>
            </a:r>
          </a:p>
        </p:txBody>
      </p:sp>
      <p:sp>
        <p:nvSpPr>
          <p:cNvPr id="184" name="Network"/>
          <p:cNvSpPr txBox="1"/>
          <p:nvPr/>
        </p:nvSpPr>
        <p:spPr>
          <a:xfrm>
            <a:off x="1683366" y="3997567"/>
            <a:ext cx="2242655" cy="573178"/>
          </a:xfrm>
          <a:prstGeom prst="rect">
            <a:avLst/>
          </a:prstGeom>
          <a:solidFill>
            <a:srgbClr val="92D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Network</a:t>
            </a:r>
          </a:p>
        </p:txBody>
      </p:sp>
      <p:sp>
        <p:nvSpPr>
          <p:cNvPr id="185" name="Data Link"/>
          <p:cNvSpPr txBox="1"/>
          <p:nvPr/>
        </p:nvSpPr>
        <p:spPr>
          <a:xfrm>
            <a:off x="1683366" y="4986026"/>
            <a:ext cx="2242655" cy="573178"/>
          </a:xfrm>
          <a:prstGeom prst="rect">
            <a:avLst/>
          </a:prstGeom>
          <a:solidFill>
            <a:schemeClr val="accent3"/>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Data Link</a:t>
            </a:r>
          </a:p>
        </p:txBody>
      </p:sp>
      <p:sp>
        <p:nvSpPr>
          <p:cNvPr id="186" name="Physical"/>
          <p:cNvSpPr txBox="1"/>
          <p:nvPr/>
        </p:nvSpPr>
        <p:spPr>
          <a:xfrm>
            <a:off x="1683366" y="5974486"/>
            <a:ext cx="2242655" cy="573178"/>
          </a:xfrm>
          <a:prstGeom prst="rect">
            <a:avLst/>
          </a:prstGeom>
          <a:solidFill>
            <a:srgbClr val="FF000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Physical</a:t>
            </a:r>
          </a:p>
        </p:txBody>
      </p:sp>
      <p:grpSp>
        <p:nvGrpSpPr>
          <p:cNvPr id="190" name="Group"/>
          <p:cNvGrpSpPr/>
          <p:nvPr/>
        </p:nvGrpSpPr>
        <p:grpSpPr>
          <a:xfrm>
            <a:off x="4167437" y="4936724"/>
            <a:ext cx="952834" cy="790755"/>
            <a:chOff x="0" y="0"/>
            <a:chExt cx="952833" cy="790753"/>
          </a:xfrm>
        </p:grpSpPr>
        <p:pic>
          <p:nvPicPr>
            <p:cNvPr id="187" name="Image" descr="Image"/>
            <p:cNvPicPr>
              <a:picLocks noChangeAspect="1"/>
            </p:cNvPicPr>
            <p:nvPr/>
          </p:nvPicPr>
          <p:blipFill>
            <a:blip r:embed="rId2">
              <a:extLst/>
            </a:blip>
            <a:stretch>
              <a:fillRect/>
            </a:stretch>
          </p:blipFill>
          <p:spPr>
            <a:xfrm>
              <a:off x="0" y="330200"/>
              <a:ext cx="307037" cy="460554"/>
            </a:xfrm>
            <a:prstGeom prst="rect">
              <a:avLst/>
            </a:prstGeom>
            <a:ln w="12700" cap="flat">
              <a:noFill/>
              <a:miter lim="400000"/>
            </a:ln>
            <a:effectLst/>
          </p:spPr>
        </p:pic>
        <p:pic>
          <p:nvPicPr>
            <p:cNvPr id="188" name="Image" descr="Image"/>
            <p:cNvPicPr>
              <a:picLocks noChangeAspect="1"/>
            </p:cNvPicPr>
            <p:nvPr/>
          </p:nvPicPr>
          <p:blipFill>
            <a:blip r:embed="rId2">
              <a:extLst/>
            </a:blip>
            <a:stretch>
              <a:fillRect/>
            </a:stretch>
          </p:blipFill>
          <p:spPr>
            <a:xfrm>
              <a:off x="322898" y="0"/>
              <a:ext cx="307037" cy="460554"/>
            </a:xfrm>
            <a:prstGeom prst="rect">
              <a:avLst/>
            </a:prstGeom>
            <a:ln w="12700" cap="flat">
              <a:noFill/>
              <a:miter lim="400000"/>
            </a:ln>
            <a:effectLst/>
          </p:spPr>
        </p:pic>
        <p:pic>
          <p:nvPicPr>
            <p:cNvPr id="189" name="Image" descr="Image"/>
            <p:cNvPicPr>
              <a:picLocks noChangeAspect="1"/>
            </p:cNvPicPr>
            <p:nvPr/>
          </p:nvPicPr>
          <p:blipFill>
            <a:blip r:embed="rId2">
              <a:extLst/>
            </a:blip>
            <a:stretch>
              <a:fillRect/>
            </a:stretch>
          </p:blipFill>
          <p:spPr>
            <a:xfrm>
              <a:off x="645797" y="330200"/>
              <a:ext cx="307037" cy="460554"/>
            </a:xfrm>
            <a:prstGeom prst="rect">
              <a:avLst/>
            </a:prstGeom>
            <a:ln w="12700" cap="flat">
              <a:noFill/>
              <a:miter lim="400000"/>
            </a:ln>
            <a:effectLst/>
          </p:spPr>
        </p:pic>
      </p:grpSp>
      <p:grpSp>
        <p:nvGrpSpPr>
          <p:cNvPr id="193" name="Group"/>
          <p:cNvGrpSpPr/>
          <p:nvPr/>
        </p:nvGrpSpPr>
        <p:grpSpPr>
          <a:xfrm>
            <a:off x="4433744" y="5861024"/>
            <a:ext cx="533401" cy="800101"/>
            <a:chOff x="0" y="0"/>
            <a:chExt cx="533400" cy="800099"/>
          </a:xfrm>
        </p:grpSpPr>
        <p:pic>
          <p:nvPicPr>
            <p:cNvPr id="191" name="Image" descr="Image"/>
            <p:cNvPicPr>
              <a:picLocks noChangeAspect="1"/>
            </p:cNvPicPr>
            <p:nvPr/>
          </p:nvPicPr>
          <p:blipFill>
            <a:blip r:embed="rId2">
              <a:extLst/>
            </a:blip>
            <a:stretch>
              <a:fillRect/>
            </a:stretch>
          </p:blipFill>
          <p:spPr>
            <a:xfrm>
              <a:off x="0" y="0"/>
              <a:ext cx="533400" cy="800100"/>
            </a:xfrm>
            <a:prstGeom prst="rect">
              <a:avLst/>
            </a:prstGeom>
            <a:ln w="12700" cap="flat">
              <a:noFill/>
              <a:miter lim="400000"/>
            </a:ln>
            <a:effectLst/>
          </p:spPr>
        </p:pic>
        <p:pic>
          <p:nvPicPr>
            <p:cNvPr id="192" name="Image" descr="Image"/>
            <p:cNvPicPr>
              <a:picLocks noChangeAspect="1"/>
            </p:cNvPicPr>
            <p:nvPr/>
          </p:nvPicPr>
          <p:blipFill>
            <a:blip r:embed="rId3">
              <a:extLst/>
            </a:blip>
            <a:stretch>
              <a:fillRect/>
            </a:stretch>
          </p:blipFill>
          <p:spPr>
            <a:xfrm>
              <a:off x="113181" y="132231"/>
              <a:ext cx="307037" cy="307037"/>
            </a:xfrm>
            <a:prstGeom prst="rect">
              <a:avLst/>
            </a:prstGeom>
            <a:ln w="12700" cap="flat">
              <a:noFill/>
              <a:miter lim="400000"/>
            </a:ln>
            <a:effectLst/>
          </p:spPr>
        </p:pic>
      </p:grpSp>
      <p:grpSp>
        <p:nvGrpSpPr>
          <p:cNvPr id="198" name="Group"/>
          <p:cNvGrpSpPr/>
          <p:nvPr/>
        </p:nvGrpSpPr>
        <p:grpSpPr>
          <a:xfrm>
            <a:off x="5003157" y="3727335"/>
            <a:ext cx="3076606" cy="990601"/>
            <a:chOff x="0" y="0"/>
            <a:chExt cx="3076605" cy="990600"/>
          </a:xfrm>
        </p:grpSpPr>
        <p:pic>
          <p:nvPicPr>
            <p:cNvPr id="194" name="Image" descr="Image"/>
            <p:cNvPicPr>
              <a:picLocks noChangeAspect="1"/>
            </p:cNvPicPr>
            <p:nvPr/>
          </p:nvPicPr>
          <p:blipFill>
            <a:blip r:embed="rId4">
              <a:extLst/>
            </a:blip>
            <a:stretch>
              <a:fillRect/>
            </a:stretch>
          </p:blipFill>
          <p:spPr>
            <a:xfrm>
              <a:off x="0" y="0"/>
              <a:ext cx="1539068" cy="990600"/>
            </a:xfrm>
            <a:prstGeom prst="rect">
              <a:avLst/>
            </a:prstGeom>
            <a:ln w="12700" cap="flat">
              <a:noFill/>
              <a:miter lim="400000"/>
            </a:ln>
            <a:effectLst/>
          </p:spPr>
        </p:pic>
        <p:sp>
          <p:nvSpPr>
            <p:cNvPr id="195" name="Line"/>
            <p:cNvSpPr/>
            <p:nvPr/>
          </p:nvSpPr>
          <p:spPr>
            <a:xfrm>
              <a:off x="1688262" y="472129"/>
              <a:ext cx="873592" cy="1"/>
            </a:xfrm>
            <a:prstGeom prst="line">
              <a:avLst/>
            </a:prstGeom>
            <a:noFill/>
            <a:ln w="19050" cap="flat">
              <a:solidFill>
                <a:schemeClr val="accent1"/>
              </a:solidFill>
              <a:prstDash val="solid"/>
              <a:round/>
              <a:tailEnd type="triangle" w="med" len="med"/>
            </a:ln>
            <a:effectLst>
              <a:outerShdw sx="100000" sy="100000" kx="0" ky="0" algn="b" rotWithShape="0" blurRad="38100" dist="30000" dir="5400000">
                <a:srgbClr val="000000">
                  <a:alpha val="45000"/>
                </a:srgbClr>
              </a:outerShdw>
            </a:effectLst>
          </p:spPr>
          <p:txBody>
            <a:bodyPr wrap="square" lIns="45719" tIns="45719" rIns="45719" bIns="45719" numCol="1" anchor="t">
              <a:noAutofit/>
            </a:bodyPr>
            <a:lstStyle/>
            <a:p>
              <a:pPr/>
            </a:p>
          </p:txBody>
        </p:sp>
        <p:pic>
          <p:nvPicPr>
            <p:cNvPr id="196" name="Image" descr="Image"/>
            <p:cNvPicPr>
              <a:picLocks noChangeAspect="1"/>
            </p:cNvPicPr>
            <p:nvPr/>
          </p:nvPicPr>
          <p:blipFill>
            <a:blip r:embed="rId2">
              <a:extLst/>
            </a:blip>
            <a:stretch>
              <a:fillRect/>
            </a:stretch>
          </p:blipFill>
          <p:spPr>
            <a:xfrm>
              <a:off x="2656387" y="241656"/>
              <a:ext cx="420219" cy="630328"/>
            </a:xfrm>
            <a:prstGeom prst="rect">
              <a:avLst/>
            </a:prstGeom>
            <a:ln w="12700" cap="flat">
              <a:noFill/>
              <a:miter lim="400000"/>
            </a:ln>
            <a:effectLst/>
          </p:spPr>
        </p:pic>
        <p:sp>
          <p:nvSpPr>
            <p:cNvPr id="197" name="Packet"/>
            <p:cNvSpPr/>
            <p:nvPr/>
          </p:nvSpPr>
          <p:spPr>
            <a:xfrm>
              <a:off x="1697787" y="573671"/>
              <a:ext cx="854542" cy="287987"/>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b="1" sz="1500"/>
              </a:lvl1pPr>
            </a:lstStyle>
            <a:p>
              <a:pPr/>
              <a:r>
                <a:t>Packet</a:t>
              </a:r>
            </a:p>
          </p:txBody>
        </p:sp>
      </p:grpSp>
      <p:pic>
        <p:nvPicPr>
          <p:cNvPr id="199" name="Image" descr="Image"/>
          <p:cNvPicPr>
            <a:picLocks noChangeAspect="1"/>
          </p:cNvPicPr>
          <p:nvPr/>
        </p:nvPicPr>
        <p:blipFill>
          <a:blip r:embed="rId2">
            <a:extLst/>
          </a:blip>
          <a:stretch>
            <a:fillRect/>
          </a:stretch>
        </p:blipFill>
        <p:spPr>
          <a:xfrm>
            <a:off x="4433744" y="2923336"/>
            <a:ext cx="420219" cy="630328"/>
          </a:xfrm>
          <a:prstGeom prst="rect">
            <a:avLst/>
          </a:prstGeom>
          <a:ln w="12700">
            <a:miter lim="400000"/>
          </a:ln>
        </p:spPr>
      </p:pic>
      <p:grpSp>
        <p:nvGrpSpPr>
          <p:cNvPr id="203" name="Group"/>
          <p:cNvGrpSpPr/>
          <p:nvPr/>
        </p:nvGrpSpPr>
        <p:grpSpPr>
          <a:xfrm>
            <a:off x="4944084" y="2825190"/>
            <a:ext cx="1019355" cy="796918"/>
            <a:chOff x="0" y="0"/>
            <a:chExt cx="1019353" cy="796916"/>
          </a:xfrm>
        </p:grpSpPr>
        <p:pic>
          <p:nvPicPr>
            <p:cNvPr id="200" name="Image" descr="Image"/>
            <p:cNvPicPr>
              <a:picLocks noChangeAspect="1"/>
            </p:cNvPicPr>
            <p:nvPr/>
          </p:nvPicPr>
          <p:blipFill>
            <a:blip r:embed="rId3">
              <a:extLst/>
            </a:blip>
            <a:stretch>
              <a:fillRect/>
            </a:stretch>
          </p:blipFill>
          <p:spPr>
            <a:xfrm>
              <a:off x="0" y="0"/>
              <a:ext cx="420219" cy="420219"/>
            </a:xfrm>
            <a:prstGeom prst="rect">
              <a:avLst/>
            </a:prstGeom>
            <a:ln w="12700" cap="flat">
              <a:noFill/>
              <a:miter lim="400000"/>
            </a:ln>
            <a:effectLst/>
          </p:spPr>
        </p:pic>
        <p:pic>
          <p:nvPicPr>
            <p:cNvPr id="201" name="Image" descr="Image"/>
            <p:cNvPicPr>
              <a:picLocks noChangeAspect="1"/>
            </p:cNvPicPr>
            <p:nvPr/>
          </p:nvPicPr>
          <p:blipFill>
            <a:blip r:embed="rId5">
              <a:extLst/>
            </a:blip>
            <a:stretch>
              <a:fillRect/>
            </a:stretch>
          </p:blipFill>
          <p:spPr>
            <a:xfrm>
              <a:off x="50089" y="476876"/>
              <a:ext cx="320041" cy="320041"/>
            </a:xfrm>
            <a:prstGeom prst="rect">
              <a:avLst/>
            </a:prstGeom>
            <a:ln w="12700" cap="flat">
              <a:noFill/>
              <a:miter lim="400000"/>
            </a:ln>
            <a:effectLst/>
          </p:spPr>
        </p:pic>
        <p:pic>
          <p:nvPicPr>
            <p:cNvPr id="202" name="Image" descr="Image"/>
            <p:cNvPicPr>
              <a:picLocks noChangeAspect="1"/>
            </p:cNvPicPr>
            <p:nvPr/>
          </p:nvPicPr>
          <p:blipFill>
            <a:blip r:embed="rId6">
              <a:extLst/>
            </a:blip>
            <a:stretch>
              <a:fillRect/>
            </a:stretch>
          </p:blipFill>
          <p:spPr>
            <a:xfrm>
              <a:off x="389027" y="98145"/>
              <a:ext cx="630327" cy="630328"/>
            </a:xfrm>
            <a:prstGeom prst="rect">
              <a:avLst/>
            </a:prstGeom>
            <a:ln w="12700" cap="flat">
              <a:noFill/>
              <a:miter lim="400000"/>
            </a:ln>
            <a:effectLst/>
          </p:spPr>
        </p:pic>
      </p:grpSp>
      <p:grpSp>
        <p:nvGrpSpPr>
          <p:cNvPr id="206" name="Group"/>
          <p:cNvGrpSpPr/>
          <p:nvPr/>
        </p:nvGrpSpPr>
        <p:grpSpPr>
          <a:xfrm>
            <a:off x="4433744" y="1982735"/>
            <a:ext cx="1843784" cy="420219"/>
            <a:chOff x="0" y="0"/>
            <a:chExt cx="1843782" cy="420218"/>
          </a:xfrm>
        </p:grpSpPr>
        <p:pic>
          <p:nvPicPr>
            <p:cNvPr id="204" name="Image" descr="Image"/>
            <p:cNvPicPr>
              <a:picLocks noChangeAspect="1"/>
            </p:cNvPicPr>
            <p:nvPr/>
          </p:nvPicPr>
          <p:blipFill>
            <a:blip r:embed="rId3">
              <a:extLst/>
            </a:blip>
            <a:stretch>
              <a:fillRect/>
            </a:stretch>
          </p:blipFill>
          <p:spPr>
            <a:xfrm>
              <a:off x="0" y="0"/>
              <a:ext cx="420219" cy="420219"/>
            </a:xfrm>
            <a:prstGeom prst="rect">
              <a:avLst/>
            </a:prstGeom>
            <a:ln w="12700" cap="flat">
              <a:noFill/>
              <a:miter lim="400000"/>
            </a:ln>
            <a:effectLst/>
          </p:spPr>
        </p:pic>
        <p:sp>
          <p:nvSpPr>
            <p:cNvPr id="205" name="John: Hi there"/>
            <p:cNvSpPr/>
            <p:nvPr/>
          </p:nvSpPr>
          <p:spPr>
            <a:xfrm>
              <a:off x="585278" y="66115"/>
              <a:ext cx="1258505" cy="287987"/>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1500"/>
              </a:lvl1pPr>
            </a:lstStyle>
            <a:p>
              <a:pPr/>
              <a:r>
                <a:t>John: Hi there</a:t>
              </a:r>
            </a:p>
          </p:txBody>
        </p:sp>
      </p:grpSp>
      <p:grpSp>
        <p:nvGrpSpPr>
          <p:cNvPr id="209" name="Group"/>
          <p:cNvGrpSpPr/>
          <p:nvPr/>
        </p:nvGrpSpPr>
        <p:grpSpPr>
          <a:xfrm>
            <a:off x="4983960" y="5824278"/>
            <a:ext cx="3322490" cy="873593"/>
            <a:chOff x="0" y="0"/>
            <a:chExt cx="3322488" cy="873591"/>
          </a:xfrm>
        </p:grpSpPr>
        <p:pic>
          <p:nvPicPr>
            <p:cNvPr id="207" name="Image" descr="Image"/>
            <p:cNvPicPr>
              <a:picLocks noChangeAspect="1"/>
            </p:cNvPicPr>
            <p:nvPr/>
          </p:nvPicPr>
          <p:blipFill>
            <a:blip r:embed="rId7">
              <a:extLst/>
            </a:blip>
            <a:stretch>
              <a:fillRect/>
            </a:stretch>
          </p:blipFill>
          <p:spPr>
            <a:xfrm>
              <a:off x="2448897" y="0"/>
              <a:ext cx="873592" cy="873592"/>
            </a:xfrm>
            <a:prstGeom prst="rect">
              <a:avLst/>
            </a:prstGeom>
            <a:ln w="12700" cap="flat">
              <a:noFill/>
              <a:miter lim="400000"/>
            </a:ln>
            <a:effectLst/>
          </p:spPr>
        </p:pic>
        <p:pic>
          <p:nvPicPr>
            <p:cNvPr id="208" name="Image" descr="Image"/>
            <p:cNvPicPr>
              <a:picLocks noChangeAspect="1"/>
            </p:cNvPicPr>
            <p:nvPr/>
          </p:nvPicPr>
          <p:blipFill>
            <a:blip r:embed="rId8">
              <a:extLst/>
            </a:blip>
            <a:stretch>
              <a:fillRect/>
            </a:stretch>
          </p:blipFill>
          <p:spPr>
            <a:xfrm>
              <a:off x="0" y="243713"/>
              <a:ext cx="2299813" cy="436965"/>
            </a:xfrm>
            <a:prstGeom prst="rect">
              <a:avLst/>
            </a:prstGeom>
            <a:ln w="12700" cap="flat">
              <a:noFill/>
              <a:miter lim="400000"/>
            </a:ln>
            <a:effectLst/>
          </p:spPr>
        </p:pic>
      </p:grpSp>
      <p:sp>
        <p:nvSpPr>
          <p:cNvPr id="210" name="?"/>
          <p:cNvSpPr txBox="1"/>
          <p:nvPr/>
        </p:nvSpPr>
        <p:spPr>
          <a:xfrm>
            <a:off x="5978909" y="2887979"/>
            <a:ext cx="31914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464646"/>
                </a:solidFill>
              </a:defRPr>
            </a:lvl1pPr>
          </a:lstStyle>
          <a:p>
            <a:pPr/>
            <a:r>
              <a:t>?</a:t>
            </a:r>
          </a:p>
        </p:txBody>
      </p:sp>
      <p:grpSp>
        <p:nvGrpSpPr>
          <p:cNvPr id="215" name="Group"/>
          <p:cNvGrpSpPr/>
          <p:nvPr/>
        </p:nvGrpSpPr>
        <p:grpSpPr>
          <a:xfrm>
            <a:off x="5128202" y="5017658"/>
            <a:ext cx="3688652" cy="871196"/>
            <a:chOff x="0" y="0"/>
            <a:chExt cx="3688651" cy="871194"/>
          </a:xfrm>
        </p:grpSpPr>
        <p:grpSp>
          <p:nvGrpSpPr>
            <p:cNvPr id="213" name="Group"/>
            <p:cNvGrpSpPr/>
            <p:nvPr/>
          </p:nvGrpSpPr>
          <p:grpSpPr>
            <a:xfrm>
              <a:off x="0" y="0"/>
              <a:ext cx="2518642" cy="871195"/>
              <a:chOff x="0" y="0"/>
              <a:chExt cx="2518641" cy="871194"/>
            </a:xfrm>
          </p:grpSpPr>
          <p:pic>
            <p:nvPicPr>
              <p:cNvPr id="211" name="Image" descr="Image"/>
              <p:cNvPicPr>
                <a:picLocks noChangeAspect="1"/>
              </p:cNvPicPr>
              <p:nvPr/>
            </p:nvPicPr>
            <p:blipFill>
              <a:blip r:embed="rId8">
                <a:extLst/>
              </a:blip>
              <a:stretch>
                <a:fillRect/>
              </a:stretch>
            </p:blipFill>
            <p:spPr>
              <a:xfrm>
                <a:off x="8656" y="0"/>
                <a:ext cx="2509986" cy="476898"/>
              </a:xfrm>
              <a:prstGeom prst="rect">
                <a:avLst/>
              </a:prstGeom>
              <a:ln w="12700" cap="flat">
                <a:noFill/>
                <a:miter lim="400000"/>
              </a:ln>
              <a:effectLst/>
            </p:spPr>
          </p:pic>
          <p:pic>
            <p:nvPicPr>
              <p:cNvPr id="212" name="Image" descr="Image"/>
              <p:cNvPicPr>
                <a:picLocks noChangeAspect="1"/>
              </p:cNvPicPr>
              <p:nvPr/>
            </p:nvPicPr>
            <p:blipFill>
              <a:blip r:embed="rId8">
                <a:extLst/>
              </a:blip>
              <a:stretch>
                <a:fillRect/>
              </a:stretch>
            </p:blipFill>
            <p:spPr>
              <a:xfrm>
                <a:off x="0" y="394297"/>
                <a:ext cx="2509986" cy="476898"/>
              </a:xfrm>
              <a:prstGeom prst="rect">
                <a:avLst/>
              </a:prstGeom>
              <a:ln w="12700" cap="flat">
                <a:noFill/>
                <a:miter lim="400000"/>
              </a:ln>
              <a:effectLst/>
            </p:spPr>
          </p:pic>
        </p:grpSp>
        <p:sp>
          <p:nvSpPr>
            <p:cNvPr id="214" name="Datagram"/>
            <p:cNvSpPr/>
            <p:nvPr/>
          </p:nvSpPr>
          <p:spPr>
            <a:xfrm>
              <a:off x="2756016" y="278445"/>
              <a:ext cx="932636" cy="314305"/>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b="1" sz="1500"/>
              </a:lvl1pPr>
            </a:lstStyle>
            <a:p>
              <a:pPr/>
              <a:r>
                <a:t>Datagram</a:t>
              </a:r>
            </a:p>
          </p:txBody>
        </p:sp>
      </p:grpSp>
      <p:sp>
        <p:nvSpPr>
          <p:cNvPr id="216" name="Packet"/>
          <p:cNvSpPr/>
          <p:nvPr/>
        </p:nvSpPr>
        <p:spPr>
          <a:xfrm>
            <a:off x="4144729" y="4140162"/>
            <a:ext cx="854542" cy="287987"/>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lstStyle>
            <a:lvl1pPr algn="ctr">
              <a:defRPr b="1" sz="1500"/>
            </a:lvl1pPr>
          </a:lstStyle>
          <a:p>
            <a:pPr/>
            <a:r>
              <a:t>Packet</a:t>
            </a:r>
          </a:p>
        </p:txBody>
      </p:sp>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09"/>
                                        </p:tgtEl>
                                        <p:attrNameLst>
                                          <p:attrName>style.visibility</p:attrName>
                                        </p:attrNameLst>
                                      </p:cBhvr>
                                      <p:to>
                                        <p:strVal val="visible"/>
                                      </p:to>
                                    </p:set>
                                    <p:animEffect filter="wipe(left)" transition="in">
                                      <p:cBhvr>
                                        <p:cTn id="7" dur="1000"/>
                                        <p:tgtEl>
                                          <p:spTgt spid="20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19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215"/>
                                        </p:tgtEl>
                                        <p:attrNameLst>
                                          <p:attrName>style.visibility</p:attrName>
                                        </p:attrNameLst>
                                      </p:cBhvr>
                                      <p:to>
                                        <p:strVal val="visible"/>
                                      </p:to>
                                    </p:set>
                                    <p:animEffect filter="wipe(left)" transition="in">
                                      <p:cBhvr>
                                        <p:cTn id="16" dur="1000"/>
                                        <p:tgtEl>
                                          <p:spTgt spid="215"/>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2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5" fill="hold">
                                  <p:stCondLst>
                                    <p:cond delay="0"/>
                                  </p:stCondLst>
                                  <p:iterate type="el" backwards="0">
                                    <p:tmAbs val="0"/>
                                  </p:iterate>
                                  <p:childTnLst>
                                    <p:set>
                                      <p:cBhvr>
                                        <p:cTn id="24" fill="hold"/>
                                        <p:tgtEl>
                                          <p:spTgt spid="198"/>
                                        </p:tgtEl>
                                        <p:attrNameLst>
                                          <p:attrName>style.visibility</p:attrName>
                                        </p:attrNameLst>
                                      </p:cBhvr>
                                      <p:to>
                                        <p:strVal val="visible"/>
                                      </p:to>
                                    </p:set>
                                    <p:animEffect filter="wipe(left)" transition="in">
                                      <p:cBhvr>
                                        <p:cTn id="25" dur="10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19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7" fill="hold">
                                  <p:stCondLst>
                                    <p:cond delay="0"/>
                                  </p:stCondLst>
                                  <p:iterate type="el" backwards="0">
                                    <p:tmAbs val="0"/>
                                  </p:iterate>
                                  <p:childTnLst>
                                    <p:set>
                                      <p:cBhvr>
                                        <p:cTn id="33" fill="hold"/>
                                        <p:tgtEl>
                                          <p:spTgt spid="203"/>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8" fill="hold">
                                  <p:stCondLst>
                                    <p:cond delay="400"/>
                                  </p:stCondLst>
                                  <p:iterate type="el" backwards="0">
                                    <p:tmAbs val="0"/>
                                  </p:iterate>
                                  <p:childTnLst>
                                    <p:set>
                                      <p:cBhvr>
                                        <p:cTn id="36" fill="hold"/>
                                        <p:tgtEl>
                                          <p:spTgt spid="2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6"/>
      <p:bldP build="whole" bldLvl="1" animBg="1" rev="0" advAuto="0" spid="210" grpId="8"/>
      <p:bldP build="whole" bldLvl="1" animBg="1" rev="0" advAuto="0" spid="190" grpId="2"/>
      <p:bldP build="whole" bldLvl="1" animBg="1" rev="0" advAuto="0" spid="216" grpId="4"/>
      <p:bldP build="whole" bldLvl="1" animBg="1" rev="0" advAuto="0" spid="209" grpId="1"/>
      <p:bldP build="whole" bldLvl="1" animBg="1" rev="0" advAuto="0" spid="206" grpId="9"/>
      <p:bldP build="whole" bldLvl="1" animBg="1" rev="0" advAuto="0" spid="215" grpId="3"/>
      <p:bldP build="whole" bldLvl="1" animBg="1" rev="0" advAuto="0" spid="198" grpId="5"/>
      <p:bldP build="whole" bldLvl="1" animBg="1" rev="0" advAuto="0" spid="203" grpId="7"/>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5" name="Title 1"/>
          <p:cNvSpPr txBox="1"/>
          <p:nvPr>
            <p:ph type="title"/>
          </p:nvPr>
        </p:nvSpPr>
        <p:spPr>
          <a:prstGeom prst="rect">
            <a:avLst/>
          </a:prstGeom>
        </p:spPr>
        <p:txBody>
          <a:bodyPr/>
          <a:lstStyle/>
          <a:p>
            <a:pPr/>
            <a:r>
              <a:t>Conservative Interpretation</a:t>
            </a:r>
          </a:p>
        </p:txBody>
      </p:sp>
      <p:sp>
        <p:nvSpPr>
          <p:cNvPr id="107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77" name="Content Placeholder 3"/>
          <p:cNvSpPr txBox="1"/>
          <p:nvPr>
            <p:ph type="body" idx="1"/>
          </p:nvPr>
        </p:nvSpPr>
        <p:spPr>
          <a:xfrm>
            <a:off x="590550" y="1600200"/>
            <a:ext cx="7905750" cy="5105400"/>
          </a:xfrm>
          <a:prstGeom prst="rect">
            <a:avLst/>
          </a:prstGeom>
        </p:spPr>
        <p:txBody>
          <a:bodyPr/>
          <a:lstStyle/>
          <a:p>
            <a:pPr marL="0" indent="0" algn="ctr">
              <a:buSzTx/>
              <a:buFont typeface="Wingdings"/>
              <a:buNone/>
            </a:pPr>
            <a:r>
              <a:t>“Don’t implement a function at the lower levels of the system unless it can be completely implemented at this level” (Peterson and Davie)</a:t>
            </a:r>
          </a:p>
          <a:p>
            <a:pPr marL="0" indent="0" algn="ctr">
              <a:buSzTx/>
              <a:buFont typeface="Wingdings"/>
              <a:buNone/>
            </a:pPr>
          </a:p>
          <a:p>
            <a:pPr marL="0" indent="0" algn="ctr">
              <a:buSzTx/>
              <a:buFont typeface="Wingdings"/>
              <a:buNone/>
            </a:pPr>
            <a:r>
              <a:t>Basically, unless you can completely remove the burden from end hosts, don’t bother</a:t>
            </a:r>
          </a:p>
          <a:p>
            <a:pPr marL="0" indent="0" algn="ctr">
              <a:buSzTx/>
              <a:buFont typeface="Wingdings"/>
              <a:buNone/>
            </a:pPr>
          </a:p>
          <a:p>
            <a:pPr marL="0" indent="0" algn="ctr">
              <a:buSzTx/>
              <a:buFont typeface="Wingdings"/>
              <a:buNone/>
            </a:pPr>
          </a:p>
          <a:p>
            <a:pPr marL="0" indent="0" algn="ctr">
              <a:buSzTx/>
              <a:buFont typeface="Wingdings"/>
              <a:buNone/>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077"/>
                                        </p:tgtEl>
                                        <p:attrNameLst>
                                          <p:attrName>style.visibility</p:attrName>
                                        </p:attrNameLst>
                                      </p:cBhvr>
                                      <p:to>
                                        <p:strVal val="visible"/>
                                      </p:to>
                                    </p:set>
                                    <p:anim calcmode="lin" valueType="num">
                                      <p:cBhvr>
                                        <p:cTn id="7" dur="500" fill="hold"/>
                                        <p:tgtEl>
                                          <p:spTgt spid="1077"/>
                                        </p:tgtEl>
                                        <p:attrNameLst>
                                          <p:attrName>ppt_x</p:attrName>
                                        </p:attrNameLst>
                                      </p:cBhvr>
                                      <p:tavLst>
                                        <p:tav tm="0">
                                          <p:val>
                                            <p:strVal val="#ppt_x"/>
                                          </p:val>
                                        </p:tav>
                                        <p:tav tm="100000">
                                          <p:val>
                                            <p:strVal val="#ppt_x"/>
                                          </p:val>
                                        </p:tav>
                                      </p:tavLst>
                                    </p:anim>
                                    <p:anim calcmode="lin" valueType="num">
                                      <p:cBhvr>
                                        <p:cTn id="8" dur="500" fill="hold"/>
                                        <p:tgtEl>
                                          <p:spTgt spid="1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77" grpId="1"/>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9" name="Title 1"/>
          <p:cNvSpPr txBox="1"/>
          <p:nvPr>
            <p:ph type="title"/>
          </p:nvPr>
        </p:nvSpPr>
        <p:spPr>
          <a:prstGeom prst="rect">
            <a:avLst/>
          </a:prstGeom>
        </p:spPr>
        <p:txBody>
          <a:bodyPr/>
          <a:lstStyle/>
          <a:p>
            <a:pPr/>
            <a:r>
              <a:t>Radical Interpretation</a:t>
            </a:r>
          </a:p>
        </p:txBody>
      </p:sp>
      <p:sp>
        <p:nvSpPr>
          <p:cNvPr id="108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81" name="Content Placeholder 3"/>
          <p:cNvSpPr txBox="1"/>
          <p:nvPr>
            <p:ph type="body" idx="1"/>
          </p:nvPr>
        </p:nvSpPr>
        <p:spPr>
          <a:prstGeom prst="rect">
            <a:avLst/>
          </a:prstGeom>
        </p:spPr>
        <p:txBody>
          <a:bodyPr/>
          <a:lstStyle/>
          <a:p>
            <a:pPr/>
            <a:r>
              <a:t>Don’t implement anything in the network that can be implemented correctly by the hosts</a:t>
            </a:r>
          </a:p>
          <a:p>
            <a:pPr marL="0" indent="0">
              <a:buSzTx/>
              <a:buFont typeface="Wingdings"/>
              <a:buNone/>
            </a:pPr>
          </a:p>
          <a:p>
            <a:pPr/>
            <a:r>
              <a:t>Make network layer absolutely minimal</a:t>
            </a:r>
          </a:p>
          <a:p>
            <a:pPr marL="0" indent="0">
              <a:buSzTx/>
              <a:buFont typeface="Wingdings"/>
              <a:buNone/>
            </a:pPr>
          </a:p>
          <a:p>
            <a:pPr/>
            <a:r>
              <a:t>Ignore performance issues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081">
                                            <p:txEl>
                                              <p:pRg st="2" end="2"/>
                                            </p:txEl>
                                          </p:spTgt>
                                        </p:tgtEl>
                                        <p:attrNameLst>
                                          <p:attrName>style.visibility</p:attrName>
                                        </p:attrNameLst>
                                      </p:cBhvr>
                                      <p:to>
                                        <p:strVal val="visible"/>
                                      </p:to>
                                    </p:set>
                                    <p:anim calcmode="lin" valueType="num">
                                      <p:cBhvr>
                                        <p:cTn id="7" dur="500" fill="hold"/>
                                        <p:tgtEl>
                                          <p:spTgt spid="1081">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1081">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1081">
                                            <p:txEl>
                                              <p:pRg st="3" end="3"/>
                                            </p:txEl>
                                          </p:spTgt>
                                        </p:tgtEl>
                                        <p:attrNameLst>
                                          <p:attrName>style.visibility</p:attrName>
                                        </p:attrNameLst>
                                      </p:cBhvr>
                                      <p:to>
                                        <p:strVal val="visible"/>
                                      </p:to>
                                    </p:set>
                                    <p:anim calcmode="lin" valueType="num">
                                      <p:cBhvr>
                                        <p:cTn id="12" dur="500" fill="hold"/>
                                        <p:tgtEl>
                                          <p:spTgt spid="1081">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1081">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1081">
                                            <p:txEl>
                                              <p:pRg st="4" end="4"/>
                                            </p:txEl>
                                          </p:spTgt>
                                        </p:tgtEl>
                                        <p:attrNameLst>
                                          <p:attrName>style.visibility</p:attrName>
                                        </p:attrNameLst>
                                      </p:cBhvr>
                                      <p:to>
                                        <p:strVal val="visible"/>
                                      </p:to>
                                    </p:set>
                                    <p:anim calcmode="lin" valueType="num">
                                      <p:cBhvr>
                                        <p:cTn id="17" dur="500" fill="hold"/>
                                        <p:tgtEl>
                                          <p:spTgt spid="1081">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108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81" grpId="1"/>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3" name="Title 1"/>
          <p:cNvSpPr txBox="1"/>
          <p:nvPr>
            <p:ph type="title"/>
          </p:nvPr>
        </p:nvSpPr>
        <p:spPr>
          <a:prstGeom prst="rect">
            <a:avLst/>
          </a:prstGeom>
        </p:spPr>
        <p:txBody>
          <a:bodyPr/>
          <a:lstStyle/>
          <a:p>
            <a:pPr/>
            <a:r>
              <a:t>Moderate Interpretation</a:t>
            </a:r>
          </a:p>
        </p:txBody>
      </p:sp>
      <p:sp>
        <p:nvSpPr>
          <p:cNvPr id="108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85" name="Content Placeholder 3"/>
          <p:cNvSpPr txBox="1"/>
          <p:nvPr>
            <p:ph type="body" idx="1"/>
          </p:nvPr>
        </p:nvSpPr>
        <p:spPr>
          <a:prstGeom prst="rect">
            <a:avLst/>
          </a:prstGeom>
        </p:spPr>
        <p:txBody>
          <a:bodyPr/>
          <a:lstStyle/>
          <a:p>
            <a:pPr/>
            <a:r>
              <a:t>Think twice before implementing functionality in the network</a:t>
            </a:r>
          </a:p>
          <a:p>
            <a:pPr marL="0" indent="0">
              <a:buSzTx/>
              <a:buFont typeface="Wingdings"/>
              <a:buNone/>
            </a:pPr>
          </a:p>
          <a:p>
            <a:pPr/>
            <a:r>
              <a:t>If hosts can implement functionality correctly, implement it a lower layer only as a performance enhancement</a:t>
            </a:r>
          </a:p>
          <a:p>
            <a:pPr marL="0" indent="0">
              <a:buSzTx/>
              <a:buFont typeface="Wingdings"/>
              <a:buNone/>
            </a:pPr>
          </a:p>
          <a:p>
            <a:pPr/>
            <a:r>
              <a:t>But do so only if it does not impose burden on applications that do not require that functionality…</a:t>
            </a:r>
          </a:p>
          <a:p>
            <a:pPr/>
            <a:r>
              <a:t>…and if it doesn’t cost too much $ to implement</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7" name="Title 1"/>
          <p:cNvSpPr txBox="1"/>
          <p:nvPr>
            <p:ph type="title"/>
          </p:nvPr>
        </p:nvSpPr>
        <p:spPr>
          <a:prstGeom prst="rect">
            <a:avLst/>
          </a:prstGeom>
        </p:spPr>
        <p:txBody>
          <a:bodyPr/>
          <a:lstStyle/>
          <a:p>
            <a:pPr/>
            <a:r>
              <a:t>Reality Check, Again</a:t>
            </a:r>
          </a:p>
        </p:txBody>
      </p:sp>
      <p:sp>
        <p:nvSpPr>
          <p:cNvPr id="108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089" name="Content Placeholder 3"/>
          <p:cNvSpPr txBox="1"/>
          <p:nvPr>
            <p:ph type="body" sz="quarter" idx="1"/>
          </p:nvPr>
        </p:nvSpPr>
        <p:spPr>
          <a:xfrm>
            <a:off x="152400" y="1600200"/>
            <a:ext cx="8839200" cy="704850"/>
          </a:xfrm>
          <a:prstGeom prst="rect">
            <a:avLst/>
          </a:prstGeom>
        </p:spPr>
        <p:txBody>
          <a:bodyPr/>
          <a:lstStyle/>
          <a:p>
            <a:pPr/>
            <a:r>
              <a:t>Layering and E2E principals regularly violated</a:t>
            </a:r>
          </a:p>
        </p:txBody>
      </p:sp>
      <p:pic>
        <p:nvPicPr>
          <p:cNvPr id="1090" name="Picture 2" descr="Picture 2"/>
          <p:cNvPicPr>
            <a:picLocks noChangeAspect="1"/>
          </p:cNvPicPr>
          <p:nvPr/>
        </p:nvPicPr>
        <p:blipFill>
          <a:blip r:embed="rId2">
            <a:extLst/>
          </a:blip>
          <a:stretch>
            <a:fillRect/>
          </a:stretch>
        </p:blipFill>
        <p:spPr>
          <a:xfrm>
            <a:off x="457625" y="2755762"/>
            <a:ext cx="2114551" cy="1177926"/>
          </a:xfrm>
          <a:prstGeom prst="rect">
            <a:avLst/>
          </a:prstGeom>
          <a:ln w="12700">
            <a:miter lim="400000"/>
          </a:ln>
        </p:spPr>
      </p:pic>
      <p:sp>
        <p:nvSpPr>
          <p:cNvPr id="1091" name="Content Placeholder 3"/>
          <p:cNvSpPr txBox="1"/>
          <p:nvPr/>
        </p:nvSpPr>
        <p:spPr>
          <a:xfrm>
            <a:off x="0" y="3933688"/>
            <a:ext cx="2961564"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700"/>
              </a:spcBef>
              <a:defRPr sz="2400"/>
            </a:lvl1pPr>
          </a:lstStyle>
          <a:p>
            <a:pPr/>
            <a:r>
              <a:t>Firewalls</a:t>
            </a:r>
          </a:p>
        </p:txBody>
      </p:sp>
      <p:sp>
        <p:nvSpPr>
          <p:cNvPr id="1092" name="Content Placeholder 3"/>
          <p:cNvSpPr txBox="1"/>
          <p:nvPr/>
        </p:nvSpPr>
        <p:spPr>
          <a:xfrm>
            <a:off x="2961563" y="3933688"/>
            <a:ext cx="3475632"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700"/>
              </a:spcBef>
              <a:defRPr sz="2400"/>
            </a:lvl1pPr>
          </a:lstStyle>
          <a:p>
            <a:pPr/>
            <a:r>
              <a:t>Transparent Proxies</a:t>
            </a:r>
          </a:p>
        </p:txBody>
      </p:sp>
      <p:sp>
        <p:nvSpPr>
          <p:cNvPr id="1093" name="Content Placeholder 3"/>
          <p:cNvSpPr txBox="1"/>
          <p:nvPr/>
        </p:nvSpPr>
        <p:spPr>
          <a:xfrm>
            <a:off x="6045958" y="3933688"/>
            <a:ext cx="3098043"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700"/>
              </a:spcBef>
              <a:defRPr sz="2400"/>
            </a:lvl1pPr>
          </a:lstStyle>
          <a:p>
            <a:pPr/>
            <a:r>
              <a:t>NATs</a:t>
            </a:r>
          </a:p>
        </p:txBody>
      </p:sp>
      <p:pic>
        <p:nvPicPr>
          <p:cNvPr id="1094" name="Picture 3" descr="Picture 3"/>
          <p:cNvPicPr>
            <a:picLocks noChangeAspect="1"/>
          </p:cNvPicPr>
          <p:nvPr/>
        </p:nvPicPr>
        <p:blipFill>
          <a:blip r:embed="rId3">
            <a:extLst/>
          </a:blip>
          <a:stretch>
            <a:fillRect/>
          </a:stretch>
        </p:blipFill>
        <p:spPr>
          <a:xfrm>
            <a:off x="6642479" y="2409687"/>
            <a:ext cx="1905001" cy="1524001"/>
          </a:xfrm>
          <a:prstGeom prst="rect">
            <a:avLst/>
          </a:prstGeom>
          <a:ln w="12700">
            <a:miter lim="400000"/>
          </a:ln>
        </p:spPr>
      </p:pic>
      <p:pic>
        <p:nvPicPr>
          <p:cNvPr id="1095" name="Picture 4" descr="Picture 4"/>
          <p:cNvPicPr>
            <a:picLocks noChangeAspect="1"/>
          </p:cNvPicPr>
          <p:nvPr/>
        </p:nvPicPr>
        <p:blipFill>
          <a:blip r:embed="rId4">
            <a:extLst/>
          </a:blip>
          <a:stretch>
            <a:fillRect/>
          </a:stretch>
        </p:blipFill>
        <p:spPr>
          <a:xfrm>
            <a:off x="4089779" y="2755762"/>
            <a:ext cx="1219201" cy="1219201"/>
          </a:xfrm>
          <a:prstGeom prst="rect">
            <a:avLst/>
          </a:prstGeom>
          <a:ln w="12700">
            <a:miter lim="400000"/>
          </a:ln>
        </p:spPr>
      </p:pic>
      <p:sp>
        <p:nvSpPr>
          <p:cNvPr id="1096" name="Content Placeholder 3"/>
          <p:cNvSpPr txBox="1"/>
          <p:nvPr/>
        </p:nvSpPr>
        <p:spPr>
          <a:xfrm>
            <a:off x="152400" y="4733785"/>
            <a:ext cx="8839200" cy="181941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0040" indent="-320040">
              <a:spcBef>
                <a:spcPts val="700"/>
              </a:spcBef>
              <a:buClr>
                <a:schemeClr val="accent2"/>
              </a:buClr>
              <a:buSzPct val="60000"/>
              <a:buChar char="◻"/>
              <a:defRPr sz="2900"/>
            </a:pPr>
            <a:r>
              <a:t>Conflicting interests</a:t>
            </a:r>
          </a:p>
          <a:p>
            <a:pPr lvl="1" marL="640080" indent="-274320">
              <a:spcBef>
                <a:spcPts val="500"/>
              </a:spcBef>
              <a:buClr>
                <a:schemeClr val="accent1"/>
              </a:buClr>
              <a:buSzPct val="70000"/>
              <a:buChar char=""/>
              <a:defRPr sz="2600"/>
            </a:pPr>
            <a:r>
              <a:t>Architectural purity</a:t>
            </a:r>
          </a:p>
          <a:p>
            <a:pPr lvl="1" marL="640080" indent="-274320">
              <a:spcBef>
                <a:spcPts val="500"/>
              </a:spcBef>
              <a:buClr>
                <a:schemeClr val="accent1"/>
              </a:buClr>
              <a:buSzPct val="70000"/>
              <a:buChar char=""/>
              <a:defRPr sz="2600"/>
            </a:pPr>
            <a:r>
              <a:t>Commercial necessity</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8" name="Real world example (DNS Hijacking)"/>
          <p:cNvSpPr txBox="1"/>
          <p:nvPr>
            <p:ph type="title"/>
          </p:nvPr>
        </p:nvSpPr>
        <p:spPr>
          <a:prstGeom prst="rect">
            <a:avLst/>
          </a:prstGeom>
        </p:spPr>
        <p:txBody>
          <a:bodyPr/>
          <a:lstStyle/>
          <a:p>
            <a:pPr/>
            <a:r>
              <a:t>Real world example (DNS Hijacking)</a:t>
            </a:r>
          </a:p>
        </p:txBody>
      </p:sp>
      <p:sp>
        <p:nvSpPr>
          <p:cNvPr id="10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00" name="Browser"/>
          <p:cNvSpPr/>
          <p:nvPr/>
        </p:nvSpPr>
        <p:spPr>
          <a:xfrm>
            <a:off x="734577" y="3178553"/>
            <a:ext cx="1724789" cy="1424783"/>
          </a:xfrm>
          <a:prstGeom prst="roundRect">
            <a:avLst>
              <a:gd name="adj" fmla="val 9401"/>
            </a:avLst>
          </a:prstGeom>
          <a:ln w="50800">
            <a:solidFill>
              <a:srgbClr val="0365C0"/>
            </a:solidFill>
            <a:miter lim="400000"/>
          </a:ln>
          <a:extLst>
            <a:ext uri="{C572A759-6A51-4108-AA02-DFA0A04FC94B}">
              <ma14:wrappingTextBoxFlag xmlns:ma14="http://schemas.microsoft.com/office/mac/drawingml/2011/main" val="1"/>
            </a:ext>
          </a:extLst>
        </p:spPr>
        <p:txBody>
          <a:bodyPr lIns="35718" tIns="35718" rIns="35718" bIns="35718"/>
          <a:lstStyle>
            <a:lvl1pPr algn="ctr" defTabSz="410765">
              <a:defRPr>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101" name="Chrome-logo.png" descr="Chrome-logo.png"/>
          <p:cNvPicPr>
            <a:picLocks noChangeAspect="1"/>
          </p:cNvPicPr>
          <p:nvPr/>
        </p:nvPicPr>
        <p:blipFill>
          <a:blip r:embed="rId2">
            <a:extLst/>
          </a:blip>
          <a:stretch>
            <a:fillRect/>
          </a:stretch>
        </p:blipFill>
        <p:spPr>
          <a:xfrm>
            <a:off x="1226210" y="3700766"/>
            <a:ext cx="741523" cy="741524"/>
          </a:xfrm>
          <a:prstGeom prst="rect">
            <a:avLst/>
          </a:prstGeom>
          <a:ln w="12700">
            <a:miter lim="400000"/>
          </a:ln>
        </p:spPr>
      </p:pic>
      <p:sp>
        <p:nvSpPr>
          <p:cNvPr id="1102" name="DNS Server"/>
          <p:cNvSpPr/>
          <p:nvPr/>
        </p:nvSpPr>
        <p:spPr>
          <a:xfrm>
            <a:off x="6185382" y="3228535"/>
            <a:ext cx="2413805" cy="1324819"/>
          </a:xfrm>
          <a:prstGeom prst="roundRect">
            <a:avLst>
              <a:gd name="adj" fmla="val 10110"/>
            </a:avLst>
          </a:prstGeom>
          <a:ln w="50800">
            <a:solidFill>
              <a:srgbClr val="0365C0"/>
            </a:solidFill>
            <a:miter lim="400000"/>
          </a:ln>
          <a:extLst>
            <a:ext uri="{C572A759-6A51-4108-AA02-DFA0A04FC94B}">
              <ma14:wrappingTextBoxFlag xmlns:ma14="http://schemas.microsoft.com/office/mac/drawingml/2011/main" val="1"/>
            </a:ext>
          </a:extLst>
        </p:spPr>
        <p:txBody>
          <a:bodyPr lIns="35718" tIns="35718" rIns="35718" bIns="35718" anchor="ctr"/>
          <a:lstStyle>
            <a:lvl1pPr algn="ctr" defTabSz="410765">
              <a:defRPr>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DNS Server</a:t>
            </a:r>
          </a:p>
        </p:txBody>
      </p:sp>
      <p:pic>
        <p:nvPicPr>
          <p:cNvPr id="1103" name="Image" descr="Image"/>
          <p:cNvPicPr>
            <a:picLocks noChangeAspect="1"/>
          </p:cNvPicPr>
          <p:nvPr/>
        </p:nvPicPr>
        <p:blipFill>
          <a:blip r:embed="rId3">
            <a:extLst/>
          </a:blip>
          <a:stretch>
            <a:fillRect/>
          </a:stretch>
        </p:blipFill>
        <p:spPr>
          <a:xfrm>
            <a:off x="3369496" y="3258372"/>
            <a:ext cx="2150388" cy="1265145"/>
          </a:xfrm>
          <a:prstGeom prst="rect">
            <a:avLst/>
          </a:prstGeom>
          <a:ln w="12700">
            <a:miter lim="400000"/>
          </a:ln>
        </p:spPr>
      </p:pic>
      <p:sp>
        <p:nvSpPr>
          <p:cNvPr id="1104" name="Line"/>
          <p:cNvSpPr/>
          <p:nvPr/>
        </p:nvSpPr>
        <p:spPr>
          <a:xfrm>
            <a:off x="2508352" y="3656657"/>
            <a:ext cx="3628043" cy="1"/>
          </a:xfrm>
          <a:prstGeom prst="line">
            <a:avLst/>
          </a:prstGeom>
          <a:ln w="25400">
            <a:solidFill>
              <a:srgbClr val="000000"/>
            </a:solidFill>
            <a:miter lim="400000"/>
            <a:tailEnd type="triangle"/>
          </a:ln>
        </p:spPr>
        <p:txBody>
          <a:bodyPr lIns="0" tIns="0" rIns="0" bIns="0"/>
          <a:lstStyle/>
          <a:p>
            <a:pPr algn="ctr" defTabSz="410765">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5" name="Line"/>
          <p:cNvSpPr/>
          <p:nvPr/>
        </p:nvSpPr>
        <p:spPr>
          <a:xfrm flipH="1" flipV="1">
            <a:off x="2508352" y="4080037"/>
            <a:ext cx="3628043" cy="1"/>
          </a:xfrm>
          <a:prstGeom prst="line">
            <a:avLst/>
          </a:prstGeom>
          <a:ln w="25400">
            <a:solidFill>
              <a:srgbClr val="000000"/>
            </a:solidFill>
            <a:miter lim="400000"/>
            <a:tailEnd type="triangle"/>
          </a:ln>
        </p:spPr>
        <p:txBody>
          <a:bodyPr lIns="0" tIns="0" rIns="0" bIns="0"/>
          <a:lstStyle/>
          <a:p>
            <a:pPr algn="ctr" defTabSz="410765">
              <a:defRPr>
                <a:solidFill>
                  <a:srgbClr val="FFFFFF"/>
                </a:solidFill>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6" name="NXDOMAIN"/>
          <p:cNvSpPr txBox="1"/>
          <p:nvPr/>
        </p:nvSpPr>
        <p:spPr>
          <a:xfrm>
            <a:off x="3473561" y="4492311"/>
            <a:ext cx="1942258" cy="7826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latin typeface="Gill Sans"/>
                <a:ea typeface="Gill Sans"/>
                <a:cs typeface="Gill Sans"/>
                <a:sym typeface="Gill Sans"/>
              </a:defRPr>
            </a:lvl1pPr>
          </a:lstStyle>
          <a:p>
            <a:pPr/>
            <a:r>
              <a:t>NXDOMAIN </a:t>
            </a:r>
          </a:p>
        </p:txBody>
      </p:sp>
      <p:sp>
        <p:nvSpPr>
          <p:cNvPr id="1107" name="non-exist-url.com"/>
          <p:cNvSpPr txBox="1"/>
          <p:nvPr/>
        </p:nvSpPr>
        <p:spPr>
          <a:xfrm>
            <a:off x="3303897" y="2561630"/>
            <a:ext cx="2281586" cy="427039"/>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sz="2400">
                <a:latin typeface="Gill Sans"/>
                <a:ea typeface="Gill Sans"/>
                <a:cs typeface="Gill Sans"/>
                <a:sym typeface="Gill Sans"/>
              </a:defRPr>
            </a:lvl1pPr>
          </a:lstStyle>
          <a:p>
            <a:pPr/>
            <a:r>
              <a:t>non-exist-url.com</a:t>
            </a:r>
          </a:p>
        </p:txBody>
      </p:sp>
      <p:pic>
        <p:nvPicPr>
          <p:cNvPr id="1108" name="Image" descr="Image"/>
          <p:cNvPicPr>
            <a:picLocks noChangeAspect="1"/>
          </p:cNvPicPr>
          <p:nvPr/>
        </p:nvPicPr>
        <p:blipFill>
          <a:blip r:embed="rId4">
            <a:extLst/>
          </a:blip>
          <a:stretch>
            <a:fillRect/>
          </a:stretch>
        </p:blipFill>
        <p:spPr>
          <a:xfrm>
            <a:off x="667793" y="4839903"/>
            <a:ext cx="628683" cy="741523"/>
          </a:xfrm>
          <a:prstGeom prst="rect">
            <a:avLst/>
          </a:prstGeom>
          <a:ln w="12700">
            <a:miter lim="400000"/>
          </a:ln>
        </p:spPr>
      </p:pic>
      <p:sp>
        <p:nvSpPr>
          <p:cNvPr id="1109" name="404 Not Found!"/>
          <p:cNvSpPr txBox="1"/>
          <p:nvPr/>
        </p:nvSpPr>
        <p:spPr>
          <a:xfrm>
            <a:off x="1755178" y="5041596"/>
            <a:ext cx="1571824" cy="3381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lvl1pPr algn="ctr" defTabSz="410765">
              <a:defRPr>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404 Not Found!</a:t>
            </a:r>
          </a:p>
        </p:txBody>
      </p:sp>
      <p:pic>
        <p:nvPicPr>
          <p:cNvPr id="1110" name="Image" descr="Image"/>
          <p:cNvPicPr>
            <a:picLocks noChangeAspect="1"/>
          </p:cNvPicPr>
          <p:nvPr/>
        </p:nvPicPr>
        <p:blipFill>
          <a:blip r:embed="rId5">
            <a:extLst/>
          </a:blip>
          <a:stretch>
            <a:fillRect/>
          </a:stretch>
        </p:blipFill>
        <p:spPr>
          <a:xfrm>
            <a:off x="174987" y="4839903"/>
            <a:ext cx="1317294" cy="741523"/>
          </a:xfrm>
          <a:prstGeom prst="rect">
            <a:avLst/>
          </a:prstGeom>
          <a:ln w="12700">
            <a:miter lim="400000"/>
          </a:ln>
        </p:spPr>
      </p:pic>
      <p:sp>
        <p:nvSpPr>
          <p:cNvPr id="1111" name="Advertisement or…"/>
          <p:cNvSpPr txBox="1"/>
          <p:nvPr/>
        </p:nvSpPr>
        <p:spPr>
          <a:xfrm>
            <a:off x="1655058" y="4908246"/>
            <a:ext cx="1860365" cy="604838"/>
          </a:xfrm>
          <a:prstGeom prst="rect">
            <a:avLst/>
          </a:prstGeom>
          <a:ln w="12700">
            <a:miter lim="400000"/>
          </a:ln>
          <a:extLst>
            <a:ext uri="{C572A759-6A51-4108-AA02-DFA0A04FC94B}">
              <ma14:wrappingTextBoxFlag xmlns:ma14="http://schemas.microsoft.com/office/mac/drawingml/2011/main" val="1"/>
            </a:ext>
          </a:extLst>
        </p:spPr>
        <p:txBody>
          <a:bodyPr wrap="none" lIns="35718" tIns="35718" rIns="35718" bIns="35718" anchor="ctr">
            <a:spAutoFit/>
          </a:bodyPr>
          <a:lstStyle/>
          <a:p>
            <a:pPr algn="ctr" defTabSz="410765">
              <a:defRPr>
                <a:effectLst>
                  <a:outerShdw sx="100000" sy="100000" kx="0" ky="0" algn="b" rotWithShape="0" blurRad="38100" dist="12700" dir="5400000">
                    <a:srgbClr val="000000">
                      <a:alpha val="50000"/>
                    </a:srgbClr>
                  </a:outerShdw>
                </a:effectLst>
                <a:latin typeface="Gill Sans"/>
                <a:ea typeface="Gill Sans"/>
                <a:cs typeface="Gill Sans"/>
                <a:sym typeface="Gill Sans"/>
              </a:defRPr>
            </a:pPr>
            <a:r>
              <a:t>Advertisement or </a:t>
            </a:r>
          </a:p>
          <a:p>
            <a:pPr algn="ctr" defTabSz="410765">
              <a:defRPr>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other contents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1107"/>
                                        </p:tgtEl>
                                        <p:attrNameLst>
                                          <p:attrName>style.visibility</p:attrName>
                                        </p:attrNameLst>
                                      </p:cBhvr>
                                      <p:to>
                                        <p:strVal val="visible"/>
                                      </p:to>
                                    </p:set>
                                    <p:animEffect filter="wipe(left)" transition="in">
                                      <p:cBhvr>
                                        <p:cTn id="7" dur="1000"/>
                                        <p:tgtEl>
                                          <p:spTgt spid="1107"/>
                                        </p:tgtEl>
                                      </p:cBhvr>
                                    </p:animEffect>
                                  </p:childTnLst>
                                </p:cTn>
                              </p:par>
                            </p:childTnLst>
                          </p:cTn>
                        </p:par>
                        <p:par>
                          <p:cTn id="8" fill="hold">
                            <p:stCondLst>
                              <p:cond delay="1000"/>
                            </p:stCondLst>
                            <p:childTnLst>
                              <p:par>
                                <p:cTn id="9" presetClass="entr" nodeType="afterEffect" presetSubtype="8" presetID="22" grpId="2" fill="hold">
                                  <p:stCondLst>
                                    <p:cond delay="0"/>
                                  </p:stCondLst>
                                  <p:iterate type="el" backwards="0">
                                    <p:tmAbs val="0"/>
                                  </p:iterate>
                                  <p:childTnLst>
                                    <p:set>
                                      <p:cBhvr>
                                        <p:cTn id="10" fill="hold"/>
                                        <p:tgtEl>
                                          <p:spTgt spid="1104"/>
                                        </p:tgtEl>
                                        <p:attrNameLst>
                                          <p:attrName>style.visibility</p:attrName>
                                        </p:attrNameLst>
                                      </p:cBhvr>
                                      <p:to>
                                        <p:strVal val="visible"/>
                                      </p:to>
                                    </p:set>
                                    <p:animEffect filter="wipe(left)" transition="in">
                                      <p:cBhvr>
                                        <p:cTn id="11" dur="500"/>
                                        <p:tgtEl>
                                          <p:spTgt spid="1104"/>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2" presetID="22" grpId="3" fill="hold">
                                  <p:stCondLst>
                                    <p:cond delay="0"/>
                                  </p:stCondLst>
                                  <p:iterate type="el" backwards="0">
                                    <p:tmAbs val="0"/>
                                  </p:iterate>
                                  <p:childTnLst>
                                    <p:set>
                                      <p:cBhvr>
                                        <p:cTn id="15" fill="hold"/>
                                        <p:tgtEl>
                                          <p:spTgt spid="1105"/>
                                        </p:tgtEl>
                                        <p:attrNameLst>
                                          <p:attrName>style.visibility</p:attrName>
                                        </p:attrNameLst>
                                      </p:cBhvr>
                                      <p:to>
                                        <p:strVal val="visible"/>
                                      </p:to>
                                    </p:set>
                                    <p:animEffect filter="wipe(right)" transition="in">
                                      <p:cBhvr>
                                        <p:cTn id="16" dur="500"/>
                                        <p:tgtEl>
                                          <p:spTgt spid="1105"/>
                                        </p:tgtEl>
                                      </p:cBhvr>
                                    </p:animEffect>
                                  </p:childTnLst>
                                </p:cTn>
                              </p:par>
                            </p:childTnLst>
                          </p:cTn>
                        </p:par>
                        <p:par>
                          <p:cTn id="17" fill="hold">
                            <p:stCondLst>
                              <p:cond delay="500"/>
                            </p:stCondLst>
                            <p:childTnLst>
                              <p:par>
                                <p:cTn id="18" presetClass="entr" nodeType="afterEffect" presetSubtype="2" presetID="22" grpId="4" fill="hold">
                                  <p:stCondLst>
                                    <p:cond delay="0"/>
                                  </p:stCondLst>
                                  <p:iterate type="el" backwards="0">
                                    <p:tmAbs val="0"/>
                                  </p:iterate>
                                  <p:childTnLst>
                                    <p:set>
                                      <p:cBhvr>
                                        <p:cTn id="19" fill="hold"/>
                                        <p:tgtEl>
                                          <p:spTgt spid="1106"/>
                                        </p:tgtEl>
                                        <p:attrNameLst>
                                          <p:attrName>style.visibility</p:attrName>
                                        </p:attrNameLst>
                                      </p:cBhvr>
                                      <p:to>
                                        <p:strVal val="visible"/>
                                      </p:to>
                                    </p:set>
                                    <p:animEffect filter="wipe(right)" transition="in">
                                      <p:cBhvr>
                                        <p:cTn id="20" dur="1000"/>
                                        <p:tgtEl>
                                          <p:spTgt spid="1106"/>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5" fill="hold">
                                  <p:stCondLst>
                                    <p:cond delay="0"/>
                                  </p:stCondLst>
                                  <p:iterate type="el" backwards="0">
                                    <p:tmAbs val="0"/>
                                  </p:iterate>
                                  <p:childTnLst>
                                    <p:set>
                                      <p:cBhvr>
                                        <p:cTn id="24" fill="hold"/>
                                        <p:tgtEl>
                                          <p:spTgt spid="1108"/>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6" fill="hold">
                                  <p:stCondLst>
                                    <p:cond delay="0"/>
                                  </p:stCondLst>
                                  <p:iterate type="el" backwards="0">
                                    <p:tmAbs val="0"/>
                                  </p:iterate>
                                  <p:childTnLst>
                                    <p:set>
                                      <p:cBhvr>
                                        <p:cTn id="27" fill="hold"/>
                                        <p:tgtEl>
                                          <p:spTgt spid="110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xit" nodeType="clickEffect" presetSubtype="0" presetID="1" grpId="7" fill="hold">
                                  <p:stCondLst>
                                    <p:cond delay="0"/>
                                  </p:stCondLst>
                                  <p:iterate type="el" backwards="0">
                                    <p:tmAbs val="0"/>
                                  </p:iterate>
                                  <p:childTnLst>
                                    <p:set>
                                      <p:cBhvr>
                                        <p:cTn id="31" fill="hold">
                                          <p:stCondLst>
                                            <p:cond delay="0"/>
                                          </p:stCondLst>
                                        </p:cTn>
                                        <p:tgtEl>
                                          <p:spTgt spid="1108"/>
                                        </p:tgtEl>
                                        <p:attrNameLst>
                                          <p:attrName>style.visibility</p:attrName>
                                        </p:attrNameLst>
                                      </p:cBhvr>
                                      <p:to>
                                        <p:strVal val="hidden"/>
                                      </p:to>
                                    </p:set>
                                  </p:childTnLst>
                                </p:cTn>
                              </p:par>
                            </p:childTnLst>
                          </p:cTn>
                        </p:par>
                        <p:par>
                          <p:cTn id="32" fill="hold">
                            <p:stCondLst>
                              <p:cond delay="0"/>
                            </p:stCondLst>
                            <p:childTnLst>
                              <p:par>
                                <p:cTn id="33" presetClass="exit" nodeType="afterEffect" presetSubtype="0" presetID="1" grpId="8" fill="hold">
                                  <p:stCondLst>
                                    <p:cond delay="0"/>
                                  </p:stCondLst>
                                  <p:iterate type="el" backwards="0">
                                    <p:tmAbs val="0"/>
                                  </p:iterate>
                                  <p:childTnLst>
                                    <p:set>
                                      <p:cBhvr>
                                        <p:cTn id="34" fill="hold">
                                          <p:stCondLst>
                                            <p:cond delay="0"/>
                                          </p:stCondLst>
                                        </p:cTn>
                                        <p:tgtEl>
                                          <p:spTgt spid="110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9" fill="hold">
                                  <p:stCondLst>
                                    <p:cond delay="0"/>
                                  </p:stCondLst>
                                  <p:iterate type="el" backwards="0">
                                    <p:tmAbs val="0"/>
                                  </p:iterate>
                                  <p:childTnLst>
                                    <p:set>
                                      <p:cBhvr>
                                        <p:cTn id="38" fill="hold"/>
                                        <p:tgtEl>
                                          <p:spTgt spid="1110"/>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10" fill="hold">
                                  <p:stCondLst>
                                    <p:cond delay="0"/>
                                  </p:stCondLst>
                                  <p:iterate type="el" backwards="0">
                                    <p:tmAbs val="0"/>
                                  </p:iterate>
                                  <p:childTnLst>
                                    <p:set>
                                      <p:cBhvr>
                                        <p:cTn id="41" fill="hold"/>
                                        <p:tgtEl>
                                          <p:spTgt spid="1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06" grpId="4"/>
      <p:bldP build="whole" bldLvl="1" animBg="1" rev="0" advAuto="0" spid="1111" grpId="10"/>
      <p:bldP build="whole" bldLvl="1" animBg="1" rev="0" advAuto="0" spid="1109" grpId="6"/>
      <p:bldP build="whole" bldLvl="1" animBg="1" rev="0" advAuto="0" spid="1108" grpId="5"/>
      <p:bldP build="whole" bldLvl="1" animBg="1" rev="0" advAuto="0" spid="1105" grpId="3"/>
      <p:bldP build="whole" bldLvl="1" animBg="1" rev="0" advAuto="0" spid="1107" grpId="1"/>
      <p:bldP build="whole" bldLvl="1" animBg="1" rev="0" advAuto="0" spid="1104" grpId="2"/>
      <p:bldP build="whole" bldLvl="1" animBg="1" rev="0" advAuto="0" spid="1108" grpId="7"/>
      <p:bldP build="whole" bldLvl="1" animBg="1" rev="0" advAuto="0" spid="1109" grpId="8"/>
      <p:bldP build="whole" bldLvl="1" animBg="1" rev="0" advAuto="0" spid="1110" grpId="9"/>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114" name="Table"/>
          <p:cNvGraphicFramePr/>
          <p:nvPr/>
        </p:nvGraphicFramePr>
        <p:xfrm>
          <a:off x="2404441" y="1591832"/>
          <a:ext cx="4510811" cy="4849201"/>
        </p:xfrm>
        <a:graphic xmlns:a="http://schemas.openxmlformats.org/drawingml/2006/main">
          <a:graphicData uri="http://schemas.openxmlformats.org/drawingml/2006/table">
            <a:tbl>
              <a:tblPr firstCol="0" firstRow="1" lastCol="0" lastRow="0" bandCol="0" bandRow="1" rtl="0">
                <a:tableStyleId>{CF821DB8-F4EB-4A41-A1BA-3FCAFE7338EE}</a:tableStyleId>
              </a:tblPr>
              <a:tblGrid>
                <a:gridCol w="1121352"/>
                <a:gridCol w="1221965"/>
                <a:gridCol w="1020739"/>
                <a:gridCol w="1121352"/>
              </a:tblGrid>
              <a:tr h="238176">
                <a:tc>
                  <a:txBody>
                    <a:bodyPr/>
                    <a:lstStyle/>
                    <a:p>
                      <a:pPr>
                        <a:defRPr b="0">
                          <a:solidFill>
                            <a:srgbClr val="000000"/>
                          </a:solidFill>
                        </a:defRPr>
                      </a:pPr>
                      <a:r>
                        <a:rPr b="1" sz="1000">
                          <a:latin typeface="Gill Sans"/>
                          <a:ea typeface="Gill Sans"/>
                          <a:cs typeface="Gill Sans"/>
                          <a:sym typeface="Gill Sans"/>
                        </a:rPr>
                        <a:t>Country</a:t>
                      </a:r>
                    </a:p>
                  </a:txBody>
                  <a:tcPr marL="0" marR="0" marT="0" marB="0" anchor="t" anchorCtr="0" horzOverflow="overflow">
                    <a:lnL w="25400">
                      <a:solidFill>
                        <a:srgbClr val="000000"/>
                      </a:solidFill>
                    </a:lnL>
                  </a:tcPr>
                </a:tc>
                <a:tc>
                  <a:txBody>
                    <a:bodyPr/>
                    <a:lstStyle/>
                    <a:p>
                      <a:pPr>
                        <a:defRPr b="0">
                          <a:solidFill>
                            <a:srgbClr val="000000"/>
                          </a:solidFill>
                        </a:defRPr>
                      </a:pPr>
                      <a:r>
                        <a:rPr b="1" sz="1000">
                          <a:latin typeface="Gill Sans"/>
                          <a:ea typeface="Gill Sans"/>
                          <a:cs typeface="Gill Sans"/>
                          <a:sym typeface="Gill Sans"/>
                        </a:rPr>
                        <a:t>ISP</a:t>
                      </a:r>
                    </a:p>
                  </a:txBody>
                  <a:tcPr marL="0" marR="0" marT="0" marB="0" anchor="t" anchorCtr="0" horzOverflow="overflow"/>
                </a:tc>
                <a:tc>
                  <a:txBody>
                    <a:bodyPr/>
                    <a:lstStyle/>
                    <a:p>
                      <a:pPr>
                        <a:defRPr b="0">
                          <a:solidFill>
                            <a:srgbClr val="000000"/>
                          </a:solidFill>
                        </a:defRPr>
                      </a:pPr>
                      <a:r>
                        <a:rPr b="1" sz="1000">
                          <a:latin typeface="Gill Sans"/>
                          <a:ea typeface="Gill Sans"/>
                          <a:cs typeface="Gill Sans"/>
                          <a:sym typeface="Gill Sans"/>
                        </a:rPr>
                        <a:t>DNS Servers</a:t>
                      </a:r>
                    </a:p>
                  </a:txBody>
                  <a:tcPr marL="0" marR="0" marT="0" marB="0" anchor="t" anchorCtr="0" horzOverflow="overflow"/>
                </a:tc>
                <a:tc>
                  <a:txBody>
                    <a:bodyPr/>
                    <a:lstStyle/>
                    <a:p>
                      <a:pPr>
                        <a:defRPr b="0">
                          <a:solidFill>
                            <a:srgbClr val="000000"/>
                          </a:solidFill>
                        </a:defRPr>
                      </a:pPr>
                      <a:r>
                        <a:rPr b="1" sz="1000">
                          <a:latin typeface="Gill Sans"/>
                          <a:ea typeface="Gill Sans"/>
                          <a:cs typeface="Gill Sans"/>
                          <a:sym typeface="Gill Sans"/>
                        </a:rPr>
                        <a:t>Exit Nodes</a:t>
                      </a:r>
                    </a:p>
                  </a:txBody>
                  <a:tcPr marL="0" marR="0" marT="0" marB="0" anchor="t" anchorCtr="0" horzOverflow="overflow">
                    <a:lnR w="25400">
                      <a:solidFill>
                        <a:srgbClr val="000000"/>
                      </a:solidFill>
                    </a:lnR>
                  </a:tcPr>
                </a:tc>
              </a:tr>
              <a:tr h="298450">
                <a:tc>
                  <a:txBody>
                    <a:bodyPr/>
                    <a:lstStyle/>
                    <a:p>
                      <a:pPr algn="l"/>
                      <a:r>
                        <a:rPr sz="1000">
                          <a:latin typeface="Gill Sans"/>
                          <a:ea typeface="Gill Sans"/>
                          <a:cs typeface="Gill Sans"/>
                          <a:sym typeface="Gill Sans"/>
                        </a:rPr>
                        <a:t>Argentina</a:t>
                      </a:r>
                    </a:p>
                  </a:txBody>
                  <a:tcPr marL="0" marR="0" marT="0" marB="0" anchor="ctr" anchorCtr="0" horzOverflow="overflow"/>
                </a:tc>
                <a:tc>
                  <a:txBody>
                    <a:bodyPr/>
                    <a:lstStyle/>
                    <a:p>
                      <a:pPr algn="l"/>
                      <a:r>
                        <a:rPr sz="1000">
                          <a:latin typeface="Gill Sans"/>
                          <a:ea typeface="Gill Sans"/>
                          <a:cs typeface="Gill Sans"/>
                          <a:sym typeface="Gill Sans"/>
                        </a:rPr>
                        <a:t>Telefonica de Argentina</a:t>
                      </a:r>
                    </a:p>
                  </a:txBody>
                  <a:tcPr marL="0" marR="0" marT="0" marB="0" anchor="t" anchorCtr="0" horzOverflow="overflow"/>
                </a:tc>
                <a:tc>
                  <a:txBody>
                    <a:bodyPr/>
                    <a:lstStyle/>
                    <a:p>
                      <a:pPr algn="r"/>
                      <a:r>
                        <a:rPr sz="1000">
                          <a:latin typeface="Gill Sans"/>
                          <a:ea typeface="Gill Sans"/>
                          <a:cs typeface="Gill Sans"/>
                          <a:sym typeface="Gill Sans"/>
                        </a:rPr>
                        <a:t>14</a:t>
                      </a:r>
                    </a:p>
                  </a:txBody>
                  <a:tcPr marL="0" marR="0" marT="0" marB="0" anchor="t" anchorCtr="0" horzOverflow="overflow"/>
                </a:tc>
                <a:tc>
                  <a:txBody>
                    <a:bodyPr/>
                    <a:lstStyle/>
                    <a:p>
                      <a:pPr algn="r"/>
                      <a:r>
                        <a:rPr sz="1000">
                          <a:latin typeface="Gill Sans"/>
                          <a:ea typeface="Gill Sans"/>
                          <a:cs typeface="Gill Sans"/>
                          <a:sym typeface="Gill Sans"/>
                        </a:rPr>
                        <a:t>276</a:t>
                      </a:r>
                    </a:p>
                  </a:txBody>
                  <a:tcPr marL="0" marR="0" marT="0" marB="0" anchor="t" anchorCtr="0" horzOverflow="overflow"/>
                </a:tc>
              </a:tr>
              <a:tr h="238176">
                <a:tc>
                  <a:txBody>
                    <a:bodyPr/>
                    <a:lstStyle/>
                    <a:p>
                      <a:pPr algn="l"/>
                      <a:r>
                        <a:rPr sz="1000">
                          <a:latin typeface="Gill Sans"/>
                          <a:ea typeface="Gill Sans"/>
                          <a:cs typeface="Gill Sans"/>
                          <a:sym typeface="Gill Sans"/>
                        </a:rPr>
                        <a:t>Australia</a:t>
                      </a:r>
                    </a:p>
                  </a:txBody>
                  <a:tcPr marL="0" marR="0" marT="0" marB="0" anchor="ctr" anchorCtr="0" horzOverflow="overflow"/>
                </a:tc>
                <a:tc>
                  <a:txBody>
                    <a:bodyPr/>
                    <a:lstStyle/>
                    <a:p>
                      <a:pPr algn="l"/>
                      <a:r>
                        <a:rPr sz="1000">
                          <a:latin typeface="Gill Sans"/>
                          <a:ea typeface="Gill Sans"/>
                          <a:cs typeface="Gill Sans"/>
                          <a:sym typeface="Gill Sans"/>
                        </a:rPr>
                        <a:t>Dodo Australia</a:t>
                      </a:r>
                    </a:p>
                  </a:txBody>
                  <a:tcPr marL="0" marR="0" marT="0" marB="0" anchor="t" anchorCtr="0" horzOverflow="overflow"/>
                </a:tc>
                <a:tc>
                  <a:txBody>
                    <a:bodyPr/>
                    <a:lstStyle/>
                    <a:p>
                      <a:pPr algn="r"/>
                      <a:r>
                        <a:rPr sz="1000">
                          <a:latin typeface="Gill Sans"/>
                          <a:ea typeface="Gill Sans"/>
                          <a:cs typeface="Gill Sans"/>
                          <a:sym typeface="Gill Sans"/>
                        </a:rPr>
                        <a:t>21</a:t>
                      </a:r>
                    </a:p>
                  </a:txBody>
                  <a:tcPr marL="0" marR="0" marT="0" marB="0" anchor="t" anchorCtr="0" horzOverflow="overflow"/>
                </a:tc>
                <a:tc>
                  <a:txBody>
                    <a:bodyPr/>
                    <a:lstStyle/>
                    <a:p>
                      <a:pPr algn="r"/>
                      <a:r>
                        <a:rPr sz="1000">
                          <a:latin typeface="Gill Sans"/>
                          <a:ea typeface="Gill Sans"/>
                          <a:cs typeface="Gill Sans"/>
                          <a:sym typeface="Gill Sans"/>
                        </a:rPr>
                        <a:t>1,404</a:t>
                      </a:r>
                    </a:p>
                  </a:txBody>
                  <a:tcPr marL="0" marR="0" marT="0" marB="0" anchor="t" anchorCtr="0" horzOverflow="overflow"/>
                </a:tc>
              </a:tr>
              <a:tr h="238176">
                <a:tc rowSpan="2">
                  <a:txBody>
                    <a:bodyPr/>
                    <a:lstStyle/>
                    <a:p>
                      <a:pPr algn="l"/>
                      <a:r>
                        <a:rPr sz="1000">
                          <a:latin typeface="Gill Sans"/>
                          <a:ea typeface="Gill Sans"/>
                          <a:cs typeface="Gill Sans"/>
                          <a:sym typeface="Gill Sans"/>
                        </a:rPr>
                        <a:t>Brazil</a:t>
                      </a:r>
                    </a:p>
                  </a:txBody>
                  <a:tcPr marL="0" marR="0" marT="0" marB="0" anchor="ctr" anchorCtr="0" horzOverflow="overflow"/>
                </a:tc>
                <a:tc>
                  <a:txBody>
                    <a:bodyPr/>
                    <a:lstStyle/>
                    <a:p>
                      <a:pPr algn="l"/>
                      <a:r>
                        <a:rPr sz="1000">
                          <a:latin typeface="Gill Sans"/>
                          <a:ea typeface="Gill Sans"/>
                          <a:cs typeface="Gill Sans"/>
                          <a:sym typeface="Gill Sans"/>
                        </a:rPr>
                        <a:t>Oi Fixo</a:t>
                      </a:r>
                    </a:p>
                  </a:txBody>
                  <a:tcPr marL="0" marR="0" marT="0" marB="0" anchor="t" anchorCtr="0" horzOverflow="overflow"/>
                </a:tc>
                <a:tc>
                  <a:txBody>
                    <a:bodyPr/>
                    <a:lstStyle/>
                    <a:p>
                      <a:pPr algn="r"/>
                      <a:r>
                        <a:rPr sz="1000">
                          <a:latin typeface="Gill Sans"/>
                          <a:ea typeface="Gill Sans"/>
                          <a:cs typeface="Gill Sans"/>
                          <a:sym typeface="Gill Sans"/>
                        </a:rPr>
                        <a:t>21</a:t>
                      </a:r>
                    </a:p>
                  </a:txBody>
                  <a:tcPr marL="0" marR="0" marT="0" marB="0" anchor="t" anchorCtr="0" horzOverflow="overflow"/>
                </a:tc>
                <a:tc>
                  <a:txBody>
                    <a:bodyPr/>
                    <a:lstStyle/>
                    <a:p>
                      <a:pPr algn="r"/>
                      <a:r>
                        <a:rPr sz="1000">
                          <a:latin typeface="Gill Sans"/>
                          <a:ea typeface="Gill Sans"/>
                          <a:cs typeface="Gill Sans"/>
                          <a:sym typeface="Gill Sans"/>
                        </a:rPr>
                        <a:t>2,558</a:t>
                      </a:r>
                    </a:p>
                  </a:txBody>
                  <a:tcPr marL="0" marR="0" marT="0" marB="0" anchor="t" anchorCtr="0" horzOverflow="overflow"/>
                </a:tc>
              </a:tr>
              <a:tr h="238176">
                <a:tc vMerge="1">
                  <a:tcPr/>
                </a:tc>
                <a:tc>
                  <a:txBody>
                    <a:bodyPr/>
                    <a:lstStyle/>
                    <a:p>
                      <a:pPr algn="l"/>
                      <a:r>
                        <a:rPr sz="1000">
                          <a:latin typeface="Gill Sans"/>
                          <a:ea typeface="Gill Sans"/>
                          <a:cs typeface="Gill Sans"/>
                          <a:sym typeface="Gill Sans"/>
                        </a:rPr>
                        <a:t>CTBC</a:t>
                      </a:r>
                    </a:p>
                  </a:txBody>
                  <a:tcPr marL="0" marR="0" marT="0" marB="0" anchor="t" anchorCtr="0" horzOverflow="overflow"/>
                </a:tc>
                <a:tc>
                  <a:txBody>
                    <a:bodyPr/>
                    <a:lstStyle/>
                    <a:p>
                      <a:pPr algn="r"/>
                      <a:r>
                        <a:rPr sz="1000">
                          <a:latin typeface="Gill Sans"/>
                          <a:ea typeface="Gill Sans"/>
                          <a:cs typeface="Gill Sans"/>
                          <a:sym typeface="Gill Sans"/>
                        </a:rPr>
                        <a:t>4</a:t>
                      </a:r>
                    </a:p>
                  </a:txBody>
                  <a:tcPr marL="0" marR="0" marT="0" marB="0" anchor="t" anchorCtr="0" horzOverflow="overflow"/>
                </a:tc>
                <a:tc>
                  <a:txBody>
                    <a:bodyPr/>
                    <a:lstStyle/>
                    <a:p>
                      <a:pPr algn="r"/>
                      <a:r>
                        <a:rPr sz="1000">
                          <a:latin typeface="Gill Sans"/>
                          <a:ea typeface="Gill Sans"/>
                          <a:cs typeface="Gill Sans"/>
                          <a:sym typeface="Gill Sans"/>
                        </a:rPr>
                        <a:t>290</a:t>
                      </a:r>
                    </a:p>
                  </a:txBody>
                  <a:tcPr marL="0" marR="0" marT="0" marB="0" anchor="t" anchorCtr="0" horzOverflow="overflow"/>
                </a:tc>
              </a:tr>
              <a:tr h="238176">
                <a:tc>
                  <a:txBody>
                    <a:bodyPr/>
                    <a:lstStyle/>
                    <a:p>
                      <a:pPr algn="l"/>
                      <a:r>
                        <a:rPr sz="1000">
                          <a:latin typeface="Gill Sans"/>
                          <a:ea typeface="Gill Sans"/>
                          <a:cs typeface="Gill Sans"/>
                          <a:sym typeface="Gill Sans"/>
                        </a:rPr>
                        <a:t>Germany</a:t>
                      </a:r>
                    </a:p>
                  </a:txBody>
                  <a:tcPr marL="0" marR="0" marT="0" marB="0" anchor="ctr" anchorCtr="0" horzOverflow="overflow"/>
                </a:tc>
                <a:tc>
                  <a:txBody>
                    <a:bodyPr/>
                    <a:lstStyle/>
                    <a:p>
                      <a:pPr algn="l"/>
                      <a:r>
                        <a:rPr sz="1000">
                          <a:latin typeface="Gill Sans"/>
                          <a:ea typeface="Gill Sans"/>
                          <a:cs typeface="Gill Sans"/>
                          <a:sym typeface="Gill Sans"/>
                        </a:rPr>
                        <a:t>Deutsche Telekom</a:t>
                      </a:r>
                    </a:p>
                  </a:txBody>
                  <a:tcPr marL="0" marR="0" marT="0" marB="0" anchor="t" anchorCtr="0" horzOverflow="overflow"/>
                </a:tc>
                <a:tc>
                  <a:txBody>
                    <a:bodyPr/>
                    <a:lstStyle/>
                    <a:p>
                      <a:pPr algn="r"/>
                      <a:r>
                        <a:rPr sz="1000">
                          <a:latin typeface="Gill Sans"/>
                          <a:ea typeface="Gill Sans"/>
                          <a:cs typeface="Gill Sans"/>
                          <a:sym typeface="Gill Sans"/>
                        </a:rPr>
                        <a:t>8</a:t>
                      </a:r>
                    </a:p>
                  </a:txBody>
                  <a:tcPr marL="0" marR="0" marT="0" marB="0" anchor="t" anchorCtr="0" horzOverflow="overflow"/>
                </a:tc>
                <a:tc>
                  <a:txBody>
                    <a:bodyPr/>
                    <a:lstStyle/>
                    <a:p>
                      <a:pPr algn="r"/>
                      <a:r>
                        <a:rPr sz="1000">
                          <a:latin typeface="Gill Sans"/>
                          <a:ea typeface="Gill Sans"/>
                          <a:cs typeface="Gill Sans"/>
                          <a:sym typeface="Gill Sans"/>
                        </a:rPr>
                        <a:t>1,385</a:t>
                      </a:r>
                    </a:p>
                  </a:txBody>
                  <a:tcPr marL="0" marR="0" marT="0" marB="0" anchor="t" anchorCtr="0" horzOverflow="overflow"/>
                </a:tc>
              </a:tr>
              <a:tr h="238176">
                <a:tc rowSpan="3">
                  <a:txBody>
                    <a:bodyPr/>
                    <a:lstStyle/>
                    <a:p>
                      <a:pPr algn="l"/>
                      <a:r>
                        <a:rPr sz="1000">
                          <a:latin typeface="Gill Sans"/>
                          <a:ea typeface="Gill Sans"/>
                          <a:cs typeface="Gill Sans"/>
                          <a:sym typeface="Gill Sans"/>
                        </a:rPr>
                        <a:t>India</a:t>
                      </a:r>
                    </a:p>
                  </a:txBody>
                  <a:tcPr marL="0" marR="0" marT="0" marB="0" anchor="ctr" anchorCtr="0" horzOverflow="overflow"/>
                </a:tc>
                <a:tc>
                  <a:txBody>
                    <a:bodyPr/>
                    <a:lstStyle/>
                    <a:p>
                      <a:pPr algn="l"/>
                      <a:r>
                        <a:rPr sz="1000">
                          <a:latin typeface="Gill Sans"/>
                          <a:ea typeface="Gill Sans"/>
                          <a:cs typeface="Gill Sans"/>
                          <a:sym typeface="Gill Sans"/>
                        </a:rPr>
                        <a:t>Airtel Broadband</a:t>
                      </a:r>
                    </a:p>
                  </a:txBody>
                  <a:tcPr marL="0" marR="0" marT="0" marB="0" anchor="t" anchorCtr="0" horzOverflow="overflow"/>
                </a:tc>
                <a:tc>
                  <a:txBody>
                    <a:bodyPr/>
                    <a:lstStyle/>
                    <a:p>
                      <a:pPr algn="r"/>
                      <a:r>
                        <a:rPr sz="1000">
                          <a:latin typeface="Gill Sans"/>
                          <a:ea typeface="Gill Sans"/>
                          <a:cs typeface="Gill Sans"/>
                          <a:sym typeface="Gill Sans"/>
                        </a:rPr>
                        <a:t>9</a:t>
                      </a:r>
                    </a:p>
                  </a:txBody>
                  <a:tcPr marL="0" marR="0" marT="0" marB="0" anchor="t" anchorCtr="0" horzOverflow="overflow"/>
                </a:tc>
                <a:tc>
                  <a:txBody>
                    <a:bodyPr/>
                    <a:lstStyle/>
                    <a:p>
                      <a:pPr algn="r"/>
                      <a:r>
                        <a:rPr sz="1000">
                          <a:latin typeface="Gill Sans"/>
                          <a:ea typeface="Gill Sans"/>
                          <a:cs typeface="Gill Sans"/>
                          <a:sym typeface="Gill Sans"/>
                        </a:rPr>
                        <a:t>735</a:t>
                      </a:r>
                    </a:p>
                  </a:txBody>
                  <a:tcPr marL="0" marR="0" marT="0" marB="0" anchor="t" anchorCtr="0" horzOverflow="overflow"/>
                </a:tc>
              </a:tr>
              <a:tr h="238176">
                <a:tc vMerge="1">
                  <a:tcPr/>
                </a:tc>
                <a:tc>
                  <a:txBody>
                    <a:bodyPr/>
                    <a:lstStyle/>
                    <a:p>
                      <a:pPr algn="l"/>
                      <a:r>
                        <a:rPr sz="1000">
                          <a:latin typeface="Gill Sans"/>
                          <a:ea typeface="Gill Sans"/>
                          <a:cs typeface="Gill Sans"/>
                          <a:sym typeface="Gill Sans"/>
                        </a:rPr>
                        <a:t>BSNL</a:t>
                      </a:r>
                    </a:p>
                  </a:txBody>
                  <a:tcPr marL="0" marR="0" marT="0" marB="0" anchor="t" anchorCtr="0" horzOverflow="overflow"/>
                </a:tc>
                <a:tc>
                  <a:txBody>
                    <a:bodyPr/>
                    <a:lstStyle/>
                    <a:p>
                      <a:pPr algn="r"/>
                      <a:r>
                        <a:rPr sz="1000">
                          <a:latin typeface="Gill Sans"/>
                          <a:ea typeface="Gill Sans"/>
                          <a:cs typeface="Gill Sans"/>
                          <a:sym typeface="Gill Sans"/>
                        </a:rPr>
                        <a:t>2</a:t>
                      </a:r>
                    </a:p>
                  </a:txBody>
                  <a:tcPr marL="0" marR="0" marT="0" marB="0" anchor="t" anchorCtr="0" horzOverflow="overflow"/>
                </a:tc>
                <a:tc>
                  <a:txBody>
                    <a:bodyPr/>
                    <a:lstStyle/>
                    <a:p>
                      <a:pPr algn="r"/>
                      <a:r>
                        <a:rPr sz="1000">
                          <a:latin typeface="Gill Sans"/>
                          <a:ea typeface="Gill Sans"/>
                          <a:cs typeface="Gill Sans"/>
                          <a:sym typeface="Gill Sans"/>
                        </a:rPr>
                        <a:t>71</a:t>
                      </a:r>
                    </a:p>
                  </a:txBody>
                  <a:tcPr marL="0" marR="0" marT="0" marB="0" anchor="t" anchorCtr="0" horzOverflow="overflow"/>
                </a:tc>
              </a:tr>
              <a:tr h="238176">
                <a:tc vMerge="1">
                  <a:tcPr/>
                </a:tc>
                <a:tc>
                  <a:txBody>
                    <a:bodyPr/>
                    <a:lstStyle/>
                    <a:p>
                      <a:pPr algn="l"/>
                      <a:r>
                        <a:rPr sz="1000">
                          <a:latin typeface="Gill Sans"/>
                          <a:ea typeface="Gill Sans"/>
                          <a:cs typeface="Gill Sans"/>
                          <a:sym typeface="Gill Sans"/>
                        </a:rPr>
                        <a:t>Ntl. Int. Backbone</a:t>
                      </a:r>
                    </a:p>
                  </a:txBody>
                  <a:tcPr marL="0" marR="0" marT="0" marB="0" anchor="t" anchorCtr="0" horzOverflow="overflow"/>
                </a:tc>
                <a:tc>
                  <a:txBody>
                    <a:bodyPr/>
                    <a:lstStyle/>
                    <a:p>
                      <a:pPr algn="r"/>
                      <a:r>
                        <a:rPr sz="1000">
                          <a:latin typeface="Gill Sans"/>
                          <a:ea typeface="Gill Sans"/>
                          <a:cs typeface="Gill Sans"/>
                          <a:sym typeface="Gill Sans"/>
                        </a:rPr>
                        <a:t>8</a:t>
                      </a:r>
                    </a:p>
                  </a:txBody>
                  <a:tcPr marL="0" marR="0" marT="0" marB="0" anchor="t" anchorCtr="0" horzOverflow="overflow"/>
                </a:tc>
                <a:tc>
                  <a:txBody>
                    <a:bodyPr/>
                    <a:lstStyle/>
                    <a:p>
                      <a:pPr algn="r"/>
                      <a:r>
                        <a:rPr sz="1000">
                          <a:latin typeface="Gill Sans"/>
                          <a:ea typeface="Gill Sans"/>
                          <a:cs typeface="Gill Sans"/>
                          <a:sym typeface="Gill Sans"/>
                        </a:rPr>
                        <a:t>245</a:t>
                      </a:r>
                    </a:p>
                  </a:txBody>
                  <a:tcPr marL="0" marR="0" marT="0" marB="0" anchor="t" anchorCtr="0" horzOverflow="overflow"/>
                </a:tc>
              </a:tr>
              <a:tr h="238176">
                <a:tc>
                  <a:txBody>
                    <a:bodyPr/>
                    <a:lstStyle/>
                    <a:p>
                      <a:pPr algn="l"/>
                      <a:r>
                        <a:rPr sz="1000">
                          <a:latin typeface="Gill Sans"/>
                          <a:ea typeface="Gill Sans"/>
                          <a:cs typeface="Gill Sans"/>
                          <a:sym typeface="Gill Sans"/>
                        </a:rPr>
                        <a:t>Malyasia</a:t>
                      </a:r>
                    </a:p>
                  </a:txBody>
                  <a:tcPr marL="0" marR="0" marT="0" marB="0" anchor="ctr" anchorCtr="0" horzOverflow="overflow"/>
                </a:tc>
                <a:tc>
                  <a:txBody>
                    <a:bodyPr/>
                    <a:lstStyle/>
                    <a:p>
                      <a:pPr algn="l"/>
                      <a:r>
                        <a:rPr sz="1000">
                          <a:latin typeface="Gill Sans"/>
                          <a:ea typeface="Gill Sans"/>
                          <a:cs typeface="Gill Sans"/>
                          <a:sym typeface="Gill Sans"/>
                        </a:rPr>
                        <a:t>TMNet</a:t>
                      </a:r>
                    </a:p>
                  </a:txBody>
                  <a:tcPr marL="0" marR="0" marT="0" marB="0" anchor="t" anchorCtr="0" horzOverflow="overflow"/>
                </a:tc>
                <a:tc>
                  <a:txBody>
                    <a:bodyPr/>
                    <a:lstStyle/>
                    <a:p>
                      <a:pPr algn="r"/>
                      <a:r>
                        <a:rPr sz="1000">
                          <a:latin typeface="Gill Sans"/>
                          <a:ea typeface="Gill Sans"/>
                          <a:cs typeface="Gill Sans"/>
                          <a:sym typeface="Gill Sans"/>
                        </a:rPr>
                        <a:t>8</a:t>
                      </a:r>
                    </a:p>
                  </a:txBody>
                  <a:tcPr marL="0" marR="0" marT="0" marB="0" anchor="t" anchorCtr="0" horzOverflow="overflow"/>
                </a:tc>
                <a:tc>
                  <a:txBody>
                    <a:bodyPr/>
                    <a:lstStyle/>
                    <a:p>
                      <a:pPr algn="r"/>
                      <a:r>
                        <a:rPr sz="1000">
                          <a:latin typeface="Gill Sans"/>
                          <a:ea typeface="Gill Sans"/>
                          <a:cs typeface="Gill Sans"/>
                          <a:sym typeface="Gill Sans"/>
                        </a:rPr>
                        <a:t>1,676</a:t>
                      </a:r>
                    </a:p>
                  </a:txBody>
                  <a:tcPr marL="0" marR="0" marT="0" marB="0" anchor="t" anchorCtr="0" horzOverflow="overflow"/>
                </a:tc>
              </a:tr>
              <a:tr h="238176">
                <a:tc>
                  <a:txBody>
                    <a:bodyPr/>
                    <a:lstStyle/>
                    <a:p>
                      <a:pPr algn="l"/>
                      <a:r>
                        <a:rPr sz="1000">
                          <a:latin typeface="Gill Sans"/>
                          <a:ea typeface="Gill Sans"/>
                          <a:cs typeface="Gill Sans"/>
                          <a:sym typeface="Gill Sans"/>
                        </a:rPr>
                        <a:t>Spain</a:t>
                      </a:r>
                    </a:p>
                  </a:txBody>
                  <a:tcPr marL="0" marR="0" marT="0" marB="0" anchor="ctr" anchorCtr="0" horzOverflow="overflow"/>
                </a:tc>
                <a:tc>
                  <a:txBody>
                    <a:bodyPr/>
                    <a:lstStyle/>
                    <a:p>
                      <a:pPr algn="l"/>
                      <a:r>
                        <a:rPr sz="1000">
                          <a:latin typeface="Gill Sans"/>
                          <a:ea typeface="Gill Sans"/>
                          <a:cs typeface="Gill Sans"/>
                          <a:sym typeface="Gill Sans"/>
                        </a:rPr>
                        <a:t>Ono</a:t>
                      </a:r>
                    </a:p>
                  </a:txBody>
                  <a:tcPr marL="0" marR="0" marT="0" marB="0" anchor="t" anchorCtr="0" horzOverflow="overflow"/>
                </a:tc>
                <a:tc>
                  <a:txBody>
                    <a:bodyPr/>
                    <a:lstStyle/>
                    <a:p>
                      <a:pPr algn="r"/>
                      <a:r>
                        <a:rPr sz="1000">
                          <a:latin typeface="Gill Sans"/>
                          <a:ea typeface="Gill Sans"/>
                          <a:cs typeface="Gill Sans"/>
                          <a:sym typeface="Gill Sans"/>
                        </a:rPr>
                        <a:t>2</a:t>
                      </a:r>
                    </a:p>
                  </a:txBody>
                  <a:tcPr marL="0" marR="0" marT="0" marB="0" anchor="t" anchorCtr="0" horzOverflow="overflow"/>
                </a:tc>
                <a:tc>
                  <a:txBody>
                    <a:bodyPr/>
                    <a:lstStyle/>
                    <a:p>
                      <a:pPr algn="r"/>
                      <a:r>
                        <a:rPr sz="1000">
                          <a:latin typeface="Gill Sans"/>
                          <a:ea typeface="Gill Sans"/>
                          <a:cs typeface="Gill Sans"/>
                          <a:sym typeface="Gill Sans"/>
                        </a:rPr>
                        <a:t>71</a:t>
                      </a:r>
                    </a:p>
                  </a:txBody>
                  <a:tcPr marL="0" marR="0" marT="0" marB="0" anchor="t" anchorCtr="0" horzOverflow="overflow"/>
                </a:tc>
              </a:tr>
              <a:tr h="238176">
                <a:tc rowSpan="2">
                  <a:txBody>
                    <a:bodyPr/>
                    <a:lstStyle/>
                    <a:p>
                      <a:pPr algn="l"/>
                      <a:r>
                        <a:rPr sz="1000">
                          <a:latin typeface="Gill Sans"/>
                          <a:ea typeface="Gill Sans"/>
                          <a:cs typeface="Gill Sans"/>
                          <a:sym typeface="Gill Sans"/>
                        </a:rPr>
                        <a:t>U.K.</a:t>
                      </a:r>
                    </a:p>
                  </a:txBody>
                  <a:tcPr marL="0" marR="0" marT="0" marB="0" anchor="ctr" anchorCtr="0" horzOverflow="overflow"/>
                </a:tc>
                <a:tc>
                  <a:txBody>
                    <a:bodyPr/>
                    <a:lstStyle/>
                    <a:p>
                      <a:pPr algn="l"/>
                      <a:r>
                        <a:rPr sz="1000">
                          <a:latin typeface="Gill Sans"/>
                          <a:ea typeface="Gill Sans"/>
                          <a:cs typeface="Gill Sans"/>
                          <a:sym typeface="Gill Sans"/>
                        </a:rPr>
                        <a:t>BT Internet</a:t>
                      </a:r>
                    </a:p>
                  </a:txBody>
                  <a:tcPr marL="0" marR="0" marT="0" marB="0" anchor="t" anchorCtr="0" horzOverflow="overflow"/>
                </a:tc>
                <a:tc>
                  <a:txBody>
                    <a:bodyPr/>
                    <a:lstStyle/>
                    <a:p>
                      <a:pPr algn="r"/>
                      <a:r>
                        <a:rPr sz="1000">
                          <a:latin typeface="Gill Sans"/>
                          <a:ea typeface="Gill Sans"/>
                          <a:cs typeface="Gill Sans"/>
                          <a:sym typeface="Gill Sans"/>
                        </a:rPr>
                        <a:t>6</a:t>
                      </a:r>
                    </a:p>
                  </a:txBody>
                  <a:tcPr marL="0" marR="0" marT="0" marB="0" anchor="t" anchorCtr="0" horzOverflow="overflow"/>
                </a:tc>
                <a:tc>
                  <a:txBody>
                    <a:bodyPr/>
                    <a:lstStyle/>
                    <a:p>
                      <a:pPr algn="r"/>
                      <a:r>
                        <a:rPr sz="1000">
                          <a:latin typeface="Gill Sans"/>
                          <a:ea typeface="Gill Sans"/>
                          <a:cs typeface="Gill Sans"/>
                          <a:sym typeface="Gill Sans"/>
                        </a:rPr>
                        <a:t>479</a:t>
                      </a:r>
                    </a:p>
                  </a:txBody>
                  <a:tcPr marL="0" marR="0" marT="0" marB="0" anchor="t" anchorCtr="0" horzOverflow="overflow"/>
                </a:tc>
              </a:tr>
              <a:tr h="238176">
                <a:tc vMerge="1">
                  <a:tcPr/>
                </a:tc>
                <a:tc>
                  <a:txBody>
                    <a:bodyPr/>
                    <a:lstStyle/>
                    <a:p>
                      <a:pPr algn="l"/>
                      <a:r>
                        <a:rPr sz="1000">
                          <a:latin typeface="Gill Sans"/>
                          <a:ea typeface="Gill Sans"/>
                          <a:cs typeface="Gill Sans"/>
                          <a:sym typeface="Gill Sans"/>
                        </a:rPr>
                        <a:t>Talk Talk</a:t>
                      </a:r>
                    </a:p>
                  </a:txBody>
                  <a:tcPr marL="0" marR="0" marT="0" marB="0" anchor="t" anchorCtr="0" horzOverflow="overflow"/>
                </a:tc>
                <a:tc>
                  <a:txBody>
                    <a:bodyPr/>
                    <a:lstStyle/>
                    <a:p>
                      <a:pPr algn="r"/>
                      <a:r>
                        <a:rPr sz="1000">
                          <a:latin typeface="Gill Sans"/>
                          <a:ea typeface="Gill Sans"/>
                          <a:cs typeface="Gill Sans"/>
                          <a:sym typeface="Gill Sans"/>
                        </a:rPr>
                        <a:t>46</a:t>
                      </a:r>
                    </a:p>
                  </a:txBody>
                  <a:tcPr marL="0" marR="0" marT="0" marB="0" anchor="t" anchorCtr="0" horzOverflow="overflow"/>
                </a:tc>
                <a:tc>
                  <a:txBody>
                    <a:bodyPr/>
                    <a:lstStyle/>
                    <a:p>
                      <a:pPr algn="r"/>
                      <a:r>
                        <a:rPr sz="1000">
                          <a:latin typeface="Gill Sans"/>
                          <a:ea typeface="Gill Sans"/>
                          <a:cs typeface="Gill Sans"/>
                          <a:sym typeface="Gill Sans"/>
                        </a:rPr>
                        <a:t>3,738</a:t>
                      </a:r>
                    </a:p>
                  </a:txBody>
                  <a:tcPr marL="0" marR="0" marT="0" marB="0" anchor="t" anchorCtr="0" horzOverflow="overflow"/>
                </a:tc>
              </a:tr>
              <a:tr h="238176">
                <a:tc rowSpan="7">
                  <a:txBody>
                    <a:bodyPr/>
                    <a:lstStyle/>
                    <a:p>
                      <a:pPr algn="l"/>
                      <a:r>
                        <a:rPr sz="1000">
                          <a:latin typeface="Gill Sans"/>
                          <a:ea typeface="Gill Sans"/>
                          <a:cs typeface="Gill Sans"/>
                          <a:sym typeface="Gill Sans"/>
                        </a:rPr>
                        <a:t>U.S.</a:t>
                      </a:r>
                    </a:p>
                  </a:txBody>
                  <a:tcPr marL="0" marR="0" marT="0" marB="0" anchor="ctr" anchorCtr="0" horzOverflow="overflow">
                    <a:lnB w="25400">
                      <a:solidFill>
                        <a:srgbClr val="000000"/>
                      </a:solidFill>
                    </a:lnB>
                    <a:solidFill>
                      <a:srgbClr val="FFFFFF"/>
                    </a:solidFill>
                  </a:tcPr>
                </a:tc>
                <a:tc>
                  <a:txBody>
                    <a:bodyPr/>
                    <a:lstStyle/>
                    <a:p>
                      <a:pPr algn="l"/>
                      <a:r>
                        <a:rPr b="1" sz="1000">
                          <a:solidFill>
                            <a:schemeClr val="accent2">
                              <a:lumOff val="-9764"/>
                            </a:schemeClr>
                          </a:solidFill>
                          <a:latin typeface="Gill Sans"/>
                          <a:ea typeface="Gill Sans"/>
                          <a:cs typeface="Gill Sans"/>
                          <a:sym typeface="Gill Sans"/>
                        </a:rPr>
                        <a:t>AT&amp;T</a:t>
                      </a:r>
                    </a:p>
                  </a:txBody>
                  <a:tcPr marL="0" marR="0" marT="0" marB="0" anchor="t" anchorCtr="0" horzOverflow="overflow"/>
                </a:tc>
                <a:tc>
                  <a:txBody>
                    <a:bodyPr/>
                    <a:lstStyle/>
                    <a:p>
                      <a:pPr algn="r"/>
                      <a:r>
                        <a:rPr sz="1000">
                          <a:latin typeface="Gill Sans"/>
                          <a:ea typeface="Gill Sans"/>
                          <a:cs typeface="Gill Sans"/>
                          <a:sym typeface="Gill Sans"/>
                        </a:rPr>
                        <a:t>37</a:t>
                      </a:r>
                    </a:p>
                  </a:txBody>
                  <a:tcPr marL="0" marR="0" marT="0" marB="0" anchor="t" anchorCtr="0" horzOverflow="overflow"/>
                </a:tc>
                <a:tc>
                  <a:txBody>
                    <a:bodyPr/>
                    <a:lstStyle/>
                    <a:p>
                      <a:pPr algn="r"/>
                      <a:r>
                        <a:rPr sz="1000">
                          <a:latin typeface="Gill Sans"/>
                          <a:ea typeface="Gill Sans"/>
                          <a:cs typeface="Gill Sans"/>
                          <a:sym typeface="Gill Sans"/>
                        </a:rPr>
                        <a:t>561</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Cable One</a:t>
                      </a:r>
                    </a:p>
                  </a:txBody>
                  <a:tcPr marL="0" marR="0" marT="0" marB="0" anchor="t" anchorCtr="0" horzOverflow="overflow"/>
                </a:tc>
                <a:tc>
                  <a:txBody>
                    <a:bodyPr/>
                    <a:lstStyle/>
                    <a:p>
                      <a:pPr algn="r"/>
                      <a:r>
                        <a:rPr sz="1000">
                          <a:latin typeface="Gill Sans"/>
                          <a:ea typeface="Gill Sans"/>
                          <a:cs typeface="Gill Sans"/>
                          <a:sym typeface="Gill Sans"/>
                        </a:rPr>
                        <a:t>4</a:t>
                      </a:r>
                    </a:p>
                  </a:txBody>
                  <a:tcPr marL="0" marR="0" marT="0" marB="0" anchor="t" anchorCtr="0" horzOverflow="overflow"/>
                </a:tc>
                <a:tc>
                  <a:txBody>
                    <a:bodyPr/>
                    <a:lstStyle/>
                    <a:p>
                      <a:pPr algn="r"/>
                      <a:r>
                        <a:rPr sz="1000">
                          <a:latin typeface="Gill Sans"/>
                          <a:ea typeface="Gill Sans"/>
                          <a:cs typeface="Gill Sans"/>
                          <a:sym typeface="Gill Sans"/>
                        </a:rPr>
                        <a:t>108</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Cox Communications</a:t>
                      </a:r>
                    </a:p>
                  </a:txBody>
                  <a:tcPr marL="0" marR="0" marT="0" marB="0" anchor="t" anchorCtr="0" horzOverflow="overflow"/>
                </a:tc>
                <a:tc>
                  <a:txBody>
                    <a:bodyPr/>
                    <a:lstStyle/>
                    <a:p>
                      <a:pPr algn="r"/>
                      <a:r>
                        <a:rPr sz="1000">
                          <a:latin typeface="Gill Sans"/>
                          <a:ea typeface="Gill Sans"/>
                          <a:cs typeface="Gill Sans"/>
                          <a:sym typeface="Gill Sans"/>
                        </a:rPr>
                        <a:t>63</a:t>
                      </a:r>
                    </a:p>
                  </a:txBody>
                  <a:tcPr marL="0" marR="0" marT="0" marB="0" anchor="t" anchorCtr="0" horzOverflow="overflow"/>
                </a:tc>
                <a:tc>
                  <a:txBody>
                    <a:bodyPr/>
                    <a:lstStyle/>
                    <a:p>
                      <a:pPr algn="r"/>
                      <a:r>
                        <a:rPr sz="1000">
                          <a:latin typeface="Gill Sans"/>
                          <a:ea typeface="Gill Sans"/>
                          <a:cs typeface="Gill Sans"/>
                          <a:sym typeface="Gill Sans"/>
                        </a:rPr>
                        <a:t>1,789</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Mediacom Cable</a:t>
                      </a:r>
                    </a:p>
                  </a:txBody>
                  <a:tcPr marL="0" marR="0" marT="0" marB="0" anchor="t" anchorCtr="0" horzOverflow="overflow"/>
                </a:tc>
                <a:tc>
                  <a:txBody>
                    <a:bodyPr/>
                    <a:lstStyle/>
                    <a:p>
                      <a:pPr algn="r"/>
                      <a:r>
                        <a:rPr sz="1000">
                          <a:latin typeface="Gill Sans"/>
                          <a:ea typeface="Gill Sans"/>
                          <a:cs typeface="Gill Sans"/>
                          <a:sym typeface="Gill Sans"/>
                        </a:rPr>
                        <a:t>6</a:t>
                      </a:r>
                    </a:p>
                  </a:txBody>
                  <a:tcPr marL="0" marR="0" marT="0" marB="0" anchor="t" anchorCtr="0" horzOverflow="overflow"/>
                </a:tc>
                <a:tc>
                  <a:txBody>
                    <a:bodyPr/>
                    <a:lstStyle/>
                    <a:p>
                      <a:pPr algn="r"/>
                      <a:r>
                        <a:rPr sz="1000">
                          <a:latin typeface="Gill Sans"/>
                          <a:ea typeface="Gill Sans"/>
                          <a:cs typeface="Gill Sans"/>
                          <a:sym typeface="Gill Sans"/>
                        </a:rPr>
                        <a:t>219</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Suddenlink</a:t>
                      </a:r>
                    </a:p>
                  </a:txBody>
                  <a:tcPr marL="0" marR="0" marT="0" marB="0" anchor="t" anchorCtr="0" horzOverflow="overflow"/>
                </a:tc>
                <a:tc>
                  <a:txBody>
                    <a:bodyPr/>
                    <a:lstStyle/>
                    <a:p>
                      <a:pPr algn="r"/>
                      <a:r>
                        <a:rPr sz="1000">
                          <a:latin typeface="Gill Sans"/>
                          <a:ea typeface="Gill Sans"/>
                          <a:cs typeface="Gill Sans"/>
                          <a:sym typeface="Gill Sans"/>
                        </a:rPr>
                        <a:t>9</a:t>
                      </a:r>
                    </a:p>
                  </a:txBody>
                  <a:tcPr marL="0" marR="0" marT="0" marB="0" anchor="t" anchorCtr="0" horzOverflow="overflow"/>
                </a:tc>
                <a:tc>
                  <a:txBody>
                    <a:bodyPr/>
                    <a:lstStyle/>
                    <a:p>
                      <a:pPr algn="r"/>
                      <a:r>
                        <a:rPr sz="1000">
                          <a:latin typeface="Gill Sans"/>
                          <a:ea typeface="Gill Sans"/>
                          <a:cs typeface="Gill Sans"/>
                          <a:sym typeface="Gill Sans"/>
                        </a:rPr>
                        <a:t>98</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Verizon</a:t>
                      </a:r>
                    </a:p>
                  </a:txBody>
                  <a:tcPr marL="0" marR="0" marT="0" marB="0" anchor="t" anchorCtr="0" horzOverflow="overflow"/>
                </a:tc>
                <a:tc>
                  <a:txBody>
                    <a:bodyPr/>
                    <a:lstStyle/>
                    <a:p>
                      <a:pPr algn="r"/>
                      <a:r>
                        <a:rPr sz="1000">
                          <a:latin typeface="Gill Sans"/>
                          <a:ea typeface="Gill Sans"/>
                          <a:cs typeface="Gill Sans"/>
                          <a:sym typeface="Gill Sans"/>
                        </a:rPr>
                        <a:t>98</a:t>
                      </a:r>
                    </a:p>
                  </a:txBody>
                  <a:tcPr marL="0" marR="0" marT="0" marB="0" anchor="t" anchorCtr="0" horzOverflow="overflow"/>
                </a:tc>
                <a:tc>
                  <a:txBody>
                    <a:bodyPr/>
                    <a:lstStyle/>
                    <a:p>
                      <a:pPr algn="r"/>
                      <a:r>
                        <a:rPr sz="1000">
                          <a:latin typeface="Gill Sans"/>
                          <a:ea typeface="Gill Sans"/>
                          <a:cs typeface="Gill Sans"/>
                          <a:sym typeface="Gill Sans"/>
                        </a:rPr>
                        <a:t>2,102</a:t>
                      </a:r>
                    </a:p>
                  </a:txBody>
                  <a:tcPr marL="0" marR="0" marT="0" marB="0" anchor="t" anchorCtr="0" horzOverflow="overflow"/>
                </a:tc>
              </a:tr>
              <a:tr h="238176">
                <a:tc vMerge="1">
                  <a:tcPr/>
                </a:tc>
                <a:tc>
                  <a:txBody>
                    <a:bodyPr/>
                    <a:lstStyle/>
                    <a:p>
                      <a:pPr algn="l"/>
                      <a:r>
                        <a:rPr b="1" sz="1000">
                          <a:solidFill>
                            <a:schemeClr val="accent2">
                              <a:lumOff val="-9764"/>
                            </a:schemeClr>
                          </a:solidFill>
                          <a:latin typeface="Gill Sans"/>
                          <a:ea typeface="Gill Sans"/>
                          <a:cs typeface="Gill Sans"/>
                          <a:sym typeface="Gill Sans"/>
                        </a:rPr>
                        <a:t>WideOpen West</a:t>
                      </a:r>
                    </a:p>
                  </a:txBody>
                  <a:tcPr marL="0" marR="0" marT="0" marB="0" anchor="t" anchorCtr="0" horzOverflow="overflow">
                    <a:lnB w="25400">
                      <a:solidFill>
                        <a:srgbClr val="000000"/>
                      </a:solidFill>
                    </a:lnB>
                  </a:tcPr>
                </a:tc>
                <a:tc>
                  <a:txBody>
                    <a:bodyPr/>
                    <a:lstStyle/>
                    <a:p>
                      <a:pPr algn="r"/>
                      <a:r>
                        <a:rPr sz="1000">
                          <a:latin typeface="Gill Sans"/>
                          <a:ea typeface="Gill Sans"/>
                          <a:cs typeface="Gill Sans"/>
                          <a:sym typeface="Gill Sans"/>
                        </a:rPr>
                        <a:t>1</a:t>
                      </a:r>
                    </a:p>
                  </a:txBody>
                  <a:tcPr marL="0" marR="0" marT="0" marB="0" anchor="t" anchorCtr="0" horzOverflow="overflow">
                    <a:lnB w="25400">
                      <a:solidFill>
                        <a:srgbClr val="000000"/>
                      </a:solidFill>
                    </a:lnB>
                  </a:tcPr>
                </a:tc>
                <a:tc>
                  <a:txBody>
                    <a:bodyPr/>
                    <a:lstStyle/>
                    <a:p>
                      <a:pPr algn="r"/>
                      <a:r>
                        <a:rPr sz="1000">
                          <a:latin typeface="Gill Sans"/>
                          <a:ea typeface="Gill Sans"/>
                          <a:cs typeface="Gill Sans"/>
                          <a:sym typeface="Gill Sans"/>
                        </a:rPr>
                        <a:t>39</a:t>
                      </a:r>
                    </a:p>
                  </a:txBody>
                  <a:tcPr marL="0" marR="0" marT="0" marB="0" anchor="t" anchorCtr="0" horzOverflow="overflow">
                    <a:lnB w="25400">
                      <a:solidFill>
                        <a:srgbClr val="000000"/>
                      </a:solidFill>
                    </a:lnB>
                  </a:tcPr>
                </a:tc>
              </a:tr>
            </a:tbl>
          </a:graphicData>
        </a:graphic>
      </p:graphicFrame>
      <p:sp>
        <p:nvSpPr>
          <p:cNvPr id="1115" name="Real world example (DNS Hijacking)"/>
          <p:cNvSpPr txBox="1"/>
          <p:nvPr/>
        </p:nvSpPr>
        <p:spPr>
          <a:xfrm>
            <a:off x="168559" y="390885"/>
            <a:ext cx="8226114"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464646"/>
                </a:solidFill>
              </a:defRPr>
            </a:lvl1pPr>
          </a:lstStyle>
          <a:p>
            <a:pPr/>
            <a:r>
              <a:t>Real world example (DNS Hijacking)</a:t>
            </a:r>
          </a:p>
        </p:txBody>
      </p:sp>
      <p:sp>
        <p:nvSpPr>
          <p:cNvPr id="1116" name="Tunneling for Transparency: A Large-Scale Analysis of End-to-End Violations in the Internet…"/>
          <p:cNvSpPr txBox="1"/>
          <p:nvPr/>
        </p:nvSpPr>
        <p:spPr>
          <a:xfrm>
            <a:off x="3695190" y="6422012"/>
            <a:ext cx="5428746" cy="726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i="1" sz="900"/>
            </a:pPr>
            <a:r>
              <a:t>Tunneling for Transparency: A Large-Scale Analysis of End-to-End Violations in the Internet</a:t>
            </a:r>
          </a:p>
          <a:p>
            <a:pPr>
              <a:defRPr sz="900"/>
            </a:pPr>
            <a:r>
              <a:t>Taejoong Chung, David Choffnes, and Alan Mislove</a:t>
            </a:r>
          </a:p>
          <a:p>
            <a:pPr>
              <a:defRPr sz="900"/>
            </a:pPr>
            <a:r>
              <a:t>In Proceedings of ACM Internet Measurement Conference (IMC`16), Santa Monica, California, USA, November 2016</a:t>
            </a:r>
          </a:p>
          <a:p>
            <a:pPr>
              <a:defRPr sz="900"/>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8" name="Title"/>
          <p:cNvSpPr txBox="1"/>
          <p:nvPr>
            <p:ph type="title"/>
          </p:nvPr>
        </p:nvSpPr>
        <p:spPr>
          <a:prstGeom prst="rect">
            <a:avLst/>
          </a:prstGeom>
        </p:spPr>
        <p:txBody>
          <a:bodyPr/>
          <a:lstStyle/>
          <a:p>
            <a:pPr/>
          </a:p>
        </p:txBody>
      </p:sp>
      <p:sp>
        <p:nvSpPr>
          <p:cNvPr id="111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0" name="Body"/>
          <p:cNvSpPr txBox="1"/>
          <p:nvPr>
            <p:ph type="body" idx="1"/>
          </p:nvPr>
        </p:nvSpPr>
        <p:spPr>
          <a:prstGeom prst="rect">
            <a:avLst/>
          </a:prstGeom>
        </p:spPr>
        <p:txBody>
          <a:bodyPr/>
          <a:lstStyle/>
          <a:p>
            <a:pPr/>
          </a:p>
        </p:txBody>
      </p:sp>
      <p:pic>
        <p:nvPicPr>
          <p:cNvPr id="1121" name="Image" descr="Image"/>
          <p:cNvPicPr>
            <a:picLocks noChangeAspect="1"/>
          </p:cNvPicPr>
          <p:nvPr/>
        </p:nvPicPr>
        <p:blipFill>
          <a:blip r:embed="rId2">
            <a:extLst/>
          </a:blip>
          <a:stretch>
            <a:fillRect/>
          </a:stretch>
        </p:blipFill>
        <p:spPr>
          <a:xfrm>
            <a:off x="467713" y="0"/>
            <a:ext cx="8208574" cy="6858000"/>
          </a:xfrm>
          <a:prstGeom prst="rect">
            <a:avLst/>
          </a:prstGeom>
          <a:ln w="12700">
            <a:miter lim="400000"/>
          </a:ln>
        </p:spPr>
      </p:pic>
      <p:sp>
        <p:nvSpPr>
          <p:cNvPr id="1122" name="Rectangle"/>
          <p:cNvSpPr/>
          <p:nvPr/>
        </p:nvSpPr>
        <p:spPr>
          <a:xfrm>
            <a:off x="708240" y="5464452"/>
            <a:ext cx="5109758" cy="498060"/>
          </a:xfrm>
          <a:prstGeom prst="rect">
            <a:avLst/>
          </a:prstGeom>
          <a:ln w="50800">
            <a:solidFill>
              <a:schemeClr val="accent2">
                <a:satOff val="-3452"/>
                <a:lumOff val="12794"/>
              </a:schemeClr>
            </a:solidFill>
            <a:prstDash val="sysDot"/>
            <a:miter lim="400000"/>
          </a:ln>
          <a:effectLst>
            <a:outerShdw sx="100000" sy="100000" kx="0" ky="0" algn="b" rotWithShape="0" blurRad="38100" dist="30000" dir="5400000">
              <a:srgbClr val="000000">
                <a:alpha val="45000"/>
              </a:srgbClr>
            </a:outerShdw>
          </a:effectLst>
        </p:spPr>
        <p:txBody>
          <a:bodyPr lIns="45719" rIns="45719" anchor="ctr"/>
          <a:lstStyle/>
          <a:p>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4" name="Title 1"/>
          <p:cNvSpPr txBox="1"/>
          <p:nvPr>
            <p:ph type="title"/>
          </p:nvPr>
        </p:nvSpPr>
        <p:spPr>
          <a:prstGeom prst="rect">
            <a:avLst/>
          </a:prstGeom>
        </p:spPr>
        <p:txBody>
          <a:bodyPr/>
          <a:lstStyle/>
          <a:p>
            <a:pPr/>
            <a:r>
              <a:t>Takeaways</a:t>
            </a:r>
          </a:p>
        </p:txBody>
      </p:sp>
      <p:sp>
        <p:nvSpPr>
          <p:cNvPr id="112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126" name="Content Placeholder 3"/>
          <p:cNvSpPr txBox="1"/>
          <p:nvPr>
            <p:ph type="body" idx="1"/>
          </p:nvPr>
        </p:nvSpPr>
        <p:spPr>
          <a:xfrm>
            <a:off x="76200" y="1600200"/>
            <a:ext cx="8991600" cy="5105400"/>
          </a:xfrm>
          <a:prstGeom prst="rect">
            <a:avLst/>
          </a:prstGeom>
        </p:spPr>
        <p:txBody>
          <a:bodyPr/>
          <a:lstStyle/>
          <a:p>
            <a:pPr/>
            <a:r>
              <a:t>Layering for network functions</a:t>
            </a:r>
          </a:p>
          <a:p>
            <a:pPr lvl="1" marL="640080" indent="-274320">
              <a:spcBef>
                <a:spcPts val="500"/>
              </a:spcBef>
              <a:buClr>
                <a:schemeClr val="accent1"/>
              </a:buClr>
              <a:defRPr sz="2600"/>
            </a:pPr>
            <a:r>
              <a:t>Helps manage diversity in computer networks</a:t>
            </a:r>
          </a:p>
          <a:p>
            <a:pPr lvl="1" marL="640080" indent="-274320">
              <a:spcBef>
                <a:spcPts val="500"/>
              </a:spcBef>
              <a:buClr>
                <a:schemeClr val="accent1"/>
              </a:buClr>
              <a:defRPr sz="2600"/>
            </a:pPr>
            <a:r>
              <a:t>Not optimal for everything, but simple and flexible</a:t>
            </a:r>
          </a:p>
          <a:p>
            <a:pPr/>
            <a:r>
              <a:t>Narrow waist ensures interoperability, enables innovation</a:t>
            </a:r>
          </a:p>
          <a:p>
            <a:pPr/>
            <a:r>
              <a:t>E2E argument (attempts) to keep IP layer simple</a:t>
            </a:r>
          </a:p>
          <a:p>
            <a:pPr/>
            <a:r>
              <a:t>Think carefully when adding functionality into the network</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8" name="Questions?"/>
          <p:cNvSpPr txBox="1"/>
          <p:nvPr>
            <p:ph type="title"/>
          </p:nvPr>
        </p:nvSpPr>
        <p:spPr>
          <a:prstGeom prst="rect">
            <a:avLst/>
          </a:prstGeom>
        </p:spPr>
        <p:txBody>
          <a:bodyPr/>
          <a:lstStyle/>
          <a:p>
            <a:pPr/>
            <a:r>
              <a:t>Questions?</a:t>
            </a:r>
          </a:p>
        </p:txBody>
      </p:sp>
      <p:sp>
        <p:nvSpPr>
          <p:cNvPr id="11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0"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32" name="Next Class.."/>
          <p:cNvSpPr txBox="1"/>
          <p:nvPr>
            <p:ph type="title"/>
          </p:nvPr>
        </p:nvSpPr>
        <p:spPr>
          <a:prstGeom prst="rect">
            <a:avLst/>
          </a:prstGeom>
        </p:spPr>
        <p:txBody>
          <a:bodyPr/>
          <a:lstStyle/>
          <a:p>
            <a:pPr/>
            <a:r>
              <a:t>Next Class..</a:t>
            </a:r>
          </a:p>
        </p:txBody>
      </p:sp>
      <p:sp>
        <p:nvSpPr>
          <p:cNvPr id="11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34" name="C-Socket Programming"/>
          <p:cNvSpPr txBox="1"/>
          <p:nvPr>
            <p:ph type="body" idx="1"/>
          </p:nvPr>
        </p:nvSpPr>
        <p:spPr>
          <a:prstGeom prst="rect">
            <a:avLst/>
          </a:prstGeom>
        </p:spPr>
        <p:txBody>
          <a:bodyPr/>
          <a:lstStyle/>
          <a:p>
            <a:pPr/>
            <a:r>
              <a:t>C-Socket Programming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Title 1"/>
          <p:cNvSpPr txBox="1"/>
          <p:nvPr>
            <p:ph type="ctrTitle"/>
          </p:nvPr>
        </p:nvSpPr>
        <p:spPr>
          <a:xfrm>
            <a:off x="685799" y="1143000"/>
            <a:ext cx="7395882" cy="1828800"/>
          </a:xfrm>
          <a:prstGeom prst="rect">
            <a:avLst/>
          </a:prstGeom>
        </p:spPr>
        <p:txBody>
          <a:bodyPr/>
          <a:lstStyle/>
          <a:p>
            <a:pPr defTabSz="777240">
              <a:defRPr cap="none" sz="5100"/>
            </a:pPr>
            <a:r>
              <a:t>CSCI-351</a:t>
            </a:r>
            <a:br/>
            <a:r>
              <a:rPr sz="4165"/>
              <a:t>Data communication and Networks</a:t>
            </a:r>
          </a:p>
        </p:txBody>
      </p:sp>
      <p:sp>
        <p:nvSpPr>
          <p:cNvPr id="219" name="Subtitle 2"/>
          <p:cNvSpPr txBox="1"/>
          <p:nvPr/>
        </p:nvSpPr>
        <p:spPr>
          <a:xfrm>
            <a:off x="685798" y="3496235"/>
            <a:ext cx="6662785" cy="21336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spcBef>
                <a:spcPts val="700"/>
              </a:spcBef>
              <a:defRPr b="1" sz="3600">
                <a:solidFill>
                  <a:srgbClr val="FFFFFF"/>
                </a:solidFill>
              </a:defRPr>
            </a:pPr>
            <a:r>
              <a:t>Lecture 3: Internet Architecture</a:t>
            </a:r>
            <a:endParaRPr sz="2600"/>
          </a:p>
          <a:p>
            <a:pPr>
              <a:spcBef>
                <a:spcPts val="700"/>
              </a:spcBef>
              <a:defRPr b="1" sz="3600">
                <a:solidFill>
                  <a:srgbClr val="FFFFFF"/>
                </a:solidFill>
              </a:defRPr>
            </a:pPr>
            <a:r>
              <a:t>(Big picture of how Internet works)</a:t>
            </a:r>
          </a:p>
        </p:txBody>
      </p:sp>
      <p:sp>
        <p:nvSpPr>
          <p:cNvPr id="220" name="Subtitle 4"/>
          <p:cNvSpPr txBox="1"/>
          <p:nvPr>
            <p:ph type="subTitle" sz="quarter" idx="1"/>
          </p:nvPr>
        </p:nvSpPr>
        <p:spPr>
          <a:prstGeom prst="rect">
            <a:avLst/>
          </a:prstGeom>
        </p:spPr>
        <p:txBody>
          <a:bodyPr/>
          <a:lstStyle/>
          <a:p>
            <a:pPr>
              <a:defRPr sz="1300">
                <a:latin typeface="Gill Sans"/>
                <a:ea typeface="Gill Sans"/>
                <a:cs typeface="Gill Sans"/>
                <a:sym typeface="Gill Sans"/>
              </a:defRPr>
            </a:pPr>
            <a:r>
              <a:t>The slide is built with the help of Prof. </a:t>
            </a:r>
            <a:r>
              <a:rPr>
                <a:hlinkClick r:id="rId2" invalidUrl="" action="" tgtFrame="" tooltip="" history="1" highlightClick="0" endSnd="0"/>
              </a:rPr>
              <a:t>Alan Mislove</a:t>
            </a:r>
            <a:r>
              <a:t>, </a:t>
            </a:r>
            <a:r>
              <a:rPr>
                <a:hlinkClick r:id="rId3" invalidUrl="" action="" tgtFrame="" tooltip="" history="1" highlightClick="0" endSnd="0"/>
              </a:rPr>
              <a:t>Christo Wilson</a:t>
            </a:r>
            <a:r>
              <a:t>, and </a:t>
            </a:r>
            <a:r>
              <a:rPr>
                <a:hlinkClick r:id="rId4" invalidUrl="" action="" tgtFrame="" tooltip="" history="1" highlightClick="0" endSnd="0"/>
              </a:rPr>
              <a:t>David Choffnes</a:t>
            </a:r>
            <a:r>
              <a:t>'s class</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Title 1"/>
          <p:cNvSpPr txBox="1"/>
          <p:nvPr>
            <p:ph type="title"/>
          </p:nvPr>
        </p:nvSpPr>
        <p:spPr>
          <a:prstGeom prst="rect">
            <a:avLst/>
          </a:prstGeom>
        </p:spPr>
        <p:txBody>
          <a:bodyPr/>
          <a:lstStyle/>
          <a:p>
            <a:pPr/>
            <a:r>
              <a:t>Organizing Network Functionality</a:t>
            </a:r>
          </a:p>
        </p:txBody>
      </p:sp>
      <p:sp>
        <p:nvSpPr>
          <p:cNvPr id="223"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24" name="Content Placeholder 3"/>
          <p:cNvSpPr txBox="1"/>
          <p:nvPr>
            <p:ph type="body" idx="1"/>
          </p:nvPr>
        </p:nvSpPr>
        <p:spPr>
          <a:prstGeom prst="rect">
            <a:avLst/>
          </a:prstGeom>
        </p:spPr>
        <p:txBody>
          <a:bodyPr/>
          <a:lstStyle/>
          <a:p>
            <a:pPr/>
            <a:r>
              <a:t>Networks are built from many components</a:t>
            </a:r>
          </a:p>
          <a:p>
            <a:pPr lvl="1" marL="640080" indent="-274320">
              <a:spcBef>
                <a:spcPts val="500"/>
              </a:spcBef>
              <a:buClr>
                <a:schemeClr val="accent1"/>
              </a:buClr>
              <a:defRPr sz="2600"/>
            </a:pPr>
            <a:r>
              <a:t>Networking technologies</a:t>
            </a:r>
          </a:p>
          <a:p>
            <a:pPr lvl="2" marL="914400" indent="-228600">
              <a:spcBef>
                <a:spcPts val="500"/>
              </a:spcBef>
              <a:defRPr sz="2300"/>
            </a:pPr>
            <a:r>
              <a:t> </a:t>
            </a:r>
          </a:p>
          <a:p>
            <a:pPr lvl="1" marL="640080" indent="-274320">
              <a:spcBef>
                <a:spcPts val="500"/>
              </a:spcBef>
              <a:buClr>
                <a:schemeClr val="accent1"/>
              </a:buClr>
              <a:defRPr sz="2600"/>
            </a:pPr>
            <a:r>
              <a:t>Network styles</a:t>
            </a:r>
          </a:p>
          <a:p>
            <a:pPr lvl="2" marL="914400" indent="-228600">
              <a:spcBef>
                <a:spcPts val="500"/>
              </a:spcBef>
              <a:defRPr sz="2300"/>
            </a:pPr>
            <a:r>
              <a:t> </a:t>
            </a:r>
          </a:p>
          <a:p>
            <a:pPr lvl="2" marL="914400" indent="-228600">
              <a:spcBef>
                <a:spcPts val="500"/>
              </a:spcBef>
              <a:defRPr sz="2300"/>
            </a:pPr>
            <a:r>
              <a:t> </a:t>
            </a:r>
          </a:p>
          <a:p>
            <a:pPr lvl="1" marL="640080" indent="-274320">
              <a:spcBef>
                <a:spcPts val="500"/>
              </a:spcBef>
              <a:buClr>
                <a:schemeClr val="accent1"/>
              </a:buClr>
              <a:defRPr sz="2600"/>
            </a:pPr>
            <a:r>
              <a:t>Applications</a:t>
            </a:r>
          </a:p>
          <a:p>
            <a:pPr lvl="2" marL="914400" indent="-228600">
              <a:spcBef>
                <a:spcPts val="500"/>
              </a:spcBef>
              <a:defRPr sz="2300"/>
            </a:pPr>
            <a:r>
              <a:t> </a:t>
            </a:r>
          </a:p>
          <a:p>
            <a:pPr lvl="2" marL="0" indent="685800">
              <a:spcBef>
                <a:spcPts val="500"/>
              </a:spcBef>
              <a:buSzTx/>
              <a:buFont typeface="Wingdings"/>
              <a:buNone/>
              <a:defRPr sz="2300"/>
            </a:pPr>
          </a:p>
          <a:p>
            <a:pPr/>
            <a:r>
              <a:t>How do we make all this stuff work together?!</a:t>
            </a:r>
          </a:p>
        </p:txBody>
      </p:sp>
      <p:sp>
        <p:nvSpPr>
          <p:cNvPr id="225" name="Ethernet, Wifi, Bluetooth, Fiber Optic, Cable Modem, DSL"/>
          <p:cNvSpPr txBox="1"/>
          <p:nvPr/>
        </p:nvSpPr>
        <p:spPr>
          <a:xfrm>
            <a:off x="1132072" y="2574248"/>
            <a:ext cx="4735077"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Ethernet, Wifi, Bluetooth, Fiber Optic, Cable Modem, DSL</a:t>
            </a:r>
          </a:p>
        </p:txBody>
      </p:sp>
      <p:sp>
        <p:nvSpPr>
          <p:cNvPr id="226" name="Circuit switch, packet switch"/>
          <p:cNvSpPr txBox="1"/>
          <p:nvPr/>
        </p:nvSpPr>
        <p:spPr>
          <a:xfrm>
            <a:off x="1108911" y="3372952"/>
            <a:ext cx="2375060"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Circuit switch, packet switch</a:t>
            </a:r>
          </a:p>
        </p:txBody>
      </p:sp>
      <p:sp>
        <p:nvSpPr>
          <p:cNvPr id="227" name="Wired, Wireless, Optical, Satellite"/>
          <p:cNvSpPr txBox="1"/>
          <p:nvPr/>
        </p:nvSpPr>
        <p:spPr>
          <a:xfrm>
            <a:off x="1118890" y="3749765"/>
            <a:ext cx="2949537"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Wired, Wireless, Optical, Satellite</a:t>
            </a:r>
          </a:p>
        </p:txBody>
      </p:sp>
      <p:sp>
        <p:nvSpPr>
          <p:cNvPr id="228" name="Email, Web (HTTP), FTP, BitTorrent, VoIP"/>
          <p:cNvSpPr txBox="1"/>
          <p:nvPr/>
        </p:nvSpPr>
        <p:spPr>
          <a:xfrm>
            <a:off x="1091816" y="4570381"/>
            <a:ext cx="3315355" cy="5486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Email, Web (HTTP), FTP, BitTorrent, VoIP</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24"/>
                                        </p:tgtEl>
                                        <p:attrNameLst>
                                          <p:attrName>style.visibility</p:attrName>
                                        </p:attrNameLst>
                                      </p:cBhvr>
                                      <p:to>
                                        <p:strVal val="visible"/>
                                      </p:to>
                                    </p:set>
                                    <p:anim calcmode="lin" valueType="num">
                                      <p:cBhvr>
                                        <p:cTn id="7" dur="500" fill="hold"/>
                                        <p:tgtEl>
                                          <p:spTgt spid="224"/>
                                        </p:tgtEl>
                                        <p:attrNameLst>
                                          <p:attrName>ppt_x</p:attrName>
                                        </p:attrNameLst>
                                      </p:cBhvr>
                                      <p:tavLst>
                                        <p:tav tm="0">
                                          <p:val>
                                            <p:strVal val="#ppt_x"/>
                                          </p:val>
                                        </p:tav>
                                        <p:tav tm="100000">
                                          <p:val>
                                            <p:strVal val="#ppt_x"/>
                                          </p:val>
                                        </p:tav>
                                      </p:tavLst>
                                    </p:anim>
                                    <p:anim calcmode="lin" valueType="num">
                                      <p:cBhvr>
                                        <p:cTn id="8"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225"/>
                                        </p:tgtEl>
                                        <p:attrNameLst>
                                          <p:attrName>style.visibility</p:attrName>
                                        </p:attrNameLst>
                                      </p:cBhvr>
                                      <p:to>
                                        <p:strVal val="visible"/>
                                      </p:to>
                                    </p:set>
                                    <p:animEffect filter="wipe(left)" transition="in">
                                      <p:cBhvr>
                                        <p:cTn id="13" dur="300"/>
                                        <p:tgtEl>
                                          <p:spTgt spid="225"/>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226"/>
                                        </p:tgtEl>
                                        <p:attrNameLst>
                                          <p:attrName>style.visibility</p:attrName>
                                        </p:attrNameLst>
                                      </p:cBhvr>
                                      <p:to>
                                        <p:strVal val="visible"/>
                                      </p:to>
                                    </p:set>
                                    <p:animEffect filter="wipe(left)" transition="in">
                                      <p:cBhvr>
                                        <p:cTn id="18" dur="300"/>
                                        <p:tgtEl>
                                          <p:spTgt spid="226"/>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227"/>
                                        </p:tgtEl>
                                        <p:attrNameLst>
                                          <p:attrName>style.visibility</p:attrName>
                                        </p:attrNameLst>
                                      </p:cBhvr>
                                      <p:to>
                                        <p:strVal val="visible"/>
                                      </p:to>
                                    </p:set>
                                    <p:animEffect filter="wipe(left)" transition="in">
                                      <p:cBhvr>
                                        <p:cTn id="23" dur="300"/>
                                        <p:tgtEl>
                                          <p:spTgt spid="227"/>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228"/>
                                        </p:tgtEl>
                                        <p:attrNameLst>
                                          <p:attrName>style.visibility</p:attrName>
                                        </p:attrNameLst>
                                      </p:cBhvr>
                                      <p:to>
                                        <p:strVal val="visible"/>
                                      </p:to>
                                    </p:set>
                                    <p:animEffect filter="wipe(left)" transition="in">
                                      <p:cBhvr>
                                        <p:cTn id="28" dur="3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4" grpId="1"/>
      <p:bldP build="whole" bldLvl="1" animBg="1" rev="0" advAuto="0" spid="225" grpId="2"/>
      <p:bldP build="whole" bldLvl="1" animBg="1" rev="0" advAuto="0" spid="226" grpId="3"/>
      <p:bldP build="whole" bldLvl="1" animBg="1" rev="0" advAuto="0" spid="227" grpId="4"/>
      <p:bldP build="whole" bldLvl="1" animBg="1" rev="0" advAuto="0" spid="228" grpId="5"/>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traight Connector 6"/>
          <p:cNvSpPr/>
          <p:nvPr/>
        </p:nvSpPr>
        <p:spPr>
          <a:xfrm flipH="1">
            <a:off x="1549387" y="2674950"/>
            <a:ext cx="1" cy="2524848"/>
          </a:xfrm>
          <a:prstGeom prst="line">
            <a:avLst/>
          </a:prstGeom>
          <a:ln w="57150">
            <a:solidFill>
              <a:schemeClr val="accent1"/>
            </a:solidFill>
          </a:ln>
        </p:spPr>
        <p:txBody>
          <a:bodyPr lIns="45719" rIns="45719"/>
          <a:lstStyle/>
          <a:p>
            <a:pPr/>
          </a:p>
        </p:txBody>
      </p:sp>
      <p:sp>
        <p:nvSpPr>
          <p:cNvPr id="233" name="Straight Connector 29"/>
          <p:cNvSpPr/>
          <p:nvPr/>
        </p:nvSpPr>
        <p:spPr>
          <a:xfrm>
            <a:off x="1548471" y="2674949"/>
            <a:ext cx="1924805" cy="2634031"/>
          </a:xfrm>
          <a:prstGeom prst="line">
            <a:avLst/>
          </a:prstGeom>
          <a:ln w="57150">
            <a:solidFill>
              <a:schemeClr val="accent1"/>
            </a:solidFill>
          </a:ln>
        </p:spPr>
        <p:txBody>
          <a:bodyPr lIns="45719" rIns="45719"/>
          <a:lstStyle/>
          <a:p>
            <a:pPr/>
          </a:p>
        </p:txBody>
      </p:sp>
      <p:sp>
        <p:nvSpPr>
          <p:cNvPr id="234" name="Straight Connector 32"/>
          <p:cNvSpPr/>
          <p:nvPr/>
        </p:nvSpPr>
        <p:spPr>
          <a:xfrm>
            <a:off x="1549388" y="2674926"/>
            <a:ext cx="3847777" cy="2524872"/>
          </a:xfrm>
          <a:prstGeom prst="line">
            <a:avLst/>
          </a:prstGeom>
          <a:ln w="57150">
            <a:solidFill>
              <a:schemeClr val="accent1"/>
            </a:solidFill>
          </a:ln>
        </p:spPr>
        <p:txBody>
          <a:bodyPr lIns="45719" rIns="45719"/>
          <a:lstStyle/>
          <a:p>
            <a:pPr/>
          </a:p>
        </p:txBody>
      </p:sp>
      <p:sp>
        <p:nvSpPr>
          <p:cNvPr id="235" name="Straight Connector 35"/>
          <p:cNvSpPr/>
          <p:nvPr/>
        </p:nvSpPr>
        <p:spPr>
          <a:xfrm>
            <a:off x="1549387" y="2674927"/>
            <a:ext cx="5840058" cy="2634052"/>
          </a:xfrm>
          <a:prstGeom prst="line">
            <a:avLst/>
          </a:prstGeom>
          <a:ln w="57150">
            <a:solidFill>
              <a:schemeClr val="accent1"/>
            </a:solidFill>
          </a:ln>
        </p:spPr>
        <p:txBody>
          <a:bodyPr lIns="45719" rIns="45719"/>
          <a:lstStyle/>
          <a:p>
            <a:pPr/>
          </a:p>
        </p:txBody>
      </p:sp>
      <p:sp>
        <p:nvSpPr>
          <p:cNvPr id="236" name="Straight Connector 43"/>
          <p:cNvSpPr/>
          <p:nvPr/>
        </p:nvSpPr>
        <p:spPr>
          <a:xfrm flipH="1">
            <a:off x="3439517" y="2788753"/>
            <a:ext cx="1" cy="2520226"/>
          </a:xfrm>
          <a:prstGeom prst="line">
            <a:avLst/>
          </a:prstGeom>
          <a:ln w="57150">
            <a:solidFill>
              <a:schemeClr val="accent1"/>
            </a:solidFill>
          </a:ln>
        </p:spPr>
        <p:txBody>
          <a:bodyPr lIns="45719" rIns="45719"/>
          <a:lstStyle/>
          <a:p>
            <a:pPr/>
          </a:p>
        </p:txBody>
      </p:sp>
      <p:sp>
        <p:nvSpPr>
          <p:cNvPr id="237" name="Straight Connector 45"/>
          <p:cNvSpPr/>
          <p:nvPr/>
        </p:nvSpPr>
        <p:spPr>
          <a:xfrm flipH="1">
            <a:off x="1548470" y="2788754"/>
            <a:ext cx="1891049" cy="2411044"/>
          </a:xfrm>
          <a:prstGeom prst="line">
            <a:avLst/>
          </a:prstGeom>
          <a:ln w="57150">
            <a:solidFill>
              <a:schemeClr val="accent1"/>
            </a:solidFill>
          </a:ln>
        </p:spPr>
        <p:txBody>
          <a:bodyPr lIns="45719" rIns="45719"/>
          <a:lstStyle/>
          <a:p>
            <a:pPr/>
          </a:p>
        </p:txBody>
      </p:sp>
      <p:sp>
        <p:nvSpPr>
          <p:cNvPr id="238" name="Straight Connector 48"/>
          <p:cNvSpPr/>
          <p:nvPr/>
        </p:nvSpPr>
        <p:spPr>
          <a:xfrm>
            <a:off x="3451175" y="2788754"/>
            <a:ext cx="1945991" cy="2411043"/>
          </a:xfrm>
          <a:prstGeom prst="line">
            <a:avLst/>
          </a:prstGeom>
          <a:ln w="57150">
            <a:solidFill>
              <a:schemeClr val="accent1"/>
            </a:solidFill>
          </a:ln>
        </p:spPr>
        <p:txBody>
          <a:bodyPr lIns="45719" rIns="45719"/>
          <a:lstStyle/>
          <a:p>
            <a:pPr/>
          </a:p>
        </p:txBody>
      </p:sp>
      <p:sp>
        <p:nvSpPr>
          <p:cNvPr id="239" name="Straight Connector 51"/>
          <p:cNvSpPr/>
          <p:nvPr/>
        </p:nvSpPr>
        <p:spPr>
          <a:xfrm flipH="1">
            <a:off x="5397164" y="2788754"/>
            <a:ext cx="3" cy="2411044"/>
          </a:xfrm>
          <a:prstGeom prst="line">
            <a:avLst/>
          </a:prstGeom>
          <a:ln w="57150">
            <a:solidFill>
              <a:schemeClr val="accent1"/>
            </a:solidFill>
          </a:ln>
        </p:spPr>
        <p:txBody>
          <a:bodyPr lIns="45719" rIns="45719"/>
          <a:lstStyle/>
          <a:p>
            <a:pPr/>
          </a:p>
        </p:txBody>
      </p:sp>
      <p:sp>
        <p:nvSpPr>
          <p:cNvPr id="240" name="Straight Connector 54"/>
          <p:cNvSpPr/>
          <p:nvPr/>
        </p:nvSpPr>
        <p:spPr>
          <a:xfrm>
            <a:off x="7411849" y="2788754"/>
            <a:ext cx="1" cy="2563444"/>
          </a:xfrm>
          <a:prstGeom prst="line">
            <a:avLst/>
          </a:prstGeom>
          <a:ln w="57150">
            <a:solidFill>
              <a:schemeClr val="accent1"/>
            </a:solidFill>
          </a:ln>
        </p:spPr>
        <p:txBody>
          <a:bodyPr lIns="45719" rIns="45719"/>
          <a:lstStyle/>
          <a:p>
            <a:pPr/>
          </a:p>
        </p:txBody>
      </p:sp>
      <p:sp>
        <p:nvSpPr>
          <p:cNvPr id="241" name="Straight Connector 57"/>
          <p:cNvSpPr/>
          <p:nvPr/>
        </p:nvSpPr>
        <p:spPr>
          <a:xfrm>
            <a:off x="3439517" y="2788754"/>
            <a:ext cx="3949928" cy="2520225"/>
          </a:xfrm>
          <a:prstGeom prst="line">
            <a:avLst/>
          </a:prstGeom>
          <a:ln w="57150">
            <a:solidFill>
              <a:schemeClr val="accent1"/>
            </a:solidFill>
          </a:ln>
        </p:spPr>
        <p:txBody>
          <a:bodyPr lIns="45719" rIns="45719"/>
          <a:lstStyle/>
          <a:p>
            <a:pPr/>
          </a:p>
        </p:txBody>
      </p:sp>
      <p:sp>
        <p:nvSpPr>
          <p:cNvPr id="242" name="Straight Connector 60"/>
          <p:cNvSpPr/>
          <p:nvPr/>
        </p:nvSpPr>
        <p:spPr>
          <a:xfrm flipH="1">
            <a:off x="1549388" y="2788754"/>
            <a:ext cx="3847778" cy="2411043"/>
          </a:xfrm>
          <a:prstGeom prst="line">
            <a:avLst/>
          </a:prstGeom>
          <a:ln w="57150">
            <a:solidFill>
              <a:schemeClr val="accent1"/>
            </a:solidFill>
          </a:ln>
        </p:spPr>
        <p:txBody>
          <a:bodyPr lIns="45719" rIns="45719"/>
          <a:lstStyle/>
          <a:p>
            <a:pPr/>
          </a:p>
        </p:txBody>
      </p:sp>
      <p:sp>
        <p:nvSpPr>
          <p:cNvPr id="243" name="Straight Connector 63"/>
          <p:cNvSpPr/>
          <p:nvPr/>
        </p:nvSpPr>
        <p:spPr>
          <a:xfrm flipH="1">
            <a:off x="3473275" y="2788754"/>
            <a:ext cx="1923891" cy="2520225"/>
          </a:xfrm>
          <a:prstGeom prst="line">
            <a:avLst/>
          </a:prstGeom>
          <a:ln w="57150">
            <a:solidFill>
              <a:schemeClr val="accent1"/>
            </a:solidFill>
          </a:ln>
        </p:spPr>
        <p:txBody>
          <a:bodyPr lIns="45719" rIns="45719"/>
          <a:lstStyle/>
          <a:p>
            <a:pPr/>
          </a:p>
        </p:txBody>
      </p:sp>
      <p:sp>
        <p:nvSpPr>
          <p:cNvPr id="244" name="Straight Connector 66"/>
          <p:cNvSpPr/>
          <p:nvPr/>
        </p:nvSpPr>
        <p:spPr>
          <a:xfrm>
            <a:off x="5397166" y="2788753"/>
            <a:ext cx="1992277" cy="2520227"/>
          </a:xfrm>
          <a:prstGeom prst="line">
            <a:avLst/>
          </a:prstGeom>
          <a:ln w="57150">
            <a:solidFill>
              <a:schemeClr val="accent1"/>
            </a:solidFill>
          </a:ln>
        </p:spPr>
        <p:txBody>
          <a:bodyPr lIns="45719" rIns="45719"/>
          <a:lstStyle/>
          <a:p>
            <a:pPr/>
          </a:p>
        </p:txBody>
      </p:sp>
      <p:sp>
        <p:nvSpPr>
          <p:cNvPr id="245" name="Straight Connector 69"/>
          <p:cNvSpPr/>
          <p:nvPr/>
        </p:nvSpPr>
        <p:spPr>
          <a:xfrm flipH="1">
            <a:off x="1549388" y="2788753"/>
            <a:ext cx="5862462" cy="2411045"/>
          </a:xfrm>
          <a:prstGeom prst="line">
            <a:avLst/>
          </a:prstGeom>
          <a:ln w="57150">
            <a:solidFill>
              <a:schemeClr val="accent1"/>
            </a:solidFill>
          </a:ln>
        </p:spPr>
        <p:txBody>
          <a:bodyPr lIns="45719" rIns="45719"/>
          <a:lstStyle/>
          <a:p>
            <a:pPr/>
          </a:p>
        </p:txBody>
      </p:sp>
      <p:sp>
        <p:nvSpPr>
          <p:cNvPr id="246" name="Straight Connector 72"/>
          <p:cNvSpPr/>
          <p:nvPr/>
        </p:nvSpPr>
        <p:spPr>
          <a:xfrm flipH="1">
            <a:off x="5414480" y="2788753"/>
            <a:ext cx="1974963" cy="2411045"/>
          </a:xfrm>
          <a:prstGeom prst="line">
            <a:avLst/>
          </a:prstGeom>
          <a:ln w="57150">
            <a:solidFill>
              <a:schemeClr val="accent1"/>
            </a:solidFill>
          </a:ln>
        </p:spPr>
        <p:txBody>
          <a:bodyPr lIns="45719" rIns="45719"/>
          <a:lstStyle/>
          <a:p>
            <a:pPr/>
          </a:p>
        </p:txBody>
      </p:sp>
      <p:sp>
        <p:nvSpPr>
          <p:cNvPr id="247" name="Straight Connector 75"/>
          <p:cNvSpPr/>
          <p:nvPr/>
        </p:nvSpPr>
        <p:spPr>
          <a:xfrm flipH="1">
            <a:off x="3473275" y="2788754"/>
            <a:ext cx="3938575" cy="2520225"/>
          </a:xfrm>
          <a:prstGeom prst="line">
            <a:avLst/>
          </a:prstGeom>
          <a:ln w="57150">
            <a:solidFill>
              <a:schemeClr val="accent1"/>
            </a:solidFill>
          </a:ln>
        </p:spPr>
        <p:txBody>
          <a:bodyPr lIns="45719" rIns="45719"/>
          <a:lstStyle/>
          <a:p>
            <a:pPr/>
          </a:p>
        </p:txBody>
      </p:sp>
      <p:sp>
        <p:nvSpPr>
          <p:cNvPr id="248" name="Title 1"/>
          <p:cNvSpPr txBox="1"/>
          <p:nvPr>
            <p:ph type="title"/>
          </p:nvPr>
        </p:nvSpPr>
        <p:spPr>
          <a:prstGeom prst="rect">
            <a:avLst/>
          </a:prstGeom>
        </p:spPr>
        <p:txBody>
          <a:bodyPr/>
          <a:lstStyle/>
          <a:p>
            <a:pPr/>
            <a:r>
              <a:t>Problem Scenario</a:t>
            </a:r>
          </a:p>
        </p:txBody>
      </p:sp>
      <p:sp>
        <p:nvSpPr>
          <p:cNvPr id="249"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pic>
        <p:nvPicPr>
          <p:cNvPr id="250" name="Picture 3" descr="Picture 3"/>
          <p:cNvPicPr>
            <a:picLocks noChangeAspect="1"/>
          </p:cNvPicPr>
          <p:nvPr/>
        </p:nvPicPr>
        <p:blipFill>
          <a:blip r:embed="rId3">
            <a:extLst/>
          </a:blip>
          <a:stretch>
            <a:fillRect/>
          </a:stretch>
        </p:blipFill>
        <p:spPr>
          <a:xfrm>
            <a:off x="926955" y="2053432"/>
            <a:ext cx="1243038" cy="1243038"/>
          </a:xfrm>
          <a:prstGeom prst="rect">
            <a:avLst/>
          </a:prstGeom>
          <a:ln w="12700">
            <a:miter lim="400000"/>
          </a:ln>
        </p:spPr>
      </p:pic>
      <p:pic>
        <p:nvPicPr>
          <p:cNvPr id="251" name="Picture 4" descr="Picture 4"/>
          <p:cNvPicPr>
            <a:picLocks noChangeAspect="1"/>
          </p:cNvPicPr>
          <p:nvPr/>
        </p:nvPicPr>
        <p:blipFill>
          <a:blip r:embed="rId4">
            <a:extLst/>
          </a:blip>
          <a:stretch>
            <a:fillRect/>
          </a:stretch>
        </p:blipFill>
        <p:spPr>
          <a:xfrm>
            <a:off x="2851289" y="2075041"/>
            <a:ext cx="1199772" cy="1199772"/>
          </a:xfrm>
          <a:prstGeom prst="rect">
            <a:avLst/>
          </a:prstGeom>
          <a:ln w="12700">
            <a:miter lim="400000"/>
          </a:ln>
        </p:spPr>
      </p:pic>
      <p:pic>
        <p:nvPicPr>
          <p:cNvPr id="252" name="Picture 11" descr="Picture 11"/>
          <p:cNvPicPr>
            <a:picLocks noChangeAspect="1"/>
          </p:cNvPicPr>
          <p:nvPr/>
        </p:nvPicPr>
        <p:blipFill>
          <a:blip r:embed="rId5">
            <a:extLst/>
          </a:blip>
          <a:stretch>
            <a:fillRect/>
          </a:stretch>
        </p:blipFill>
        <p:spPr>
          <a:xfrm>
            <a:off x="4775624" y="2053387"/>
            <a:ext cx="1243082" cy="1243083"/>
          </a:xfrm>
          <a:prstGeom prst="rect">
            <a:avLst/>
          </a:prstGeom>
          <a:ln w="12700">
            <a:miter lim="400000"/>
          </a:ln>
        </p:spPr>
      </p:pic>
      <p:sp>
        <p:nvSpPr>
          <p:cNvPr id="253" name="TextBox 4"/>
          <p:cNvSpPr txBox="1"/>
          <p:nvPr/>
        </p:nvSpPr>
        <p:spPr>
          <a:xfrm>
            <a:off x="1198969" y="1613377"/>
            <a:ext cx="69900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Web</a:t>
            </a:r>
          </a:p>
        </p:txBody>
      </p:sp>
      <p:sp>
        <p:nvSpPr>
          <p:cNvPr id="254" name="TextBox 15"/>
          <p:cNvSpPr txBox="1"/>
          <p:nvPr/>
        </p:nvSpPr>
        <p:spPr>
          <a:xfrm>
            <a:off x="3079793" y="1613377"/>
            <a:ext cx="74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Email</a:t>
            </a:r>
          </a:p>
        </p:txBody>
      </p:sp>
      <p:sp>
        <p:nvSpPr>
          <p:cNvPr id="255" name="TextBox 16"/>
          <p:cNvSpPr txBox="1"/>
          <p:nvPr/>
        </p:nvSpPr>
        <p:spPr>
          <a:xfrm>
            <a:off x="4790934" y="1613377"/>
            <a:ext cx="121246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Bittorrent</a:t>
            </a:r>
          </a:p>
        </p:txBody>
      </p:sp>
      <p:pic>
        <p:nvPicPr>
          <p:cNvPr id="256" name="Picture 12" descr="Picture 12"/>
          <p:cNvPicPr>
            <a:picLocks noChangeAspect="1"/>
          </p:cNvPicPr>
          <p:nvPr/>
        </p:nvPicPr>
        <p:blipFill>
          <a:blip r:embed="rId6">
            <a:extLst/>
          </a:blip>
          <a:stretch>
            <a:fillRect/>
          </a:stretch>
        </p:blipFill>
        <p:spPr>
          <a:xfrm>
            <a:off x="866616" y="4904168"/>
            <a:ext cx="1363710" cy="1363710"/>
          </a:xfrm>
          <a:prstGeom prst="rect">
            <a:avLst/>
          </a:prstGeom>
          <a:ln w="12700">
            <a:miter lim="400000"/>
          </a:ln>
        </p:spPr>
      </p:pic>
      <p:pic>
        <p:nvPicPr>
          <p:cNvPr id="257" name="Picture 13" descr="Picture 13"/>
          <p:cNvPicPr>
            <a:picLocks noChangeAspect="1"/>
          </p:cNvPicPr>
          <p:nvPr/>
        </p:nvPicPr>
        <p:blipFill>
          <a:blip r:embed="rId7">
            <a:extLst/>
          </a:blip>
          <a:srcRect l="0" t="0" r="12075" b="0"/>
          <a:stretch>
            <a:fillRect/>
          </a:stretch>
        </p:blipFill>
        <p:spPr>
          <a:xfrm>
            <a:off x="2707375" y="4904168"/>
            <a:ext cx="1521041" cy="1506056"/>
          </a:xfrm>
          <a:prstGeom prst="rect">
            <a:avLst/>
          </a:prstGeom>
          <a:ln w="12700">
            <a:miter lim="400000"/>
          </a:ln>
        </p:spPr>
      </p:pic>
      <p:pic>
        <p:nvPicPr>
          <p:cNvPr id="258" name="Picture 14" descr="Picture 14"/>
          <p:cNvPicPr>
            <a:picLocks noChangeAspect="1"/>
          </p:cNvPicPr>
          <p:nvPr/>
        </p:nvPicPr>
        <p:blipFill>
          <a:blip r:embed="rId8">
            <a:extLst/>
          </a:blip>
          <a:stretch>
            <a:fillRect/>
          </a:stretch>
        </p:blipFill>
        <p:spPr>
          <a:xfrm>
            <a:off x="4719577" y="4904168"/>
            <a:ext cx="1355177" cy="1355177"/>
          </a:xfrm>
          <a:prstGeom prst="rect">
            <a:avLst/>
          </a:prstGeom>
          <a:ln w="12700">
            <a:miter lim="400000"/>
          </a:ln>
        </p:spPr>
      </p:pic>
      <p:sp>
        <p:nvSpPr>
          <p:cNvPr id="259" name="TextBox 20"/>
          <p:cNvSpPr txBox="1"/>
          <p:nvPr/>
        </p:nvSpPr>
        <p:spPr>
          <a:xfrm>
            <a:off x="1008268" y="6229780"/>
            <a:ext cx="108224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Ethernet</a:t>
            </a:r>
          </a:p>
        </p:txBody>
      </p:sp>
      <p:sp>
        <p:nvSpPr>
          <p:cNvPr id="260" name="TextBox 21"/>
          <p:cNvSpPr txBox="1"/>
          <p:nvPr/>
        </p:nvSpPr>
        <p:spPr>
          <a:xfrm>
            <a:off x="2945252" y="6229780"/>
            <a:ext cx="101184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802.11</a:t>
            </a:r>
          </a:p>
        </p:txBody>
      </p:sp>
      <p:sp>
        <p:nvSpPr>
          <p:cNvPr id="261" name="TextBox 22"/>
          <p:cNvSpPr txBox="1"/>
          <p:nvPr/>
        </p:nvSpPr>
        <p:spPr>
          <a:xfrm>
            <a:off x="4790785" y="6229780"/>
            <a:ext cx="121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Bluetooth</a:t>
            </a:r>
          </a:p>
        </p:txBody>
      </p:sp>
      <p:pic>
        <p:nvPicPr>
          <p:cNvPr id="262" name="Picture 15" descr="Picture 15"/>
          <p:cNvPicPr>
            <a:picLocks noChangeAspect="1"/>
          </p:cNvPicPr>
          <p:nvPr/>
        </p:nvPicPr>
        <p:blipFill>
          <a:blip r:embed="rId9">
            <a:extLst/>
          </a:blip>
          <a:stretch>
            <a:fillRect/>
          </a:stretch>
        </p:blipFill>
        <p:spPr>
          <a:xfrm>
            <a:off x="6737660" y="2000738"/>
            <a:ext cx="1348377" cy="1348377"/>
          </a:xfrm>
          <a:prstGeom prst="rect">
            <a:avLst/>
          </a:prstGeom>
          <a:ln w="12700">
            <a:miter lim="400000"/>
          </a:ln>
        </p:spPr>
      </p:pic>
      <p:sp>
        <p:nvSpPr>
          <p:cNvPr id="263" name="TextBox 24"/>
          <p:cNvSpPr txBox="1"/>
          <p:nvPr/>
        </p:nvSpPr>
        <p:spPr>
          <a:xfrm>
            <a:off x="7068663" y="1613377"/>
            <a:ext cx="641559"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VoIP</a:t>
            </a:r>
          </a:p>
        </p:txBody>
      </p:sp>
      <p:pic>
        <p:nvPicPr>
          <p:cNvPr id="264" name="Picture 16" descr="Picture 16"/>
          <p:cNvPicPr>
            <a:picLocks noChangeAspect="1"/>
          </p:cNvPicPr>
          <p:nvPr/>
        </p:nvPicPr>
        <p:blipFill>
          <a:blip r:embed="rId10">
            <a:extLst/>
          </a:blip>
          <a:stretch>
            <a:fillRect/>
          </a:stretch>
        </p:blipFill>
        <p:spPr>
          <a:xfrm>
            <a:off x="6596005" y="4974139"/>
            <a:ext cx="1631689" cy="1223767"/>
          </a:xfrm>
          <a:prstGeom prst="rect">
            <a:avLst/>
          </a:prstGeom>
          <a:ln w="12700">
            <a:miter lim="400000"/>
          </a:ln>
        </p:spPr>
      </p:pic>
      <p:sp>
        <p:nvSpPr>
          <p:cNvPr id="265" name="TextBox 26"/>
          <p:cNvSpPr txBox="1"/>
          <p:nvPr/>
        </p:nvSpPr>
        <p:spPr>
          <a:xfrm>
            <a:off x="6867301" y="6249742"/>
            <a:ext cx="104428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Cellular</a:t>
            </a:r>
          </a:p>
        </p:txBody>
      </p:sp>
      <p:grpSp>
        <p:nvGrpSpPr>
          <p:cNvPr id="268" name="Group 78"/>
          <p:cNvGrpSpPr/>
          <p:nvPr/>
        </p:nvGrpSpPr>
        <p:grpSpPr>
          <a:xfrm>
            <a:off x="150127" y="3123663"/>
            <a:ext cx="8843751" cy="2056160"/>
            <a:chOff x="0" y="0"/>
            <a:chExt cx="8843749" cy="2056159"/>
          </a:xfrm>
        </p:grpSpPr>
        <p:sp>
          <p:nvSpPr>
            <p:cNvPr id="266" name="Rectangle 79"/>
            <p:cNvSpPr/>
            <p:nvPr/>
          </p:nvSpPr>
          <p:spPr>
            <a:xfrm>
              <a:off x="-1" y="0"/>
              <a:ext cx="8843751" cy="2056160"/>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67" name="Content Placeholder 2"/>
            <p:cNvSpPr txBox="1"/>
            <p:nvPr/>
          </p:nvSpPr>
          <p:spPr>
            <a:xfrm>
              <a:off x="106375" y="219474"/>
              <a:ext cx="8688910" cy="16310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spcBef>
                  <a:spcPts val="600"/>
                </a:spcBef>
                <a:buClr>
                  <a:srgbClr val="FFFFFF"/>
                </a:buClr>
                <a:buSzPct val="100000"/>
                <a:buFont typeface="Arial"/>
                <a:buChar char="•"/>
                <a:defRPr sz="2800">
                  <a:solidFill>
                    <a:srgbClr val="FFFFFF"/>
                  </a:solidFill>
                </a:defRPr>
              </a:pPr>
              <a:r>
                <a:t>This is a nightmare scenario</a:t>
              </a:r>
              <a:endParaRPr sz="2400"/>
            </a:p>
            <a:p>
              <a:pPr marL="342900" indent="-228600">
                <a:spcBef>
                  <a:spcPts val="600"/>
                </a:spcBef>
                <a:buClr>
                  <a:srgbClr val="FFFFFF"/>
                </a:buClr>
                <a:buSzPct val="100000"/>
                <a:buFont typeface="Arial"/>
                <a:buChar char="•"/>
                <a:defRPr sz="2800">
                  <a:solidFill>
                    <a:srgbClr val="FFFFFF"/>
                  </a:solidFill>
                </a:defRPr>
              </a:pPr>
              <a:r>
                <a:t>Huge amounts of work to add new apps or media</a:t>
              </a:r>
              <a:endParaRPr sz="2400"/>
            </a:p>
            <a:p>
              <a:pPr marL="342900" indent="-228600">
                <a:spcBef>
                  <a:spcPts val="600"/>
                </a:spcBef>
                <a:buClr>
                  <a:srgbClr val="FFFFFF"/>
                </a:buClr>
                <a:buSzPct val="100000"/>
                <a:buFont typeface="Arial"/>
                <a:buChar char="•"/>
                <a:defRPr sz="2800">
                  <a:solidFill>
                    <a:srgbClr val="FFFFFF"/>
                  </a:solidFill>
                </a:defRPr>
              </a:pPr>
              <a:r>
                <a:t>Limits growth and adoption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0"/>
                                        </p:tgtEl>
                                        <p:attrNameLst>
                                          <p:attrName>style.visibility</p:attrName>
                                        </p:attrNameLst>
                                      </p:cBhvr>
                                      <p:to>
                                        <p:strVal val="visible"/>
                                      </p:to>
                                    </p:set>
                                    <p:anim calcmode="lin" valueType="num">
                                      <p:cBhvr>
                                        <p:cTn id="7" dur="500" fill="hold"/>
                                        <p:tgtEl>
                                          <p:spTgt spid="250"/>
                                        </p:tgtEl>
                                        <p:attrNameLst>
                                          <p:attrName>ppt_x</p:attrName>
                                        </p:attrNameLst>
                                      </p:cBhvr>
                                      <p:tavLst>
                                        <p:tav tm="0">
                                          <p:val>
                                            <p:strVal val="#ppt_x"/>
                                          </p:val>
                                        </p:tav>
                                        <p:tav tm="100000">
                                          <p:val>
                                            <p:strVal val="#ppt_x"/>
                                          </p:val>
                                        </p:tav>
                                      </p:tavLst>
                                    </p:anim>
                                    <p:anim calcmode="lin" valueType="num">
                                      <p:cBhvr>
                                        <p:cTn id="8" dur="500" fill="hold"/>
                                        <p:tgtEl>
                                          <p:spTgt spid="2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253"/>
                                        </p:tgtEl>
                                        <p:attrNameLst>
                                          <p:attrName>style.visibility</p:attrName>
                                        </p:attrNameLst>
                                      </p:cBhvr>
                                      <p:to>
                                        <p:strVal val="visible"/>
                                      </p:to>
                                    </p:set>
                                    <p:anim calcmode="lin" valueType="num">
                                      <p:cBhvr>
                                        <p:cTn id="12" dur="500" fill="hold"/>
                                        <p:tgtEl>
                                          <p:spTgt spid="253"/>
                                        </p:tgtEl>
                                        <p:attrNameLst>
                                          <p:attrName>ppt_x</p:attrName>
                                        </p:attrNameLst>
                                      </p:cBhvr>
                                      <p:tavLst>
                                        <p:tav tm="0">
                                          <p:val>
                                            <p:strVal val="#ppt_x"/>
                                          </p:val>
                                        </p:tav>
                                        <p:tav tm="100000">
                                          <p:val>
                                            <p:strVal val="#ppt_x"/>
                                          </p:val>
                                        </p:tav>
                                      </p:tavLst>
                                    </p:anim>
                                    <p:anim calcmode="lin" valueType="num">
                                      <p:cBhvr>
                                        <p:cTn id="13" dur="500" fill="hold"/>
                                        <p:tgtEl>
                                          <p:spTgt spid="25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251"/>
                                        </p:tgtEl>
                                        <p:attrNameLst>
                                          <p:attrName>style.visibility</p:attrName>
                                        </p:attrNameLst>
                                      </p:cBhvr>
                                      <p:to>
                                        <p:strVal val="visible"/>
                                      </p:to>
                                    </p:set>
                                    <p:anim calcmode="lin" valueType="num">
                                      <p:cBhvr>
                                        <p:cTn id="17" dur="500" fill="hold"/>
                                        <p:tgtEl>
                                          <p:spTgt spid="251"/>
                                        </p:tgtEl>
                                        <p:attrNameLst>
                                          <p:attrName>ppt_x</p:attrName>
                                        </p:attrNameLst>
                                      </p:cBhvr>
                                      <p:tavLst>
                                        <p:tav tm="0">
                                          <p:val>
                                            <p:strVal val="#ppt_x"/>
                                          </p:val>
                                        </p:tav>
                                        <p:tav tm="100000">
                                          <p:val>
                                            <p:strVal val="#ppt_x"/>
                                          </p:val>
                                        </p:tav>
                                      </p:tavLst>
                                    </p:anim>
                                    <p:anim calcmode="lin" valueType="num">
                                      <p:cBhvr>
                                        <p:cTn id="18" dur="500" fill="hold"/>
                                        <p:tgtEl>
                                          <p:spTgt spid="25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4" fill="hold">
                                  <p:stCondLst>
                                    <p:cond delay="0"/>
                                  </p:stCondLst>
                                  <p:iterate type="el" backwards="0">
                                    <p:tmAbs val="0"/>
                                  </p:iterate>
                                  <p:childTnLst>
                                    <p:set>
                                      <p:cBhvr>
                                        <p:cTn id="21" fill="hold"/>
                                        <p:tgtEl>
                                          <p:spTgt spid="254"/>
                                        </p:tgtEl>
                                        <p:attrNameLst>
                                          <p:attrName>style.visibility</p:attrName>
                                        </p:attrNameLst>
                                      </p:cBhvr>
                                      <p:to>
                                        <p:strVal val="visible"/>
                                      </p:to>
                                    </p:set>
                                    <p:anim calcmode="lin" valueType="num">
                                      <p:cBhvr>
                                        <p:cTn id="22" dur="500" fill="hold"/>
                                        <p:tgtEl>
                                          <p:spTgt spid="254"/>
                                        </p:tgtEl>
                                        <p:attrNameLst>
                                          <p:attrName>ppt_x</p:attrName>
                                        </p:attrNameLst>
                                      </p:cBhvr>
                                      <p:tavLst>
                                        <p:tav tm="0">
                                          <p:val>
                                            <p:strVal val="#ppt_x"/>
                                          </p:val>
                                        </p:tav>
                                        <p:tav tm="100000">
                                          <p:val>
                                            <p:strVal val="#ppt_x"/>
                                          </p:val>
                                        </p:tav>
                                      </p:tavLst>
                                    </p:anim>
                                    <p:anim calcmode="lin" valueType="num">
                                      <p:cBhvr>
                                        <p:cTn id="23" dur="500" fill="hold"/>
                                        <p:tgtEl>
                                          <p:spTgt spid="25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5" fill="hold">
                                  <p:stCondLst>
                                    <p:cond delay="0"/>
                                  </p:stCondLst>
                                  <p:iterate type="el" backwards="0">
                                    <p:tmAbs val="0"/>
                                  </p:iterate>
                                  <p:childTnLst>
                                    <p:set>
                                      <p:cBhvr>
                                        <p:cTn id="26" fill="hold"/>
                                        <p:tgtEl>
                                          <p:spTgt spid="252"/>
                                        </p:tgtEl>
                                        <p:attrNameLst>
                                          <p:attrName>style.visibility</p:attrName>
                                        </p:attrNameLst>
                                      </p:cBhvr>
                                      <p:to>
                                        <p:strVal val="visible"/>
                                      </p:to>
                                    </p:set>
                                    <p:anim calcmode="lin" valueType="num">
                                      <p:cBhvr>
                                        <p:cTn id="27" dur="500" fill="hold"/>
                                        <p:tgtEl>
                                          <p:spTgt spid="252"/>
                                        </p:tgtEl>
                                        <p:attrNameLst>
                                          <p:attrName>ppt_x</p:attrName>
                                        </p:attrNameLst>
                                      </p:cBhvr>
                                      <p:tavLst>
                                        <p:tav tm="0">
                                          <p:val>
                                            <p:strVal val="#ppt_x"/>
                                          </p:val>
                                        </p:tav>
                                        <p:tav tm="100000">
                                          <p:val>
                                            <p:strVal val="#ppt_x"/>
                                          </p:val>
                                        </p:tav>
                                      </p:tavLst>
                                    </p:anim>
                                    <p:anim calcmode="lin" valueType="num">
                                      <p:cBhvr>
                                        <p:cTn id="28" dur="500" fill="hold"/>
                                        <p:tgtEl>
                                          <p:spTgt spid="25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6" fill="hold">
                                  <p:stCondLst>
                                    <p:cond delay="0"/>
                                  </p:stCondLst>
                                  <p:iterate type="el" backwards="0">
                                    <p:tmAbs val="0"/>
                                  </p:iterate>
                                  <p:childTnLst>
                                    <p:set>
                                      <p:cBhvr>
                                        <p:cTn id="31" fill="hold"/>
                                        <p:tgtEl>
                                          <p:spTgt spid="255"/>
                                        </p:tgtEl>
                                        <p:attrNameLst>
                                          <p:attrName>style.visibility</p:attrName>
                                        </p:attrNameLst>
                                      </p:cBhvr>
                                      <p:to>
                                        <p:strVal val="visible"/>
                                      </p:to>
                                    </p:set>
                                    <p:anim calcmode="lin" valueType="num">
                                      <p:cBhvr>
                                        <p:cTn id="32" dur="500" fill="hold"/>
                                        <p:tgtEl>
                                          <p:spTgt spid="255"/>
                                        </p:tgtEl>
                                        <p:attrNameLst>
                                          <p:attrName>ppt_x</p:attrName>
                                        </p:attrNameLst>
                                      </p:cBhvr>
                                      <p:tavLst>
                                        <p:tav tm="0">
                                          <p:val>
                                            <p:strVal val="#ppt_x"/>
                                          </p:val>
                                        </p:tav>
                                        <p:tav tm="100000">
                                          <p:val>
                                            <p:strVal val="#ppt_x"/>
                                          </p:val>
                                        </p:tav>
                                      </p:tavLst>
                                    </p:anim>
                                    <p:anim calcmode="lin" valueType="num">
                                      <p:cBhvr>
                                        <p:cTn id="33" dur="500" fill="hold"/>
                                        <p:tgtEl>
                                          <p:spTgt spid="255"/>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4" presetID="2" grpId="7" fill="hold">
                                  <p:stCondLst>
                                    <p:cond delay="0"/>
                                  </p:stCondLst>
                                  <p:iterate type="el" backwards="0">
                                    <p:tmAbs val="0"/>
                                  </p:iterate>
                                  <p:childTnLst>
                                    <p:set>
                                      <p:cBhvr>
                                        <p:cTn id="37" fill="hold"/>
                                        <p:tgtEl>
                                          <p:spTgt spid="256"/>
                                        </p:tgtEl>
                                        <p:attrNameLst>
                                          <p:attrName>style.visibility</p:attrName>
                                        </p:attrNameLst>
                                      </p:cBhvr>
                                      <p:to>
                                        <p:strVal val="visible"/>
                                      </p:to>
                                    </p:set>
                                    <p:anim calcmode="lin" valueType="num">
                                      <p:cBhvr>
                                        <p:cTn id="38" dur="500" fill="hold"/>
                                        <p:tgtEl>
                                          <p:spTgt spid="256"/>
                                        </p:tgtEl>
                                        <p:attrNameLst>
                                          <p:attrName>ppt_x</p:attrName>
                                        </p:attrNameLst>
                                      </p:cBhvr>
                                      <p:tavLst>
                                        <p:tav tm="0">
                                          <p:val>
                                            <p:strVal val="#ppt_x"/>
                                          </p:val>
                                        </p:tav>
                                        <p:tav tm="100000">
                                          <p:val>
                                            <p:strVal val="#ppt_x"/>
                                          </p:val>
                                        </p:tav>
                                      </p:tavLst>
                                    </p:anim>
                                    <p:anim calcmode="lin" valueType="num">
                                      <p:cBhvr>
                                        <p:cTn id="39" dur="500" fill="hold"/>
                                        <p:tgtEl>
                                          <p:spTgt spid="256"/>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Class="entr" nodeType="afterEffect" presetSubtype="4" presetID="2" grpId="8" fill="hold">
                                  <p:stCondLst>
                                    <p:cond delay="0"/>
                                  </p:stCondLst>
                                  <p:iterate type="el" backwards="0">
                                    <p:tmAbs val="0"/>
                                  </p:iterate>
                                  <p:childTnLst>
                                    <p:set>
                                      <p:cBhvr>
                                        <p:cTn id="42" fill="hold"/>
                                        <p:tgtEl>
                                          <p:spTgt spid="259"/>
                                        </p:tgtEl>
                                        <p:attrNameLst>
                                          <p:attrName>style.visibility</p:attrName>
                                        </p:attrNameLst>
                                      </p:cBhvr>
                                      <p:to>
                                        <p:strVal val="visible"/>
                                      </p:to>
                                    </p:set>
                                    <p:anim calcmode="lin" valueType="num">
                                      <p:cBhvr>
                                        <p:cTn id="43" dur="500" fill="hold"/>
                                        <p:tgtEl>
                                          <p:spTgt spid="259"/>
                                        </p:tgtEl>
                                        <p:attrNameLst>
                                          <p:attrName>ppt_x</p:attrName>
                                        </p:attrNameLst>
                                      </p:cBhvr>
                                      <p:tavLst>
                                        <p:tav tm="0">
                                          <p:val>
                                            <p:strVal val="#ppt_x"/>
                                          </p:val>
                                        </p:tav>
                                        <p:tav tm="100000">
                                          <p:val>
                                            <p:strVal val="#ppt_x"/>
                                          </p:val>
                                        </p:tav>
                                      </p:tavLst>
                                    </p:anim>
                                    <p:anim calcmode="lin" valueType="num">
                                      <p:cBhvr>
                                        <p:cTn id="44"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9" fill="hold">
                                  <p:stCondLst>
                                    <p:cond delay="0"/>
                                  </p:stCondLst>
                                  <p:iterate type="el" backwards="0">
                                    <p:tmAbs val="0"/>
                                  </p:iterate>
                                  <p:childTnLst>
                                    <p:set>
                                      <p:cBhvr>
                                        <p:cTn id="48" fill="hold"/>
                                        <p:tgtEl>
                                          <p:spTgt spid="257"/>
                                        </p:tgtEl>
                                        <p:attrNameLst>
                                          <p:attrName>style.visibility</p:attrName>
                                        </p:attrNameLst>
                                      </p:cBhvr>
                                      <p:to>
                                        <p:strVal val="visible"/>
                                      </p:to>
                                    </p:set>
                                    <p:anim calcmode="lin" valueType="num">
                                      <p:cBhvr>
                                        <p:cTn id="49" dur="500" fill="hold"/>
                                        <p:tgtEl>
                                          <p:spTgt spid="257"/>
                                        </p:tgtEl>
                                        <p:attrNameLst>
                                          <p:attrName>ppt_x</p:attrName>
                                        </p:attrNameLst>
                                      </p:cBhvr>
                                      <p:tavLst>
                                        <p:tav tm="0">
                                          <p:val>
                                            <p:strVal val="#ppt_x"/>
                                          </p:val>
                                        </p:tav>
                                        <p:tav tm="100000">
                                          <p:val>
                                            <p:strVal val="#ppt_x"/>
                                          </p:val>
                                        </p:tav>
                                      </p:tavLst>
                                    </p:anim>
                                    <p:anim calcmode="lin" valueType="num">
                                      <p:cBhvr>
                                        <p:cTn id="50" dur="500" fill="hold"/>
                                        <p:tgtEl>
                                          <p:spTgt spid="257"/>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Class="entr" nodeType="afterEffect" presetSubtype="4" presetID="2" grpId="10" fill="hold">
                                  <p:stCondLst>
                                    <p:cond delay="0"/>
                                  </p:stCondLst>
                                  <p:iterate type="el" backwards="0">
                                    <p:tmAbs val="0"/>
                                  </p:iterate>
                                  <p:childTnLst>
                                    <p:set>
                                      <p:cBhvr>
                                        <p:cTn id="53" fill="hold"/>
                                        <p:tgtEl>
                                          <p:spTgt spid="260"/>
                                        </p:tgtEl>
                                        <p:attrNameLst>
                                          <p:attrName>style.visibility</p:attrName>
                                        </p:attrNameLst>
                                      </p:cBhvr>
                                      <p:to>
                                        <p:strVal val="visible"/>
                                      </p:to>
                                    </p:set>
                                    <p:anim calcmode="lin" valueType="num">
                                      <p:cBhvr>
                                        <p:cTn id="54" dur="500" fill="hold"/>
                                        <p:tgtEl>
                                          <p:spTgt spid="260"/>
                                        </p:tgtEl>
                                        <p:attrNameLst>
                                          <p:attrName>ppt_x</p:attrName>
                                        </p:attrNameLst>
                                      </p:cBhvr>
                                      <p:tavLst>
                                        <p:tav tm="0">
                                          <p:val>
                                            <p:strVal val="#ppt_x"/>
                                          </p:val>
                                        </p:tav>
                                        <p:tav tm="100000">
                                          <p:val>
                                            <p:strVal val="#ppt_x"/>
                                          </p:val>
                                        </p:tav>
                                      </p:tavLst>
                                    </p:anim>
                                    <p:anim calcmode="lin" valueType="num">
                                      <p:cBhvr>
                                        <p:cTn id="55" dur="500" fill="hold"/>
                                        <p:tgtEl>
                                          <p:spTgt spid="260"/>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Class="entr" nodeType="afterEffect" presetSubtype="4" presetID="2" grpId="11" fill="hold">
                                  <p:stCondLst>
                                    <p:cond delay="0"/>
                                  </p:stCondLst>
                                  <p:iterate type="el" backwards="0">
                                    <p:tmAbs val="0"/>
                                  </p:iterate>
                                  <p:childTnLst>
                                    <p:set>
                                      <p:cBhvr>
                                        <p:cTn id="58" fill="hold"/>
                                        <p:tgtEl>
                                          <p:spTgt spid="258"/>
                                        </p:tgtEl>
                                        <p:attrNameLst>
                                          <p:attrName>style.visibility</p:attrName>
                                        </p:attrNameLst>
                                      </p:cBhvr>
                                      <p:to>
                                        <p:strVal val="visible"/>
                                      </p:to>
                                    </p:set>
                                    <p:anim calcmode="lin" valueType="num">
                                      <p:cBhvr>
                                        <p:cTn id="59" dur="500" fill="hold"/>
                                        <p:tgtEl>
                                          <p:spTgt spid="258"/>
                                        </p:tgtEl>
                                        <p:attrNameLst>
                                          <p:attrName>ppt_x</p:attrName>
                                        </p:attrNameLst>
                                      </p:cBhvr>
                                      <p:tavLst>
                                        <p:tav tm="0">
                                          <p:val>
                                            <p:strVal val="#ppt_x"/>
                                          </p:val>
                                        </p:tav>
                                        <p:tav tm="100000">
                                          <p:val>
                                            <p:strVal val="#ppt_x"/>
                                          </p:val>
                                        </p:tav>
                                      </p:tavLst>
                                    </p:anim>
                                    <p:anim calcmode="lin" valueType="num">
                                      <p:cBhvr>
                                        <p:cTn id="60" dur="500" fill="hold"/>
                                        <p:tgtEl>
                                          <p:spTgt spid="258"/>
                                        </p:tgtEl>
                                        <p:attrNameLst>
                                          <p:attrName>ppt_y</p:attrName>
                                        </p:attrNameLst>
                                      </p:cBhvr>
                                      <p:tavLst>
                                        <p:tav tm="0">
                                          <p:val>
                                            <p:strVal val="1+#ppt_h/2"/>
                                          </p:val>
                                        </p:tav>
                                        <p:tav tm="100000">
                                          <p:val>
                                            <p:strVal val="#ppt_y"/>
                                          </p:val>
                                        </p:tav>
                                      </p:tavLst>
                                    </p:anim>
                                  </p:childTnLst>
                                </p:cTn>
                              </p:par>
                            </p:childTnLst>
                          </p:cTn>
                        </p:par>
                        <p:par>
                          <p:cTn id="61" fill="hold">
                            <p:stCondLst>
                              <p:cond delay="1500"/>
                            </p:stCondLst>
                            <p:childTnLst>
                              <p:par>
                                <p:cTn id="62" presetClass="entr" nodeType="afterEffect" presetSubtype="4" presetID="2" grpId="12" fill="hold">
                                  <p:stCondLst>
                                    <p:cond delay="0"/>
                                  </p:stCondLst>
                                  <p:iterate type="el" backwards="0">
                                    <p:tmAbs val="0"/>
                                  </p:iterate>
                                  <p:childTnLst>
                                    <p:set>
                                      <p:cBhvr>
                                        <p:cTn id="63" fill="hold"/>
                                        <p:tgtEl>
                                          <p:spTgt spid="261"/>
                                        </p:tgtEl>
                                        <p:attrNameLst>
                                          <p:attrName>style.visibility</p:attrName>
                                        </p:attrNameLst>
                                      </p:cBhvr>
                                      <p:to>
                                        <p:strVal val="visible"/>
                                      </p:to>
                                    </p:set>
                                    <p:anim calcmode="lin" valueType="num">
                                      <p:cBhvr>
                                        <p:cTn id="64" dur="500" fill="hold"/>
                                        <p:tgtEl>
                                          <p:spTgt spid="261"/>
                                        </p:tgtEl>
                                        <p:attrNameLst>
                                          <p:attrName>ppt_x</p:attrName>
                                        </p:attrNameLst>
                                      </p:cBhvr>
                                      <p:tavLst>
                                        <p:tav tm="0">
                                          <p:val>
                                            <p:strVal val="#ppt_x"/>
                                          </p:val>
                                        </p:tav>
                                        <p:tav tm="100000">
                                          <p:val>
                                            <p:strVal val="#ppt_x"/>
                                          </p:val>
                                        </p:tav>
                                      </p:tavLst>
                                    </p:anim>
                                    <p:anim calcmode="lin" valueType="num">
                                      <p:cBhvr>
                                        <p:cTn id="65" dur="500" fill="hold"/>
                                        <p:tgtEl>
                                          <p:spTgt spid="26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1" presetID="22" grpId="13" fill="hold">
                                  <p:stCondLst>
                                    <p:cond delay="0"/>
                                  </p:stCondLst>
                                  <p:iterate type="el" backwards="0">
                                    <p:tmAbs val="0"/>
                                  </p:iterate>
                                  <p:childTnLst>
                                    <p:set>
                                      <p:cBhvr>
                                        <p:cTn id="69" fill="hold"/>
                                        <p:tgtEl>
                                          <p:spTgt spid="232"/>
                                        </p:tgtEl>
                                        <p:attrNameLst>
                                          <p:attrName>style.visibility</p:attrName>
                                        </p:attrNameLst>
                                      </p:cBhvr>
                                      <p:to>
                                        <p:strVal val="visible"/>
                                      </p:to>
                                    </p:set>
                                    <p:animEffect filter="wipe(up)" transition="in">
                                      <p:cBhvr>
                                        <p:cTn id="70" dur="500"/>
                                        <p:tgtEl>
                                          <p:spTgt spid="232"/>
                                        </p:tgtEl>
                                      </p:cBhvr>
                                    </p:animEffect>
                                  </p:childTnLst>
                                </p:cTn>
                              </p:par>
                            </p:childTnLst>
                          </p:cTn>
                        </p:par>
                        <p:par>
                          <p:cTn id="71" fill="hold">
                            <p:stCondLst>
                              <p:cond delay="500"/>
                            </p:stCondLst>
                            <p:childTnLst>
                              <p:par>
                                <p:cTn id="72" presetClass="entr" nodeType="afterEffect" presetSubtype="1" presetID="22" grpId="14" fill="hold">
                                  <p:stCondLst>
                                    <p:cond delay="0"/>
                                  </p:stCondLst>
                                  <p:iterate type="el" backwards="0">
                                    <p:tmAbs val="0"/>
                                  </p:iterate>
                                  <p:childTnLst>
                                    <p:set>
                                      <p:cBhvr>
                                        <p:cTn id="73" fill="hold"/>
                                        <p:tgtEl>
                                          <p:spTgt spid="233"/>
                                        </p:tgtEl>
                                        <p:attrNameLst>
                                          <p:attrName>style.visibility</p:attrName>
                                        </p:attrNameLst>
                                      </p:cBhvr>
                                      <p:to>
                                        <p:strVal val="visible"/>
                                      </p:to>
                                    </p:set>
                                    <p:animEffect filter="wipe(up)" transition="in">
                                      <p:cBhvr>
                                        <p:cTn id="74" dur="500"/>
                                        <p:tgtEl>
                                          <p:spTgt spid="233"/>
                                        </p:tgtEl>
                                      </p:cBhvr>
                                    </p:animEffect>
                                  </p:childTnLst>
                                </p:cTn>
                              </p:par>
                            </p:childTnLst>
                          </p:cTn>
                        </p:par>
                        <p:par>
                          <p:cTn id="75" fill="hold">
                            <p:stCondLst>
                              <p:cond delay="1000"/>
                            </p:stCondLst>
                            <p:childTnLst>
                              <p:par>
                                <p:cTn id="76" presetClass="entr" nodeType="afterEffect" presetSubtype="1" presetID="22" grpId="15" fill="hold">
                                  <p:stCondLst>
                                    <p:cond delay="0"/>
                                  </p:stCondLst>
                                  <p:iterate type="el" backwards="0">
                                    <p:tmAbs val="0"/>
                                  </p:iterate>
                                  <p:childTnLst>
                                    <p:set>
                                      <p:cBhvr>
                                        <p:cTn id="77" fill="hold"/>
                                        <p:tgtEl>
                                          <p:spTgt spid="234"/>
                                        </p:tgtEl>
                                        <p:attrNameLst>
                                          <p:attrName>style.visibility</p:attrName>
                                        </p:attrNameLst>
                                      </p:cBhvr>
                                      <p:to>
                                        <p:strVal val="visible"/>
                                      </p:to>
                                    </p:set>
                                    <p:animEffect filter="wipe(up)" transition="in">
                                      <p:cBhvr>
                                        <p:cTn id="78" dur="500"/>
                                        <p:tgtEl>
                                          <p:spTgt spid="23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1" presetID="22" grpId="16" fill="hold">
                                  <p:stCondLst>
                                    <p:cond delay="0"/>
                                  </p:stCondLst>
                                  <p:iterate type="el" backwards="0">
                                    <p:tmAbs val="0"/>
                                  </p:iterate>
                                  <p:childTnLst>
                                    <p:set>
                                      <p:cBhvr>
                                        <p:cTn id="82" fill="hold"/>
                                        <p:tgtEl>
                                          <p:spTgt spid="237"/>
                                        </p:tgtEl>
                                        <p:attrNameLst>
                                          <p:attrName>style.visibility</p:attrName>
                                        </p:attrNameLst>
                                      </p:cBhvr>
                                      <p:to>
                                        <p:strVal val="visible"/>
                                      </p:to>
                                    </p:set>
                                    <p:animEffect filter="wipe(up)" transition="in">
                                      <p:cBhvr>
                                        <p:cTn id="83" dur="500"/>
                                        <p:tgtEl>
                                          <p:spTgt spid="237"/>
                                        </p:tgtEl>
                                      </p:cBhvr>
                                    </p:animEffect>
                                  </p:childTnLst>
                                </p:cTn>
                              </p:par>
                            </p:childTnLst>
                          </p:cTn>
                        </p:par>
                        <p:par>
                          <p:cTn id="84" fill="hold">
                            <p:stCondLst>
                              <p:cond delay="500"/>
                            </p:stCondLst>
                            <p:childTnLst>
                              <p:par>
                                <p:cTn id="85" presetClass="entr" nodeType="afterEffect" presetSubtype="1" presetID="22" grpId="17" fill="hold">
                                  <p:stCondLst>
                                    <p:cond delay="0"/>
                                  </p:stCondLst>
                                  <p:iterate type="el" backwards="0">
                                    <p:tmAbs val="0"/>
                                  </p:iterate>
                                  <p:childTnLst>
                                    <p:set>
                                      <p:cBhvr>
                                        <p:cTn id="86" fill="hold"/>
                                        <p:tgtEl>
                                          <p:spTgt spid="236"/>
                                        </p:tgtEl>
                                        <p:attrNameLst>
                                          <p:attrName>style.visibility</p:attrName>
                                        </p:attrNameLst>
                                      </p:cBhvr>
                                      <p:to>
                                        <p:strVal val="visible"/>
                                      </p:to>
                                    </p:set>
                                    <p:animEffect filter="wipe(up)" transition="in">
                                      <p:cBhvr>
                                        <p:cTn id="87" dur="500"/>
                                        <p:tgtEl>
                                          <p:spTgt spid="236"/>
                                        </p:tgtEl>
                                      </p:cBhvr>
                                    </p:animEffect>
                                  </p:childTnLst>
                                </p:cTn>
                              </p:par>
                            </p:childTnLst>
                          </p:cTn>
                        </p:par>
                        <p:par>
                          <p:cTn id="88" fill="hold">
                            <p:stCondLst>
                              <p:cond delay="1000"/>
                            </p:stCondLst>
                            <p:childTnLst>
                              <p:par>
                                <p:cTn id="89" presetClass="entr" nodeType="afterEffect" presetSubtype="1" presetID="22" grpId="18" fill="hold">
                                  <p:stCondLst>
                                    <p:cond delay="0"/>
                                  </p:stCondLst>
                                  <p:iterate type="el" backwards="0">
                                    <p:tmAbs val="0"/>
                                  </p:iterate>
                                  <p:childTnLst>
                                    <p:set>
                                      <p:cBhvr>
                                        <p:cTn id="90" fill="hold"/>
                                        <p:tgtEl>
                                          <p:spTgt spid="238"/>
                                        </p:tgtEl>
                                        <p:attrNameLst>
                                          <p:attrName>style.visibility</p:attrName>
                                        </p:attrNameLst>
                                      </p:cBhvr>
                                      <p:to>
                                        <p:strVal val="visible"/>
                                      </p:to>
                                    </p:set>
                                    <p:animEffect filter="wipe(up)" transition="in">
                                      <p:cBhvr>
                                        <p:cTn id="91" dur="500"/>
                                        <p:tgtEl>
                                          <p:spTgt spid="238"/>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1" presetID="22" grpId="19" fill="hold">
                                  <p:stCondLst>
                                    <p:cond delay="0"/>
                                  </p:stCondLst>
                                  <p:iterate type="el" backwards="0">
                                    <p:tmAbs val="0"/>
                                  </p:iterate>
                                  <p:childTnLst>
                                    <p:set>
                                      <p:cBhvr>
                                        <p:cTn id="95" fill="hold"/>
                                        <p:tgtEl>
                                          <p:spTgt spid="242"/>
                                        </p:tgtEl>
                                        <p:attrNameLst>
                                          <p:attrName>style.visibility</p:attrName>
                                        </p:attrNameLst>
                                      </p:cBhvr>
                                      <p:to>
                                        <p:strVal val="visible"/>
                                      </p:to>
                                    </p:set>
                                    <p:animEffect filter="wipe(up)" transition="in">
                                      <p:cBhvr>
                                        <p:cTn id="96" dur="500"/>
                                        <p:tgtEl>
                                          <p:spTgt spid="242"/>
                                        </p:tgtEl>
                                      </p:cBhvr>
                                    </p:animEffect>
                                  </p:childTnLst>
                                </p:cTn>
                              </p:par>
                            </p:childTnLst>
                          </p:cTn>
                        </p:par>
                        <p:par>
                          <p:cTn id="97" fill="hold">
                            <p:stCondLst>
                              <p:cond delay="500"/>
                            </p:stCondLst>
                            <p:childTnLst>
                              <p:par>
                                <p:cTn id="98" presetClass="entr" nodeType="afterEffect" presetSubtype="1" presetID="22" grpId="20" fill="hold">
                                  <p:stCondLst>
                                    <p:cond delay="0"/>
                                  </p:stCondLst>
                                  <p:iterate type="el" backwards="0">
                                    <p:tmAbs val="0"/>
                                  </p:iterate>
                                  <p:childTnLst>
                                    <p:set>
                                      <p:cBhvr>
                                        <p:cTn id="99" fill="hold"/>
                                        <p:tgtEl>
                                          <p:spTgt spid="243"/>
                                        </p:tgtEl>
                                        <p:attrNameLst>
                                          <p:attrName>style.visibility</p:attrName>
                                        </p:attrNameLst>
                                      </p:cBhvr>
                                      <p:to>
                                        <p:strVal val="visible"/>
                                      </p:to>
                                    </p:set>
                                    <p:animEffect filter="wipe(up)" transition="in">
                                      <p:cBhvr>
                                        <p:cTn id="100" dur="500"/>
                                        <p:tgtEl>
                                          <p:spTgt spid="243"/>
                                        </p:tgtEl>
                                      </p:cBhvr>
                                    </p:animEffect>
                                  </p:childTnLst>
                                </p:cTn>
                              </p:par>
                            </p:childTnLst>
                          </p:cTn>
                        </p:par>
                        <p:par>
                          <p:cTn id="101" fill="hold">
                            <p:stCondLst>
                              <p:cond delay="1000"/>
                            </p:stCondLst>
                            <p:childTnLst>
                              <p:par>
                                <p:cTn id="102" presetClass="entr" nodeType="afterEffect" presetSubtype="1" presetID="22" grpId="21" fill="hold">
                                  <p:stCondLst>
                                    <p:cond delay="0"/>
                                  </p:stCondLst>
                                  <p:iterate type="el" backwards="0">
                                    <p:tmAbs val="0"/>
                                  </p:iterate>
                                  <p:childTnLst>
                                    <p:set>
                                      <p:cBhvr>
                                        <p:cTn id="103" fill="hold"/>
                                        <p:tgtEl>
                                          <p:spTgt spid="239"/>
                                        </p:tgtEl>
                                        <p:attrNameLst>
                                          <p:attrName>style.visibility</p:attrName>
                                        </p:attrNameLst>
                                      </p:cBhvr>
                                      <p:to>
                                        <p:strVal val="visible"/>
                                      </p:to>
                                    </p:set>
                                    <p:animEffect filter="wipe(up)" transition="in">
                                      <p:cBhvr>
                                        <p:cTn id="104" dur="500"/>
                                        <p:tgtEl>
                                          <p:spTgt spid="239"/>
                                        </p:tgtEl>
                                      </p:cBhvr>
                                    </p:animEffect>
                                  </p:childTnLst>
                                </p:cTn>
                              </p:par>
                            </p:childTnLst>
                          </p:cTn>
                        </p:par>
                      </p:childTnLst>
                    </p:cTn>
                  </p:par>
                  <p:par>
                    <p:cTn id="105" fill="hold">
                      <p:stCondLst>
                        <p:cond delay="indefinite"/>
                      </p:stCondLst>
                      <p:childTnLst>
                        <p:par>
                          <p:cTn id="106" fill="hold">
                            <p:stCondLst>
                              <p:cond delay="0"/>
                            </p:stCondLst>
                            <p:childTnLst>
                              <p:par>
                                <p:cTn id="107" presetClass="entr" nodeType="clickEffect" presetSubtype="4" presetID="2" grpId="22" fill="hold">
                                  <p:stCondLst>
                                    <p:cond delay="0"/>
                                  </p:stCondLst>
                                  <p:iterate type="el" backwards="0">
                                    <p:tmAbs val="0"/>
                                  </p:iterate>
                                  <p:childTnLst>
                                    <p:set>
                                      <p:cBhvr>
                                        <p:cTn id="108" fill="hold"/>
                                        <p:tgtEl>
                                          <p:spTgt spid="264"/>
                                        </p:tgtEl>
                                        <p:attrNameLst>
                                          <p:attrName>style.visibility</p:attrName>
                                        </p:attrNameLst>
                                      </p:cBhvr>
                                      <p:to>
                                        <p:strVal val="visible"/>
                                      </p:to>
                                    </p:set>
                                    <p:anim calcmode="lin" valueType="num">
                                      <p:cBhvr>
                                        <p:cTn id="109" dur="500" fill="hold"/>
                                        <p:tgtEl>
                                          <p:spTgt spid="264"/>
                                        </p:tgtEl>
                                        <p:attrNameLst>
                                          <p:attrName>ppt_x</p:attrName>
                                        </p:attrNameLst>
                                      </p:cBhvr>
                                      <p:tavLst>
                                        <p:tav tm="0">
                                          <p:val>
                                            <p:strVal val="#ppt_x"/>
                                          </p:val>
                                        </p:tav>
                                        <p:tav tm="100000">
                                          <p:val>
                                            <p:strVal val="#ppt_x"/>
                                          </p:val>
                                        </p:tav>
                                      </p:tavLst>
                                    </p:anim>
                                    <p:anim calcmode="lin" valueType="num">
                                      <p:cBhvr>
                                        <p:cTn id="110" dur="500" fill="hold"/>
                                        <p:tgtEl>
                                          <p:spTgt spid="264"/>
                                        </p:tgtEl>
                                        <p:attrNameLst>
                                          <p:attrName>ppt_y</p:attrName>
                                        </p:attrNameLst>
                                      </p:cBhvr>
                                      <p:tavLst>
                                        <p:tav tm="0">
                                          <p:val>
                                            <p:strVal val="1+#ppt_h/2"/>
                                          </p:val>
                                        </p:tav>
                                        <p:tav tm="100000">
                                          <p:val>
                                            <p:strVal val="#ppt_y"/>
                                          </p:val>
                                        </p:tav>
                                      </p:tavLst>
                                    </p:anim>
                                  </p:childTnLst>
                                </p:cTn>
                              </p:par>
                            </p:childTnLst>
                          </p:cTn>
                        </p:par>
                        <p:par>
                          <p:cTn id="111" fill="hold">
                            <p:stCondLst>
                              <p:cond delay="500"/>
                            </p:stCondLst>
                            <p:childTnLst>
                              <p:par>
                                <p:cTn id="112" presetClass="entr" nodeType="afterEffect" presetSubtype="4" presetID="2" grpId="23" fill="hold">
                                  <p:stCondLst>
                                    <p:cond delay="0"/>
                                  </p:stCondLst>
                                  <p:iterate type="el" backwards="0">
                                    <p:tmAbs val="0"/>
                                  </p:iterate>
                                  <p:childTnLst>
                                    <p:set>
                                      <p:cBhvr>
                                        <p:cTn id="113" fill="hold"/>
                                        <p:tgtEl>
                                          <p:spTgt spid="265"/>
                                        </p:tgtEl>
                                        <p:attrNameLst>
                                          <p:attrName>style.visibility</p:attrName>
                                        </p:attrNameLst>
                                      </p:cBhvr>
                                      <p:to>
                                        <p:strVal val="visible"/>
                                      </p:to>
                                    </p:set>
                                    <p:anim calcmode="lin" valueType="num">
                                      <p:cBhvr>
                                        <p:cTn id="114" dur="500" fill="hold"/>
                                        <p:tgtEl>
                                          <p:spTgt spid="265"/>
                                        </p:tgtEl>
                                        <p:attrNameLst>
                                          <p:attrName>ppt_x</p:attrName>
                                        </p:attrNameLst>
                                      </p:cBhvr>
                                      <p:tavLst>
                                        <p:tav tm="0">
                                          <p:val>
                                            <p:strVal val="#ppt_x"/>
                                          </p:val>
                                        </p:tav>
                                        <p:tav tm="100000">
                                          <p:val>
                                            <p:strVal val="#ppt_x"/>
                                          </p:val>
                                        </p:tav>
                                      </p:tavLst>
                                    </p:anim>
                                    <p:anim calcmode="lin" valueType="num">
                                      <p:cBhvr>
                                        <p:cTn id="115" dur="500" fill="hold"/>
                                        <p:tgtEl>
                                          <p:spTgt spid="265"/>
                                        </p:tgtEl>
                                        <p:attrNameLst>
                                          <p:attrName>ppt_y</p:attrName>
                                        </p:attrNameLst>
                                      </p:cBhvr>
                                      <p:tavLst>
                                        <p:tav tm="0">
                                          <p:val>
                                            <p:strVal val="1+#ppt_h/2"/>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Class="entr" nodeType="clickEffect" presetSubtype="1" presetID="22" grpId="24" fill="hold">
                                  <p:stCondLst>
                                    <p:cond delay="0"/>
                                  </p:stCondLst>
                                  <p:iterate type="el" backwards="0">
                                    <p:tmAbs val="0"/>
                                  </p:iterate>
                                  <p:childTnLst>
                                    <p:set>
                                      <p:cBhvr>
                                        <p:cTn id="119" fill="hold"/>
                                        <p:tgtEl>
                                          <p:spTgt spid="235"/>
                                        </p:tgtEl>
                                        <p:attrNameLst>
                                          <p:attrName>style.visibility</p:attrName>
                                        </p:attrNameLst>
                                      </p:cBhvr>
                                      <p:to>
                                        <p:strVal val="visible"/>
                                      </p:to>
                                    </p:set>
                                    <p:animEffect filter="wipe(up)" transition="in">
                                      <p:cBhvr>
                                        <p:cTn id="120" dur="500"/>
                                        <p:tgtEl>
                                          <p:spTgt spid="235"/>
                                        </p:tgtEl>
                                      </p:cBhvr>
                                    </p:animEffect>
                                  </p:childTnLst>
                                </p:cTn>
                              </p:par>
                            </p:childTnLst>
                          </p:cTn>
                        </p:par>
                        <p:par>
                          <p:cTn id="121" fill="hold">
                            <p:stCondLst>
                              <p:cond delay="500"/>
                            </p:stCondLst>
                            <p:childTnLst>
                              <p:par>
                                <p:cTn id="122" presetClass="entr" nodeType="afterEffect" presetSubtype="1" presetID="22" grpId="25" fill="hold">
                                  <p:stCondLst>
                                    <p:cond delay="0"/>
                                  </p:stCondLst>
                                  <p:iterate type="el" backwards="0">
                                    <p:tmAbs val="0"/>
                                  </p:iterate>
                                  <p:childTnLst>
                                    <p:set>
                                      <p:cBhvr>
                                        <p:cTn id="123" fill="hold"/>
                                        <p:tgtEl>
                                          <p:spTgt spid="241"/>
                                        </p:tgtEl>
                                        <p:attrNameLst>
                                          <p:attrName>style.visibility</p:attrName>
                                        </p:attrNameLst>
                                      </p:cBhvr>
                                      <p:to>
                                        <p:strVal val="visible"/>
                                      </p:to>
                                    </p:set>
                                    <p:animEffect filter="wipe(up)" transition="in">
                                      <p:cBhvr>
                                        <p:cTn id="124" dur="500"/>
                                        <p:tgtEl>
                                          <p:spTgt spid="241"/>
                                        </p:tgtEl>
                                      </p:cBhvr>
                                    </p:animEffect>
                                  </p:childTnLst>
                                </p:cTn>
                              </p:par>
                            </p:childTnLst>
                          </p:cTn>
                        </p:par>
                        <p:par>
                          <p:cTn id="125" fill="hold">
                            <p:stCondLst>
                              <p:cond delay="1000"/>
                            </p:stCondLst>
                            <p:childTnLst>
                              <p:par>
                                <p:cTn id="126" presetClass="entr" nodeType="afterEffect" presetSubtype="1" presetID="22" grpId="26" fill="hold">
                                  <p:stCondLst>
                                    <p:cond delay="0"/>
                                  </p:stCondLst>
                                  <p:iterate type="el" backwards="0">
                                    <p:tmAbs val="0"/>
                                  </p:iterate>
                                  <p:childTnLst>
                                    <p:set>
                                      <p:cBhvr>
                                        <p:cTn id="127" fill="hold"/>
                                        <p:tgtEl>
                                          <p:spTgt spid="244"/>
                                        </p:tgtEl>
                                        <p:attrNameLst>
                                          <p:attrName>style.visibility</p:attrName>
                                        </p:attrNameLst>
                                      </p:cBhvr>
                                      <p:to>
                                        <p:strVal val="visible"/>
                                      </p:to>
                                    </p:set>
                                    <p:animEffect filter="wipe(up)" transition="in">
                                      <p:cBhvr>
                                        <p:cTn id="128" dur="500"/>
                                        <p:tgtEl>
                                          <p:spTgt spid="244"/>
                                        </p:tgtEl>
                                      </p:cBhvr>
                                    </p:animEffect>
                                  </p:childTnLst>
                                </p:cTn>
                              </p:par>
                            </p:childTnLst>
                          </p:cTn>
                        </p:par>
                      </p:childTnLst>
                    </p:cTn>
                  </p:par>
                  <p:par>
                    <p:cTn id="129" fill="hold">
                      <p:stCondLst>
                        <p:cond delay="indefinite"/>
                      </p:stCondLst>
                      <p:childTnLst>
                        <p:par>
                          <p:cTn id="130" fill="hold">
                            <p:stCondLst>
                              <p:cond delay="0"/>
                            </p:stCondLst>
                            <p:childTnLst>
                              <p:par>
                                <p:cTn id="131" presetClass="entr" nodeType="clickEffect" presetSubtype="4" presetID="2" grpId="27" fill="hold">
                                  <p:stCondLst>
                                    <p:cond delay="0"/>
                                  </p:stCondLst>
                                  <p:iterate type="el" backwards="0">
                                    <p:tmAbs val="0"/>
                                  </p:iterate>
                                  <p:childTnLst>
                                    <p:set>
                                      <p:cBhvr>
                                        <p:cTn id="132" fill="hold"/>
                                        <p:tgtEl>
                                          <p:spTgt spid="262"/>
                                        </p:tgtEl>
                                        <p:attrNameLst>
                                          <p:attrName>style.visibility</p:attrName>
                                        </p:attrNameLst>
                                      </p:cBhvr>
                                      <p:to>
                                        <p:strVal val="visible"/>
                                      </p:to>
                                    </p:set>
                                    <p:anim calcmode="lin" valueType="num">
                                      <p:cBhvr>
                                        <p:cTn id="133" dur="500" fill="hold"/>
                                        <p:tgtEl>
                                          <p:spTgt spid="262"/>
                                        </p:tgtEl>
                                        <p:attrNameLst>
                                          <p:attrName>ppt_x</p:attrName>
                                        </p:attrNameLst>
                                      </p:cBhvr>
                                      <p:tavLst>
                                        <p:tav tm="0">
                                          <p:val>
                                            <p:strVal val="#ppt_x"/>
                                          </p:val>
                                        </p:tav>
                                        <p:tav tm="100000">
                                          <p:val>
                                            <p:strVal val="#ppt_x"/>
                                          </p:val>
                                        </p:tav>
                                      </p:tavLst>
                                    </p:anim>
                                    <p:anim calcmode="lin" valueType="num">
                                      <p:cBhvr>
                                        <p:cTn id="134" dur="500" fill="hold"/>
                                        <p:tgtEl>
                                          <p:spTgt spid="262"/>
                                        </p:tgtEl>
                                        <p:attrNameLst>
                                          <p:attrName>ppt_y</p:attrName>
                                        </p:attrNameLst>
                                      </p:cBhvr>
                                      <p:tavLst>
                                        <p:tav tm="0">
                                          <p:val>
                                            <p:strVal val="1+#ppt_h/2"/>
                                          </p:val>
                                        </p:tav>
                                        <p:tav tm="100000">
                                          <p:val>
                                            <p:strVal val="#ppt_y"/>
                                          </p:val>
                                        </p:tav>
                                      </p:tavLst>
                                    </p:anim>
                                  </p:childTnLst>
                                </p:cTn>
                              </p:par>
                            </p:childTnLst>
                          </p:cTn>
                        </p:par>
                        <p:par>
                          <p:cTn id="135" fill="hold">
                            <p:stCondLst>
                              <p:cond delay="500"/>
                            </p:stCondLst>
                            <p:childTnLst>
                              <p:par>
                                <p:cTn id="136" presetClass="entr" nodeType="afterEffect" presetSubtype="4" presetID="2" grpId="28" fill="hold">
                                  <p:stCondLst>
                                    <p:cond delay="0"/>
                                  </p:stCondLst>
                                  <p:iterate type="el" backwards="0">
                                    <p:tmAbs val="0"/>
                                  </p:iterate>
                                  <p:childTnLst>
                                    <p:set>
                                      <p:cBhvr>
                                        <p:cTn id="137" fill="hold"/>
                                        <p:tgtEl>
                                          <p:spTgt spid="263"/>
                                        </p:tgtEl>
                                        <p:attrNameLst>
                                          <p:attrName>style.visibility</p:attrName>
                                        </p:attrNameLst>
                                      </p:cBhvr>
                                      <p:to>
                                        <p:strVal val="visible"/>
                                      </p:to>
                                    </p:set>
                                    <p:anim calcmode="lin" valueType="num">
                                      <p:cBhvr>
                                        <p:cTn id="138" dur="500" fill="hold"/>
                                        <p:tgtEl>
                                          <p:spTgt spid="263"/>
                                        </p:tgtEl>
                                        <p:attrNameLst>
                                          <p:attrName>ppt_x</p:attrName>
                                        </p:attrNameLst>
                                      </p:cBhvr>
                                      <p:tavLst>
                                        <p:tav tm="0">
                                          <p:val>
                                            <p:strVal val="#ppt_x"/>
                                          </p:val>
                                        </p:tav>
                                        <p:tav tm="100000">
                                          <p:val>
                                            <p:strVal val="#ppt_x"/>
                                          </p:val>
                                        </p:tav>
                                      </p:tavLst>
                                    </p:anim>
                                    <p:anim calcmode="lin" valueType="num">
                                      <p:cBhvr>
                                        <p:cTn id="139" dur="500" fill="hold"/>
                                        <p:tgtEl>
                                          <p:spTgt spid="263"/>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Class="entr" nodeType="clickEffect" presetSubtype="1" presetID="22" grpId="29" fill="hold">
                                  <p:stCondLst>
                                    <p:cond delay="0"/>
                                  </p:stCondLst>
                                  <p:iterate type="el" backwards="0">
                                    <p:tmAbs val="0"/>
                                  </p:iterate>
                                  <p:childTnLst>
                                    <p:set>
                                      <p:cBhvr>
                                        <p:cTn id="143" fill="hold"/>
                                        <p:tgtEl>
                                          <p:spTgt spid="245"/>
                                        </p:tgtEl>
                                        <p:attrNameLst>
                                          <p:attrName>style.visibility</p:attrName>
                                        </p:attrNameLst>
                                      </p:cBhvr>
                                      <p:to>
                                        <p:strVal val="visible"/>
                                      </p:to>
                                    </p:set>
                                    <p:animEffect filter="wipe(up)" transition="in">
                                      <p:cBhvr>
                                        <p:cTn id="144" dur="500"/>
                                        <p:tgtEl>
                                          <p:spTgt spid="245"/>
                                        </p:tgtEl>
                                      </p:cBhvr>
                                    </p:animEffect>
                                  </p:childTnLst>
                                </p:cTn>
                              </p:par>
                            </p:childTnLst>
                          </p:cTn>
                        </p:par>
                        <p:par>
                          <p:cTn id="145" fill="hold">
                            <p:stCondLst>
                              <p:cond delay="500"/>
                            </p:stCondLst>
                            <p:childTnLst>
                              <p:par>
                                <p:cTn id="146" presetClass="entr" nodeType="afterEffect" presetSubtype="1" presetID="22" grpId="30" fill="hold">
                                  <p:stCondLst>
                                    <p:cond delay="0"/>
                                  </p:stCondLst>
                                  <p:iterate type="el" backwards="0">
                                    <p:tmAbs val="0"/>
                                  </p:iterate>
                                  <p:childTnLst>
                                    <p:set>
                                      <p:cBhvr>
                                        <p:cTn id="147" fill="hold"/>
                                        <p:tgtEl>
                                          <p:spTgt spid="247"/>
                                        </p:tgtEl>
                                        <p:attrNameLst>
                                          <p:attrName>style.visibility</p:attrName>
                                        </p:attrNameLst>
                                      </p:cBhvr>
                                      <p:to>
                                        <p:strVal val="visible"/>
                                      </p:to>
                                    </p:set>
                                    <p:animEffect filter="wipe(up)" transition="in">
                                      <p:cBhvr>
                                        <p:cTn id="148" dur="500"/>
                                        <p:tgtEl>
                                          <p:spTgt spid="247"/>
                                        </p:tgtEl>
                                      </p:cBhvr>
                                    </p:animEffect>
                                  </p:childTnLst>
                                </p:cTn>
                              </p:par>
                            </p:childTnLst>
                          </p:cTn>
                        </p:par>
                        <p:par>
                          <p:cTn id="149" fill="hold">
                            <p:stCondLst>
                              <p:cond delay="1000"/>
                            </p:stCondLst>
                            <p:childTnLst>
                              <p:par>
                                <p:cTn id="150" presetClass="entr" nodeType="afterEffect" presetSubtype="1" presetID="22" grpId="31" fill="hold">
                                  <p:stCondLst>
                                    <p:cond delay="0"/>
                                  </p:stCondLst>
                                  <p:iterate type="el" backwards="0">
                                    <p:tmAbs val="0"/>
                                  </p:iterate>
                                  <p:childTnLst>
                                    <p:set>
                                      <p:cBhvr>
                                        <p:cTn id="151" fill="hold"/>
                                        <p:tgtEl>
                                          <p:spTgt spid="246"/>
                                        </p:tgtEl>
                                        <p:attrNameLst>
                                          <p:attrName>style.visibility</p:attrName>
                                        </p:attrNameLst>
                                      </p:cBhvr>
                                      <p:to>
                                        <p:strVal val="visible"/>
                                      </p:to>
                                    </p:set>
                                    <p:animEffect filter="wipe(up)" transition="in">
                                      <p:cBhvr>
                                        <p:cTn id="152" dur="500"/>
                                        <p:tgtEl>
                                          <p:spTgt spid="246"/>
                                        </p:tgtEl>
                                      </p:cBhvr>
                                    </p:animEffect>
                                  </p:childTnLst>
                                </p:cTn>
                              </p:par>
                            </p:childTnLst>
                          </p:cTn>
                        </p:par>
                        <p:par>
                          <p:cTn id="153" fill="hold">
                            <p:stCondLst>
                              <p:cond delay="1500"/>
                            </p:stCondLst>
                            <p:childTnLst>
                              <p:par>
                                <p:cTn id="154" presetClass="entr" nodeType="afterEffect" presetSubtype="1" presetID="22" grpId="32" fill="hold">
                                  <p:stCondLst>
                                    <p:cond delay="0"/>
                                  </p:stCondLst>
                                  <p:iterate type="el" backwards="0">
                                    <p:tmAbs val="0"/>
                                  </p:iterate>
                                  <p:childTnLst>
                                    <p:set>
                                      <p:cBhvr>
                                        <p:cTn id="155" fill="hold"/>
                                        <p:tgtEl>
                                          <p:spTgt spid="240"/>
                                        </p:tgtEl>
                                        <p:attrNameLst>
                                          <p:attrName>style.visibility</p:attrName>
                                        </p:attrNameLst>
                                      </p:cBhvr>
                                      <p:to>
                                        <p:strVal val="visible"/>
                                      </p:to>
                                    </p:set>
                                    <p:animEffect filter="wipe(up)" transition="in">
                                      <p:cBhvr>
                                        <p:cTn id="156" dur="500"/>
                                        <p:tgtEl>
                                          <p:spTgt spid="240"/>
                                        </p:tgtEl>
                                      </p:cBhvr>
                                    </p:animEffect>
                                  </p:childTnLst>
                                </p:cTn>
                              </p:par>
                            </p:childTnLst>
                          </p:cTn>
                        </p:par>
                      </p:childTnLst>
                    </p:cTn>
                  </p:par>
                  <p:par>
                    <p:cTn id="157" fill="hold">
                      <p:stCondLst>
                        <p:cond delay="indefinite"/>
                      </p:stCondLst>
                      <p:childTnLst>
                        <p:par>
                          <p:cTn id="158" fill="hold">
                            <p:stCondLst>
                              <p:cond delay="0"/>
                            </p:stCondLst>
                            <p:childTnLst>
                              <p:par>
                                <p:cTn id="159" presetClass="entr" nodeType="clickEffect" presetSubtype="4" presetID="2" grpId="33" fill="hold">
                                  <p:stCondLst>
                                    <p:cond delay="0"/>
                                  </p:stCondLst>
                                  <p:iterate type="el" backwards="0">
                                    <p:tmAbs val="0"/>
                                  </p:iterate>
                                  <p:childTnLst>
                                    <p:set>
                                      <p:cBhvr>
                                        <p:cTn id="160" fill="hold"/>
                                        <p:tgtEl>
                                          <p:spTgt spid="268"/>
                                        </p:tgtEl>
                                        <p:attrNameLst>
                                          <p:attrName>style.visibility</p:attrName>
                                        </p:attrNameLst>
                                      </p:cBhvr>
                                      <p:to>
                                        <p:strVal val="visible"/>
                                      </p:to>
                                    </p:set>
                                    <p:anim calcmode="lin" valueType="num">
                                      <p:cBhvr>
                                        <p:cTn id="161" dur="500" fill="hold"/>
                                        <p:tgtEl>
                                          <p:spTgt spid="268"/>
                                        </p:tgtEl>
                                        <p:attrNameLst>
                                          <p:attrName>ppt_x</p:attrName>
                                        </p:attrNameLst>
                                      </p:cBhvr>
                                      <p:tavLst>
                                        <p:tav tm="0">
                                          <p:val>
                                            <p:strVal val="#ppt_x"/>
                                          </p:val>
                                        </p:tav>
                                        <p:tav tm="100000">
                                          <p:val>
                                            <p:strVal val="#ppt_x"/>
                                          </p:val>
                                        </p:tav>
                                      </p:tavLst>
                                    </p:anim>
                                    <p:anim calcmode="lin" valueType="num">
                                      <p:cBhvr>
                                        <p:cTn id="162" dur="500" fill="hold"/>
                                        <p:tgtEl>
                                          <p:spTgt spid="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0"/>
      <p:bldP build="whole" bldLvl="1" animBg="1" rev="0" advAuto="0" spid="243" grpId="20"/>
      <p:bldP build="whole" bldLvl="1" animBg="1" rev="0" advAuto="0" spid="247" grpId="30"/>
      <p:bldP build="whole" bldLvl="1" animBg="1" rev="0" advAuto="0" spid="257" grpId="9"/>
      <p:bldP build="whole" bldLvl="1" animBg="1" rev="0" advAuto="0" spid="239" grpId="21"/>
      <p:bldP build="whole" bldLvl="1" animBg="1" rev="0" advAuto="0" spid="251" grpId="3"/>
      <p:bldP build="whole" bldLvl="1" animBg="1" rev="0" advAuto="0" spid="253" grpId="2"/>
      <p:bldP build="whole" bldLvl="1" animBg="1" rev="0" advAuto="0" spid="254" grpId="4"/>
      <p:bldP build="whole" bldLvl="1" animBg="1" rev="0" advAuto="0" spid="259" grpId="8"/>
      <p:bldP build="whole" bldLvl="1" animBg="1" rev="0" advAuto="0" spid="261" grpId="12"/>
      <p:bldP build="whole" bldLvl="1" animBg="1" rev="0" advAuto="0" spid="245" grpId="29"/>
      <p:bldP build="whole" bldLvl="1" animBg="1" rev="0" advAuto="0" spid="264" grpId="22"/>
      <p:bldP build="whole" bldLvl="1" animBg="1" rev="0" advAuto="0" spid="241" grpId="25"/>
      <p:bldP build="whole" bldLvl="1" animBg="1" rev="0" advAuto="0" spid="262" grpId="27"/>
      <p:bldP build="whole" bldLvl="1" animBg="1" rev="0" advAuto="0" spid="242" grpId="19"/>
      <p:bldP build="whole" bldLvl="1" animBg="1" rev="0" advAuto="0" spid="232" grpId="13"/>
      <p:bldP build="whole" bldLvl="1" animBg="1" rev="0" advAuto="0" spid="233" grpId="14"/>
      <p:bldP build="whole" bldLvl="1" animBg="1" rev="0" advAuto="0" spid="263" grpId="28"/>
      <p:bldP build="whole" bldLvl="1" animBg="1" rev="0" advAuto="0" spid="258" grpId="11"/>
      <p:bldP build="whole" bldLvl="1" animBg="1" rev="0" advAuto="0" spid="236" grpId="17"/>
      <p:bldP build="whole" bldLvl="1" animBg="1" rev="0" advAuto="0" spid="235" grpId="24"/>
      <p:bldP build="whole" bldLvl="1" animBg="1" rev="0" advAuto="0" spid="256" grpId="7"/>
      <p:bldP build="whole" bldLvl="1" animBg="1" rev="0" advAuto="0" spid="265" grpId="23"/>
      <p:bldP build="whole" bldLvl="1" animBg="1" rev="0" advAuto="0" spid="234" grpId="15"/>
      <p:bldP build="whole" bldLvl="1" animBg="1" rev="0" advAuto="0" spid="238" grpId="18"/>
      <p:bldP build="whole" bldLvl="1" animBg="1" rev="0" advAuto="0" spid="237" grpId="16"/>
      <p:bldP build="whole" bldLvl="1" animBg="1" rev="0" advAuto="0" spid="250" grpId="1"/>
      <p:bldP build="whole" bldLvl="1" animBg="1" rev="0" advAuto="0" spid="244" grpId="26"/>
      <p:bldP build="whole" bldLvl="1" animBg="1" rev="0" advAuto="0" spid="268" grpId="33"/>
      <p:bldP build="whole" bldLvl="1" animBg="1" rev="0" advAuto="0" spid="246" grpId="31"/>
      <p:bldP build="whole" bldLvl="1" animBg="1" rev="0" advAuto="0" spid="255" grpId="6"/>
      <p:bldP build="whole" bldLvl="1" animBg="1" rev="0" advAuto="0" spid="240" grpId="32"/>
      <p:bldP build="whole" bldLvl="1" animBg="1" rev="0" advAuto="0" spid="252" grpId="5"/>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traight Connector 18"/>
          <p:cNvSpPr/>
          <p:nvPr/>
        </p:nvSpPr>
        <p:spPr>
          <a:xfrm flipH="1">
            <a:off x="1548469" y="2889453"/>
            <a:ext cx="1" cy="2446823"/>
          </a:xfrm>
          <a:prstGeom prst="line">
            <a:avLst/>
          </a:prstGeom>
          <a:ln w="57150">
            <a:solidFill>
              <a:schemeClr val="accent1"/>
            </a:solidFill>
          </a:ln>
        </p:spPr>
        <p:txBody>
          <a:bodyPr lIns="45719" rIns="45719"/>
          <a:lstStyle/>
          <a:p>
            <a:pPr/>
          </a:p>
        </p:txBody>
      </p:sp>
      <p:sp>
        <p:nvSpPr>
          <p:cNvPr id="273" name="Straight Connector 19"/>
          <p:cNvSpPr/>
          <p:nvPr/>
        </p:nvSpPr>
        <p:spPr>
          <a:xfrm>
            <a:off x="7308390" y="2989072"/>
            <a:ext cx="1" cy="2446823"/>
          </a:xfrm>
          <a:prstGeom prst="line">
            <a:avLst/>
          </a:prstGeom>
          <a:ln w="57150">
            <a:solidFill>
              <a:schemeClr val="accent1"/>
            </a:solidFill>
          </a:ln>
        </p:spPr>
        <p:txBody>
          <a:bodyPr lIns="45719" rIns="45719"/>
          <a:lstStyle/>
          <a:p>
            <a:pPr/>
          </a:p>
        </p:txBody>
      </p:sp>
      <p:sp>
        <p:nvSpPr>
          <p:cNvPr id="274" name="Straight Connector 20"/>
          <p:cNvSpPr/>
          <p:nvPr/>
        </p:nvSpPr>
        <p:spPr>
          <a:xfrm flipV="1">
            <a:off x="1548469" y="5336275"/>
            <a:ext cx="5759922" cy="2"/>
          </a:xfrm>
          <a:prstGeom prst="line">
            <a:avLst/>
          </a:prstGeom>
          <a:ln w="76200">
            <a:solidFill>
              <a:schemeClr val="accent2"/>
            </a:solidFill>
          </a:ln>
        </p:spPr>
        <p:txBody>
          <a:bodyPr lIns="45719" rIns="45719"/>
          <a:lstStyle/>
          <a:p>
            <a:pPr/>
          </a:p>
        </p:txBody>
      </p:sp>
      <p:sp>
        <p:nvSpPr>
          <p:cNvPr id="275" name="Title 1"/>
          <p:cNvSpPr txBox="1"/>
          <p:nvPr>
            <p:ph type="title"/>
          </p:nvPr>
        </p:nvSpPr>
        <p:spPr>
          <a:prstGeom prst="rect">
            <a:avLst/>
          </a:prstGeom>
        </p:spPr>
        <p:txBody>
          <a:bodyPr/>
          <a:lstStyle/>
          <a:p>
            <a:pPr/>
            <a:r>
              <a:t>More Problems</a:t>
            </a:r>
          </a:p>
        </p:txBody>
      </p:sp>
      <p:sp>
        <p:nvSpPr>
          <p:cNvPr id="276"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grpSp>
        <p:nvGrpSpPr>
          <p:cNvPr id="279" name="Group 13"/>
          <p:cNvGrpSpPr/>
          <p:nvPr/>
        </p:nvGrpSpPr>
        <p:grpSpPr>
          <a:xfrm>
            <a:off x="926929" y="1827901"/>
            <a:ext cx="1243083" cy="1683093"/>
            <a:chOff x="0" y="0"/>
            <a:chExt cx="1243081" cy="1683091"/>
          </a:xfrm>
        </p:grpSpPr>
        <p:pic>
          <p:nvPicPr>
            <p:cNvPr id="277" name="Picture 11" descr="Picture 11"/>
            <p:cNvPicPr>
              <a:picLocks noChangeAspect="1"/>
            </p:cNvPicPr>
            <p:nvPr/>
          </p:nvPicPr>
          <p:blipFill>
            <a:blip r:embed="rId3">
              <a:extLst/>
            </a:blip>
            <a:stretch>
              <a:fillRect/>
            </a:stretch>
          </p:blipFill>
          <p:spPr>
            <a:xfrm>
              <a:off x="0" y="440010"/>
              <a:ext cx="1243082" cy="1243082"/>
            </a:xfrm>
            <a:prstGeom prst="rect">
              <a:avLst/>
            </a:prstGeom>
            <a:ln w="12700" cap="flat">
              <a:noFill/>
              <a:miter lim="400000"/>
            </a:ln>
            <a:effectLst/>
          </p:spPr>
        </p:pic>
        <p:sp>
          <p:nvSpPr>
            <p:cNvPr id="278" name="TextBox 5"/>
            <p:cNvSpPr txBox="1"/>
            <p:nvPr/>
          </p:nvSpPr>
          <p:spPr>
            <a:xfrm>
              <a:off x="15310" y="0"/>
              <a:ext cx="1212464" cy="434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Bittorrent</a:t>
              </a:r>
            </a:p>
          </p:txBody>
        </p:sp>
      </p:grpSp>
      <p:grpSp>
        <p:nvGrpSpPr>
          <p:cNvPr id="282" name="Group 15"/>
          <p:cNvGrpSpPr/>
          <p:nvPr/>
        </p:nvGrpSpPr>
        <p:grpSpPr>
          <a:xfrm>
            <a:off x="866616" y="4754040"/>
            <a:ext cx="1363710" cy="1759953"/>
            <a:chOff x="0" y="0"/>
            <a:chExt cx="1363709" cy="1759952"/>
          </a:xfrm>
        </p:grpSpPr>
        <p:pic>
          <p:nvPicPr>
            <p:cNvPr id="280" name="Picture 12" descr="Picture 12"/>
            <p:cNvPicPr>
              <a:picLocks noChangeAspect="1"/>
            </p:cNvPicPr>
            <p:nvPr/>
          </p:nvPicPr>
          <p:blipFill>
            <a:blip r:embed="rId4">
              <a:extLst/>
            </a:blip>
            <a:stretch>
              <a:fillRect/>
            </a:stretch>
          </p:blipFill>
          <p:spPr>
            <a:xfrm>
              <a:off x="0" y="0"/>
              <a:ext cx="1363710" cy="1363709"/>
            </a:xfrm>
            <a:prstGeom prst="rect">
              <a:avLst/>
            </a:prstGeom>
            <a:ln w="12700" cap="flat">
              <a:noFill/>
              <a:miter lim="400000"/>
            </a:ln>
            <a:effectLst/>
          </p:spPr>
        </p:pic>
        <p:sp>
          <p:nvSpPr>
            <p:cNvPr id="281" name="TextBox 8"/>
            <p:cNvSpPr txBox="1"/>
            <p:nvPr/>
          </p:nvSpPr>
          <p:spPr>
            <a:xfrm>
              <a:off x="141651" y="1325612"/>
              <a:ext cx="1082240"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Ethernet</a:t>
              </a:r>
            </a:p>
          </p:txBody>
        </p:sp>
      </p:grpSp>
      <p:grpSp>
        <p:nvGrpSpPr>
          <p:cNvPr id="285" name="Group 14"/>
          <p:cNvGrpSpPr/>
          <p:nvPr/>
        </p:nvGrpSpPr>
        <p:grpSpPr>
          <a:xfrm>
            <a:off x="6583338" y="4658504"/>
            <a:ext cx="1521041" cy="1759953"/>
            <a:chOff x="33439" y="0"/>
            <a:chExt cx="1521040" cy="1759952"/>
          </a:xfrm>
        </p:grpSpPr>
        <p:pic>
          <p:nvPicPr>
            <p:cNvPr id="283" name="Picture 13" descr="Picture 13"/>
            <p:cNvPicPr>
              <a:picLocks noChangeAspect="1"/>
            </p:cNvPicPr>
            <p:nvPr/>
          </p:nvPicPr>
          <p:blipFill>
            <a:blip r:embed="rId5">
              <a:extLst/>
            </a:blip>
            <a:srcRect l="0" t="0" r="12075" b="0"/>
            <a:stretch>
              <a:fillRect/>
            </a:stretch>
          </p:blipFill>
          <p:spPr>
            <a:xfrm>
              <a:off x="33439" y="0"/>
              <a:ext cx="1521042" cy="1506055"/>
            </a:xfrm>
            <a:prstGeom prst="rect">
              <a:avLst/>
            </a:prstGeom>
            <a:ln w="12700" cap="flat">
              <a:noFill/>
              <a:miter lim="400000"/>
            </a:ln>
            <a:effectLst/>
          </p:spPr>
        </p:pic>
        <p:sp>
          <p:nvSpPr>
            <p:cNvPr id="284" name="TextBox 9"/>
            <p:cNvSpPr txBox="1"/>
            <p:nvPr/>
          </p:nvSpPr>
          <p:spPr>
            <a:xfrm>
              <a:off x="271317" y="1325612"/>
              <a:ext cx="1011844"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802.11</a:t>
              </a:r>
            </a:p>
          </p:txBody>
        </p:sp>
      </p:grpSp>
      <p:grpSp>
        <p:nvGrpSpPr>
          <p:cNvPr id="288" name="Group 12"/>
          <p:cNvGrpSpPr/>
          <p:nvPr/>
        </p:nvGrpSpPr>
        <p:grpSpPr>
          <a:xfrm>
            <a:off x="6705596" y="1827901"/>
            <a:ext cx="1243083" cy="1683093"/>
            <a:chOff x="0" y="0"/>
            <a:chExt cx="1243081" cy="1683091"/>
          </a:xfrm>
        </p:grpSpPr>
        <p:pic>
          <p:nvPicPr>
            <p:cNvPr id="286" name="Picture 11" descr="Picture 11"/>
            <p:cNvPicPr>
              <a:picLocks noChangeAspect="1"/>
            </p:cNvPicPr>
            <p:nvPr/>
          </p:nvPicPr>
          <p:blipFill>
            <a:blip r:embed="rId3">
              <a:extLst/>
            </a:blip>
            <a:stretch>
              <a:fillRect/>
            </a:stretch>
          </p:blipFill>
          <p:spPr>
            <a:xfrm>
              <a:off x="0" y="440010"/>
              <a:ext cx="1243082" cy="1243082"/>
            </a:xfrm>
            <a:prstGeom prst="rect">
              <a:avLst/>
            </a:prstGeom>
            <a:ln w="12700" cap="flat">
              <a:noFill/>
              <a:miter lim="400000"/>
            </a:ln>
            <a:effectLst/>
          </p:spPr>
        </p:pic>
        <p:sp>
          <p:nvSpPr>
            <p:cNvPr id="287" name="TextBox 11"/>
            <p:cNvSpPr txBox="1"/>
            <p:nvPr/>
          </p:nvSpPr>
          <p:spPr>
            <a:xfrm>
              <a:off x="15310" y="0"/>
              <a:ext cx="1212464" cy="434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Bittorrent</a:t>
              </a:r>
            </a:p>
          </p:txBody>
        </p:sp>
      </p:grpSp>
      <p:grpSp>
        <p:nvGrpSpPr>
          <p:cNvPr id="291" name="Group 26"/>
          <p:cNvGrpSpPr/>
          <p:nvPr/>
        </p:nvGrpSpPr>
        <p:grpSpPr>
          <a:xfrm>
            <a:off x="2562225" y="3230784"/>
            <a:ext cx="3776608" cy="1956831"/>
            <a:chOff x="0" y="0"/>
            <a:chExt cx="3776606" cy="1956829"/>
          </a:xfrm>
        </p:grpSpPr>
        <p:sp>
          <p:nvSpPr>
            <p:cNvPr id="289" name="Rectangular Callout 27"/>
            <p:cNvSpPr/>
            <p:nvPr/>
          </p:nvSpPr>
          <p:spPr>
            <a:xfrm flipH="1">
              <a:off x="2" y="0"/>
              <a:ext cx="3776605" cy="19568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163"/>
                  </a:lnTo>
                  <a:lnTo>
                    <a:pt x="9000" y="15163"/>
                  </a:lnTo>
                  <a:lnTo>
                    <a:pt x="3494" y="21600"/>
                  </a:lnTo>
                  <a:lnTo>
                    <a:pt x="3600" y="15163"/>
                  </a:lnTo>
                  <a:lnTo>
                    <a:pt x="0" y="15163"/>
                  </a:lnTo>
                  <a:lnTo>
                    <a:pt x="0" y="884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0" name="TextBox 28"/>
            <p:cNvSpPr txBox="1"/>
            <p:nvPr/>
          </p:nvSpPr>
          <p:spPr>
            <a:xfrm>
              <a:off x="0" y="0"/>
              <a:ext cx="3776604"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Application endpoints may not be on the same media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74"/>
                                        </p:tgtEl>
                                        <p:attrNameLst>
                                          <p:attrName>style.visibility</p:attrName>
                                        </p:attrNameLst>
                                      </p:cBhvr>
                                      <p:to>
                                        <p:strVal val="visible"/>
                                      </p:to>
                                    </p:set>
                                    <p:animEffect filter="wipe(left)" transition="in">
                                      <p:cBhvr>
                                        <p:cTn id="7" dur="500"/>
                                        <p:tgtEl>
                                          <p:spTgt spid="274"/>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291"/>
                                        </p:tgtEl>
                                        <p:attrNameLst>
                                          <p:attrName>style.visibility</p:attrName>
                                        </p:attrNameLst>
                                      </p:cBhvr>
                                      <p:to>
                                        <p:strVal val="visible"/>
                                      </p:to>
                                    </p:set>
                                    <p:anim calcmode="lin" valueType="num">
                                      <p:cBhvr>
                                        <p:cTn id="11" dur="500" fill="hold"/>
                                        <p:tgtEl>
                                          <p:spTgt spid="291"/>
                                        </p:tgtEl>
                                        <p:attrNameLst>
                                          <p:attrName>ppt_x</p:attrName>
                                        </p:attrNameLst>
                                      </p:cBhvr>
                                      <p:tavLst>
                                        <p:tav tm="0">
                                          <p:val>
                                            <p:strVal val="#ppt_x"/>
                                          </p:val>
                                        </p:tav>
                                        <p:tav tm="100000">
                                          <p:val>
                                            <p:strVal val="#ppt_x"/>
                                          </p:val>
                                        </p:tav>
                                      </p:tavLst>
                                    </p:anim>
                                    <p:anim calcmode="lin" valueType="num">
                                      <p:cBhvr>
                                        <p:cTn id="12" dur="500" fill="hold"/>
                                        <p:tgtEl>
                                          <p:spTgt spid="2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4" grpId="1"/>
      <p:bldP build="whole" bldLvl="1" animBg="1" rev="0" advAuto="0" spid="291"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1"/>
          <p:cNvSpPr txBox="1"/>
          <p:nvPr>
            <p:ph type="title"/>
          </p:nvPr>
        </p:nvSpPr>
        <p:spPr>
          <a:prstGeom prst="rect">
            <a:avLst/>
          </a:prstGeom>
        </p:spPr>
        <p:txBody>
          <a:bodyPr/>
          <a:lstStyle/>
          <a:p>
            <a:pPr/>
            <a:r>
              <a:t>Solution:</a:t>
            </a:r>
          </a:p>
        </p:txBody>
      </p:sp>
      <p:sp>
        <p:nvSpPr>
          <p:cNvPr id="296"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97" name="TextBox 23"/>
          <p:cNvSpPr txBox="1"/>
          <p:nvPr/>
        </p:nvSpPr>
        <p:spPr>
          <a:xfrm>
            <a:off x="1198969" y="1545136"/>
            <a:ext cx="69900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Web</a:t>
            </a:r>
          </a:p>
        </p:txBody>
      </p:sp>
      <p:sp>
        <p:nvSpPr>
          <p:cNvPr id="298" name="TextBox 24"/>
          <p:cNvSpPr txBox="1"/>
          <p:nvPr/>
        </p:nvSpPr>
        <p:spPr>
          <a:xfrm>
            <a:off x="3079793" y="1545136"/>
            <a:ext cx="74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Email</a:t>
            </a:r>
          </a:p>
        </p:txBody>
      </p:sp>
      <p:sp>
        <p:nvSpPr>
          <p:cNvPr id="299" name="TextBox 25"/>
          <p:cNvSpPr txBox="1"/>
          <p:nvPr/>
        </p:nvSpPr>
        <p:spPr>
          <a:xfrm>
            <a:off x="4790934" y="1545136"/>
            <a:ext cx="121246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Bittorrent</a:t>
            </a:r>
          </a:p>
        </p:txBody>
      </p:sp>
      <p:sp>
        <p:nvSpPr>
          <p:cNvPr id="300" name="TextBox 29"/>
          <p:cNvSpPr txBox="1"/>
          <p:nvPr/>
        </p:nvSpPr>
        <p:spPr>
          <a:xfrm>
            <a:off x="1008268" y="6284372"/>
            <a:ext cx="108224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Ethernet</a:t>
            </a:r>
          </a:p>
        </p:txBody>
      </p:sp>
      <p:sp>
        <p:nvSpPr>
          <p:cNvPr id="301" name="TextBox 30"/>
          <p:cNvSpPr txBox="1"/>
          <p:nvPr/>
        </p:nvSpPr>
        <p:spPr>
          <a:xfrm>
            <a:off x="2945252" y="6284372"/>
            <a:ext cx="101184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802.11</a:t>
            </a:r>
          </a:p>
        </p:txBody>
      </p:sp>
      <p:sp>
        <p:nvSpPr>
          <p:cNvPr id="302" name="TextBox 31"/>
          <p:cNvSpPr txBox="1"/>
          <p:nvPr/>
        </p:nvSpPr>
        <p:spPr>
          <a:xfrm>
            <a:off x="4790785" y="6284372"/>
            <a:ext cx="121276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Bluetooth</a:t>
            </a:r>
          </a:p>
        </p:txBody>
      </p:sp>
      <p:grpSp>
        <p:nvGrpSpPr>
          <p:cNvPr id="312" name="Group"/>
          <p:cNvGrpSpPr/>
          <p:nvPr/>
        </p:nvGrpSpPr>
        <p:grpSpPr>
          <a:xfrm>
            <a:off x="1299516" y="2788754"/>
            <a:ext cx="6571027" cy="2615758"/>
            <a:chOff x="0" y="0"/>
            <a:chExt cx="6571026" cy="2615757"/>
          </a:xfrm>
        </p:grpSpPr>
        <p:sp>
          <p:nvSpPr>
            <p:cNvPr id="303" name="Straight Connector 4"/>
            <p:cNvSpPr/>
            <p:nvPr/>
          </p:nvSpPr>
          <p:spPr>
            <a:xfrm>
              <a:off x="163229" y="118218"/>
              <a:ext cx="3122285" cy="696038"/>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sp>
          <p:nvSpPr>
            <p:cNvPr id="304" name="Straight Connector 8"/>
            <p:cNvSpPr/>
            <p:nvPr/>
          </p:nvSpPr>
          <p:spPr>
            <a:xfrm>
              <a:off x="2065933" y="0"/>
              <a:ext cx="1219580" cy="814256"/>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sp>
          <p:nvSpPr>
            <p:cNvPr id="305" name="Straight Connector 9"/>
            <p:cNvSpPr/>
            <p:nvPr/>
          </p:nvSpPr>
          <p:spPr>
            <a:xfrm flipH="1">
              <a:off x="164147" y="1755949"/>
              <a:ext cx="3121366" cy="764277"/>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sp>
          <p:nvSpPr>
            <p:cNvPr id="306" name="Straight Connector 11"/>
            <p:cNvSpPr/>
            <p:nvPr/>
          </p:nvSpPr>
          <p:spPr>
            <a:xfrm flipH="1">
              <a:off x="3285513" y="-1"/>
              <a:ext cx="726413" cy="814257"/>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sp>
          <p:nvSpPr>
            <p:cNvPr id="307" name="Straight Connector 15"/>
            <p:cNvSpPr/>
            <p:nvPr/>
          </p:nvSpPr>
          <p:spPr>
            <a:xfrm flipH="1">
              <a:off x="2065935" y="1755950"/>
              <a:ext cx="1219579" cy="859808"/>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sp>
          <p:nvSpPr>
            <p:cNvPr id="308" name="Straight Connector 18"/>
            <p:cNvSpPr/>
            <p:nvPr/>
          </p:nvSpPr>
          <p:spPr>
            <a:xfrm>
              <a:off x="3285512" y="1755949"/>
              <a:ext cx="726413" cy="764277"/>
            </a:xfrm>
            <a:prstGeom prst="line">
              <a:avLst/>
            </a:prstGeom>
            <a:noFill/>
            <a:ln w="57150" cap="flat">
              <a:solidFill>
                <a:schemeClr val="accent1"/>
              </a:solidFill>
              <a:prstDash val="solid"/>
              <a:round/>
            </a:ln>
            <a:effectLst/>
          </p:spPr>
          <p:txBody>
            <a:bodyPr wrap="square" lIns="45719" tIns="45719" rIns="45719" bIns="45719" numCol="1" anchor="t">
              <a:noAutofit/>
            </a:bodyPr>
            <a:lstStyle/>
            <a:p>
              <a:pPr/>
            </a:p>
          </p:txBody>
        </p:sp>
        <p:grpSp>
          <p:nvGrpSpPr>
            <p:cNvPr id="311" name="Rounded Rectangle 39"/>
            <p:cNvGrpSpPr/>
            <p:nvPr/>
          </p:nvGrpSpPr>
          <p:grpSpPr>
            <a:xfrm>
              <a:off x="0" y="814255"/>
              <a:ext cx="6571027" cy="941696"/>
              <a:chOff x="0" y="0"/>
              <a:chExt cx="6571026" cy="941695"/>
            </a:xfrm>
          </p:grpSpPr>
          <p:sp>
            <p:nvSpPr>
              <p:cNvPr id="309" name="Rounded Rectangle"/>
              <p:cNvSpPr/>
              <p:nvPr/>
            </p:nvSpPr>
            <p:spPr>
              <a:xfrm>
                <a:off x="0" y="0"/>
                <a:ext cx="6571027" cy="941696"/>
              </a:xfrm>
              <a:prstGeom prst="roundRect">
                <a:avLst>
                  <a:gd name="adj" fmla="val 16667"/>
                </a:avLst>
              </a:prstGeom>
              <a:solidFill>
                <a:schemeClr val="accent3"/>
              </a:solidFill>
              <a:ln w="19050" cap="flat">
                <a:solidFill>
                  <a:srgbClr val="78310B"/>
                </a:solidFill>
                <a:prstDash val="solid"/>
                <a:round/>
              </a:ln>
              <a:effectLst/>
            </p:spPr>
            <p:txBody>
              <a:bodyPr wrap="square" lIns="45719" tIns="45719" rIns="45719" bIns="45719" numCol="1" anchor="ctr">
                <a:noAutofit/>
              </a:bodyPr>
              <a:lstStyle/>
              <a:p>
                <a:pPr algn="ctr">
                  <a:defRPr sz="3200">
                    <a:solidFill>
                      <a:srgbClr val="FFFFFF"/>
                    </a:solidFill>
                  </a:defRPr>
                </a:pPr>
              </a:p>
            </p:txBody>
          </p:sp>
          <p:sp>
            <p:nvSpPr>
              <p:cNvPr id="310" name="Magical Network Abstraction Layer"/>
              <p:cNvSpPr txBox="1"/>
              <p:nvPr/>
            </p:nvSpPr>
            <p:spPr>
              <a:xfrm>
                <a:off x="45970" y="209227"/>
                <a:ext cx="6479086" cy="523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solidFill>
                      <a:srgbClr val="FFFFFF"/>
                    </a:solidFill>
                  </a:defRPr>
                </a:lvl1pPr>
              </a:lstStyle>
              <a:p>
                <a:pPr/>
                <a:r>
                  <a:t>Magical Network Abstraction Layer</a:t>
                </a:r>
              </a:p>
            </p:txBody>
          </p:sp>
        </p:grpSp>
      </p:grpSp>
      <p:pic>
        <p:nvPicPr>
          <p:cNvPr id="313" name="Picture 3" descr="Picture 3"/>
          <p:cNvPicPr>
            <a:picLocks noChangeAspect="1"/>
          </p:cNvPicPr>
          <p:nvPr/>
        </p:nvPicPr>
        <p:blipFill>
          <a:blip r:embed="rId3">
            <a:extLst/>
          </a:blip>
          <a:stretch>
            <a:fillRect/>
          </a:stretch>
        </p:blipFill>
        <p:spPr>
          <a:xfrm>
            <a:off x="926955" y="2018645"/>
            <a:ext cx="1243038" cy="1243038"/>
          </a:xfrm>
          <a:prstGeom prst="rect">
            <a:avLst/>
          </a:prstGeom>
          <a:ln w="12700">
            <a:miter lim="400000"/>
          </a:ln>
        </p:spPr>
      </p:pic>
      <p:pic>
        <p:nvPicPr>
          <p:cNvPr id="314" name="Picture 4" descr="Picture 4"/>
          <p:cNvPicPr>
            <a:picLocks noChangeAspect="1"/>
          </p:cNvPicPr>
          <p:nvPr/>
        </p:nvPicPr>
        <p:blipFill>
          <a:blip r:embed="rId4">
            <a:extLst/>
          </a:blip>
          <a:stretch>
            <a:fillRect/>
          </a:stretch>
        </p:blipFill>
        <p:spPr>
          <a:xfrm>
            <a:off x="2851289" y="2040254"/>
            <a:ext cx="1199772" cy="1199772"/>
          </a:xfrm>
          <a:prstGeom prst="rect">
            <a:avLst/>
          </a:prstGeom>
          <a:ln w="12700">
            <a:miter lim="400000"/>
          </a:ln>
        </p:spPr>
      </p:pic>
      <p:pic>
        <p:nvPicPr>
          <p:cNvPr id="315" name="Picture 11" descr="Picture 11"/>
          <p:cNvPicPr>
            <a:picLocks noChangeAspect="1"/>
          </p:cNvPicPr>
          <p:nvPr/>
        </p:nvPicPr>
        <p:blipFill>
          <a:blip r:embed="rId5">
            <a:extLst/>
          </a:blip>
          <a:stretch>
            <a:fillRect/>
          </a:stretch>
        </p:blipFill>
        <p:spPr>
          <a:xfrm>
            <a:off x="4775624" y="2018600"/>
            <a:ext cx="1243082" cy="1243083"/>
          </a:xfrm>
          <a:prstGeom prst="rect">
            <a:avLst/>
          </a:prstGeom>
          <a:ln w="12700">
            <a:miter lim="400000"/>
          </a:ln>
        </p:spPr>
      </p:pic>
      <p:pic>
        <p:nvPicPr>
          <p:cNvPr id="316" name="Picture 12" descr="Picture 12"/>
          <p:cNvPicPr>
            <a:picLocks noChangeAspect="1"/>
          </p:cNvPicPr>
          <p:nvPr/>
        </p:nvPicPr>
        <p:blipFill>
          <a:blip r:embed="rId6">
            <a:extLst/>
          </a:blip>
          <a:stretch>
            <a:fillRect/>
          </a:stretch>
        </p:blipFill>
        <p:spPr>
          <a:xfrm>
            <a:off x="866616" y="4958760"/>
            <a:ext cx="1363710" cy="1363710"/>
          </a:xfrm>
          <a:prstGeom prst="rect">
            <a:avLst/>
          </a:prstGeom>
          <a:ln w="12700">
            <a:miter lim="400000"/>
          </a:ln>
        </p:spPr>
      </p:pic>
      <p:pic>
        <p:nvPicPr>
          <p:cNvPr id="317" name="Picture 13" descr="Picture 13"/>
          <p:cNvPicPr>
            <a:picLocks noChangeAspect="1"/>
          </p:cNvPicPr>
          <p:nvPr/>
        </p:nvPicPr>
        <p:blipFill>
          <a:blip r:embed="rId7">
            <a:extLst/>
          </a:blip>
          <a:srcRect l="0" t="0" r="12075" b="0"/>
          <a:stretch>
            <a:fillRect/>
          </a:stretch>
        </p:blipFill>
        <p:spPr>
          <a:xfrm>
            <a:off x="2707375" y="4958760"/>
            <a:ext cx="1521041" cy="1506056"/>
          </a:xfrm>
          <a:prstGeom prst="rect">
            <a:avLst/>
          </a:prstGeom>
          <a:ln w="12700">
            <a:miter lim="400000"/>
          </a:ln>
        </p:spPr>
      </p:pic>
      <p:pic>
        <p:nvPicPr>
          <p:cNvPr id="318" name="Picture 14" descr="Picture 14"/>
          <p:cNvPicPr>
            <a:picLocks noChangeAspect="1"/>
          </p:cNvPicPr>
          <p:nvPr/>
        </p:nvPicPr>
        <p:blipFill>
          <a:blip r:embed="rId8">
            <a:extLst/>
          </a:blip>
          <a:stretch>
            <a:fillRect/>
          </a:stretch>
        </p:blipFill>
        <p:spPr>
          <a:xfrm>
            <a:off x="4719577" y="4958760"/>
            <a:ext cx="1355177" cy="135517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2"/>
                                        </p:tgtEl>
                                        <p:attrNameLst>
                                          <p:attrName>style.visibility</p:attrName>
                                        </p:attrNameLst>
                                      </p:cBhvr>
                                      <p:to>
                                        <p:strVal val="visible"/>
                                      </p:to>
                                    </p:set>
                                    <p:animEffect filter="dissolve" transition="in">
                                      <p:cBhvr>
                                        <p:cTn id="7" dur="1000"/>
                                        <p:tgtEl>
                                          <p:spTgt spid="3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2" grpId="1"/>
    </p:bldLst>
  </p:timing>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Median">
      <a:majorFont>
        <a:latin typeface="Calibri"/>
        <a:ea typeface="Calibri"/>
        <a:cs typeface="Calibri"/>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Median">
      <a:majorFont>
        <a:latin typeface="Calibri"/>
        <a:ea typeface="Calibri"/>
        <a:cs typeface="Calibri"/>
      </a:majorFont>
      <a:minorFont>
        <a:latin typeface="Helvetica"/>
        <a:ea typeface="Helvetica"/>
        <a:cs typeface="Helvetica"/>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