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224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4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0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8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334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06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0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195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09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175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03257-4453-45A3-9461-F306A918748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038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03257-4453-45A3-9461-F306A9187483}" type="datetimeFigureOut">
              <a:rPr lang="ko-KR" altLang="en-US" smtClean="0"/>
              <a:t>2023-10-16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B36C4-63CE-478F-92A2-0AA288E6A1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565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780" y="2123087"/>
            <a:ext cx="2257740" cy="22577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7014" y="2123087"/>
            <a:ext cx="2303536" cy="23035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3307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495" y="1076020"/>
            <a:ext cx="4363059" cy="436305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502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530" y="1133475"/>
            <a:ext cx="4773613" cy="47244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8964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076" y="1709501"/>
            <a:ext cx="3381847" cy="338184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506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C033E9-CAD6-410E-B55E-8561B644A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214" y="1281147"/>
            <a:ext cx="5194850" cy="15336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886F5B1-95B9-4D41-9530-4D5C731A6E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89" t="9569" r="55414" b="7985"/>
          <a:stretch/>
        </p:blipFill>
        <p:spPr>
          <a:xfrm>
            <a:off x="3380974" y="2746205"/>
            <a:ext cx="5217952" cy="282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HCIL</dc:creator>
  <cp:lastModifiedBy>Taejun Kim</cp:lastModifiedBy>
  <cp:revision>10</cp:revision>
  <dcterms:created xsi:type="dcterms:W3CDTF">2021-11-23T03:25:40Z</dcterms:created>
  <dcterms:modified xsi:type="dcterms:W3CDTF">2023-10-16T00:55:43Z</dcterms:modified>
</cp:coreProperties>
</file>