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6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0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9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8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257-4453-45A3-9461-F306A9187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80" y="2123087"/>
            <a:ext cx="2257740" cy="22577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14" y="2123087"/>
            <a:ext cx="2303536" cy="23035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307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5" y="1076020"/>
            <a:ext cx="4363059" cy="4363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02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30" y="1133475"/>
            <a:ext cx="4773613" cy="4724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96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76" y="1709501"/>
            <a:ext cx="3381847" cy="33818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506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C033E9-CAD6-410E-B55E-8561B644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108" y="417081"/>
            <a:ext cx="5194850" cy="1533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86F5B1-95B9-4D41-9530-4D5C731A6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" t="9569" r="55414" b="7985"/>
          <a:stretch/>
        </p:blipFill>
        <p:spPr>
          <a:xfrm>
            <a:off x="3766868" y="1882139"/>
            <a:ext cx="5217952" cy="28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HCIL</dc:creator>
  <cp:lastModifiedBy>Taejun Kim</cp:lastModifiedBy>
  <cp:revision>8</cp:revision>
  <dcterms:created xsi:type="dcterms:W3CDTF">2021-11-23T03:25:40Z</dcterms:created>
  <dcterms:modified xsi:type="dcterms:W3CDTF">2023-10-15T09:44:23Z</dcterms:modified>
</cp:coreProperties>
</file>