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>
        <p:scale>
          <a:sx n="100" d="100"/>
          <a:sy n="100" d="100"/>
        </p:scale>
        <p:origin x="93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257-4453-45A3-9461-F306A9187483}" type="datetimeFigureOut">
              <a:rPr lang="ko-KR" altLang="en-US" smtClean="0"/>
              <a:t>2021-11-23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80" y="2123087"/>
            <a:ext cx="2257740" cy="22577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2123087"/>
            <a:ext cx="2303536" cy="23035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0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5" y="1076020"/>
            <a:ext cx="4363059" cy="4363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0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30" y="1133475"/>
            <a:ext cx="4773613" cy="472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76" y="1709501"/>
            <a:ext cx="3381847" cy="33818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06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HCIL</dc:creator>
  <cp:lastModifiedBy>HCIL</cp:lastModifiedBy>
  <cp:revision>7</cp:revision>
  <dcterms:created xsi:type="dcterms:W3CDTF">2021-11-23T03:25:40Z</dcterms:created>
  <dcterms:modified xsi:type="dcterms:W3CDTF">2021-11-23T15:07:01Z</dcterms:modified>
</cp:coreProperties>
</file>