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46262-299E-86A5-7716-983739C0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E8998-E4FE-D66B-92C8-F5FF5DBB3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3C91-2293-5C9E-76A8-4D0B70AA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15628-ADBB-EDED-928F-BF094EAD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2F678-DF2B-FC8D-ED20-1CD028DF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5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1C96-5F9F-26C5-7AAD-11B2E199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2F35C6-54F1-DCF8-BCEC-B6492244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AA3AA-4B82-CF21-BADD-2A66C3A5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E983F-0FB6-2300-BF8C-9C163C60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27849-C3AC-D9A4-1BF4-BF040641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9AB8E-F522-9795-1106-AA9428185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AD385F-AC54-A357-CB7E-751527EA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F4A7B-D842-CB18-4624-6D32848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FF35A-52BA-9834-F69B-A928B4D1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A25DB-7AB3-30BC-B611-3D7E703E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6994-2CCE-AB8D-A6DA-DDEBF81C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4E458-9ED1-65D5-4759-6160C6B8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4D85C-ADDD-F2DD-9C90-04713F4F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241C-BB3F-8005-F19A-D64DCB4C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35EC0-8F8B-FF2B-2DDC-25F2559C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3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CB2F-FAD2-E1AB-93FE-0BABE1AA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06AFB-443E-94FA-3FB8-48FCF7A4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40372-FA88-A744-A145-9B778711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E7C0E-1275-F3B3-84F0-EAB1EF84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C6D28-6298-3890-8341-7B5A6F2C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65F6A-2518-3EC3-B0B4-38DD5CD6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E0AB3-98E8-D2EC-BBA9-3065584A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22DA0F-F69C-A60A-6803-F570C120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05234-5E09-8A2A-E60D-A2FE9644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2A535-E3F8-A8DC-3073-8811FA89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70728-06BB-0C25-CF51-EF705F09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1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50B8D-F5E8-0D44-8FEF-4C80368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4C88F-6C42-0E63-10B0-2E1A45A9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19E0F-5905-C5E0-8F64-5E1A22EF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1F3664-07F5-7753-7D0F-43BE2ED34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E2FE26-7D69-09A1-72E9-0E0759CCA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FD0A45-7772-C20D-FE7A-59C26E70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848CE-8704-8D19-BAAF-DBC75BE1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B7F978-B201-BA22-06A8-A01E4579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5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95FC8-67D2-3E82-502E-30FD61A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77E96D-B791-A71F-A6E4-9CA43EC1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D0B3C9-8B44-61E6-4254-23725117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C3A27-0DFE-842C-524D-7066A0AA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6EB140-3B6D-5CD3-8D8F-666D3727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907C77-A783-5992-79ED-47E54BD0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F6FB1-11E5-152F-6AFD-A4D9B17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6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DA8C5-92B4-6983-6638-E6ADCB02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133CF-4F39-859B-3A2B-E314E51E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14EC6-D230-F68F-8699-60DEF7B1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747FA-065C-116F-6EB6-93578C3B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C6576-42D5-DB86-4E39-EE5EDB43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7C44F-0BC1-F2EC-6F2E-266F2B75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6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D8D20-A42B-6CF6-EE91-EAC6812D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A3717-161A-394F-1196-B11DB7872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1840C-C46F-72E1-75D1-75559147E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E0010-C6E0-4080-415C-C1944EF2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FDB51-6CA4-323C-E7BB-2685D64A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549FD-D375-1824-C48C-874EAA5B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32AE27-9C8D-44F1-16E2-83317814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94FF1-C31A-EFAA-1FA8-ED1138BC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28587-15EB-0BD7-6A17-81B155396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8A1F-E7D9-4A08-9C47-C405701C133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622C3-737F-72B2-CCE2-B627DE9BC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F69F4-F0A9-63A0-C48B-4B90A8F10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FA68-6FA5-4990-A747-816488283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0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091840-94D9-C1B2-AE57-66E3819ED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22B1D8-E583-9553-AE88-DA7FAA4D83B7}"/>
              </a:ext>
            </a:extLst>
          </p:cNvPr>
          <p:cNvSpPr/>
          <p:nvPr/>
        </p:nvSpPr>
        <p:spPr>
          <a:xfrm>
            <a:off x="0" y="1708030"/>
            <a:ext cx="12192000" cy="514997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661CC-E486-FBE3-62D6-6232070C3E7F}"/>
              </a:ext>
            </a:extLst>
          </p:cNvPr>
          <p:cNvSpPr txBox="1"/>
          <p:nvPr/>
        </p:nvSpPr>
        <p:spPr>
          <a:xfrm>
            <a:off x="879893" y="2248200"/>
            <a:ext cx="7789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2D </a:t>
            </a:r>
            <a:r>
              <a:rPr lang="ko-KR" altLang="en-US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프로그래밍 </a:t>
            </a:r>
            <a:r>
              <a:rPr lang="en-US" altLang="ko-KR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 발표</a:t>
            </a:r>
            <a:endParaRPr lang="ko-KR" alt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52620-C5EF-D9DF-9679-4CF22629BC6F}"/>
              </a:ext>
            </a:extLst>
          </p:cNvPr>
          <p:cNvSpPr/>
          <p:nvPr/>
        </p:nvSpPr>
        <p:spPr>
          <a:xfrm>
            <a:off x="0" y="4528868"/>
            <a:ext cx="12192000" cy="232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1F164-0CA1-913B-CB42-0693359C29C0}"/>
              </a:ext>
            </a:extLst>
          </p:cNvPr>
          <p:cNvSpPr txBox="1"/>
          <p:nvPr/>
        </p:nvSpPr>
        <p:spPr>
          <a:xfrm>
            <a:off x="6331789" y="5633049"/>
            <a:ext cx="5598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2018180042 </a:t>
            </a:r>
            <a:r>
              <a:rPr lang="ko-KR" altLang="en-US" sz="4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지태준</a:t>
            </a:r>
          </a:p>
        </p:txBody>
      </p:sp>
    </p:spTree>
    <p:extLst>
      <p:ext uri="{BB962C8B-B14F-4D97-AF65-F5344CB8AC3E}">
        <p14:creationId xmlns:p14="http://schemas.microsoft.com/office/powerpoint/2010/main" val="264062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091840-94D9-C1B2-AE57-66E3819ED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22B1D8-E583-9553-AE88-DA7FAA4D83B7}"/>
              </a:ext>
            </a:extLst>
          </p:cNvPr>
          <p:cNvSpPr/>
          <p:nvPr/>
        </p:nvSpPr>
        <p:spPr>
          <a:xfrm>
            <a:off x="0" y="966978"/>
            <a:ext cx="12192000" cy="514997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661CC-E486-FBE3-62D6-6232070C3E7F}"/>
              </a:ext>
            </a:extLst>
          </p:cNvPr>
          <p:cNvSpPr txBox="1"/>
          <p:nvPr/>
        </p:nvSpPr>
        <p:spPr>
          <a:xfrm>
            <a:off x="4210932" y="69052"/>
            <a:ext cx="7789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진행 상황</a:t>
            </a:r>
            <a:endParaRPr lang="ko-KR" alt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2811C1E-0DDD-5C55-F331-240EE86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16628"/>
              </p:ext>
            </p:extLst>
          </p:nvPr>
        </p:nvGraphicFramePr>
        <p:xfrm>
          <a:off x="288027" y="1261213"/>
          <a:ext cx="5957498" cy="4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64">
                  <a:extLst>
                    <a:ext uri="{9D8B030D-6E8A-4147-A177-3AD203B41FA5}">
                      <a16:colId xmlns:a16="http://schemas.microsoft.com/office/drawing/2014/main" val="1567363533"/>
                    </a:ext>
                  </a:extLst>
                </a:gridCol>
                <a:gridCol w="4779834">
                  <a:extLst>
                    <a:ext uri="{9D8B030D-6E8A-4147-A177-3AD203B41FA5}">
                      <a16:colId xmlns:a16="http://schemas.microsoft.com/office/drawing/2014/main" val="1377069600"/>
                    </a:ext>
                  </a:extLst>
                </a:gridCol>
              </a:tblGrid>
              <a:tr h="352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5257"/>
                  </a:ext>
                </a:extLst>
              </a:tr>
              <a:tr h="45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게임마당의 </a:t>
                      </a:r>
                      <a:r>
                        <a:rPr lang="en-US" altLang="ko-KR" sz="1600" dirty="0"/>
                        <a:t>PNG</a:t>
                      </a:r>
                      <a:r>
                        <a:rPr lang="ko-KR" altLang="en-US" sz="1600" dirty="0"/>
                        <a:t>이미지를 활용하여 </a:t>
                      </a:r>
                      <a:r>
                        <a:rPr lang="en-US" altLang="ko-KR" sz="1600" dirty="0"/>
                        <a:t>sprite </a:t>
                      </a:r>
                      <a:r>
                        <a:rPr lang="ko-KR" altLang="en-US" sz="1600" dirty="0"/>
                        <a:t>이미지 생성 및 추가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08735"/>
                  </a:ext>
                </a:extLst>
              </a:tr>
              <a:tr h="45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 스크롤링 및 주인공 캐릭터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4625"/>
                  </a:ext>
                </a:extLst>
              </a:tr>
              <a:tr h="45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장애물 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아이템 오브젝트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36726"/>
                  </a:ext>
                </a:extLst>
              </a:tr>
              <a:tr h="45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고양이 캐릭터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72178"/>
                  </a:ext>
                </a:extLst>
              </a:tr>
              <a:tr h="45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고양이 및 주인공캐릭터 추가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피격 시 애니메이션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카메라 무브먼트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00393"/>
                  </a:ext>
                </a:extLst>
              </a:tr>
              <a:tr h="45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03757"/>
                  </a:ext>
                </a:extLst>
              </a:tr>
              <a:tr h="45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스타트 씬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클리어 씬 및</a:t>
                      </a:r>
                      <a:r>
                        <a:rPr lang="en-US" altLang="ko-KR" sz="1600" dirty="0"/>
                        <a:t> UI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게임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24626"/>
                  </a:ext>
                </a:extLst>
              </a:tr>
              <a:tr h="45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추가요소 구현 및 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6274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F14156-E7B2-04D4-91A2-6B428ACB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2077"/>
              </p:ext>
            </p:extLst>
          </p:nvPr>
        </p:nvGraphicFramePr>
        <p:xfrm>
          <a:off x="6245525" y="1261213"/>
          <a:ext cx="5098211" cy="434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64">
                  <a:extLst>
                    <a:ext uri="{9D8B030D-6E8A-4147-A177-3AD203B41FA5}">
                      <a16:colId xmlns:a16="http://schemas.microsoft.com/office/drawing/2014/main" val="1567363533"/>
                    </a:ext>
                  </a:extLst>
                </a:gridCol>
                <a:gridCol w="4097547">
                  <a:extLst>
                    <a:ext uri="{9D8B030D-6E8A-4147-A177-3AD203B41FA5}">
                      <a16:colId xmlns:a16="http://schemas.microsoft.com/office/drawing/2014/main" val="1377069600"/>
                    </a:ext>
                  </a:extLst>
                </a:gridCol>
              </a:tblGrid>
              <a:tr h="34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5257"/>
                  </a:ext>
                </a:extLst>
              </a:tr>
              <a:tr h="59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제작 및 수집 완료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08735"/>
                  </a:ext>
                </a:extLst>
              </a:tr>
              <a:tr h="448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HP</a:t>
                      </a:r>
                      <a:r>
                        <a:rPr lang="ko-KR" altLang="en-US" dirty="0"/>
                        <a:t>기능 구현필요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4625"/>
                  </a:ext>
                </a:extLst>
              </a:tr>
              <a:tr h="448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충돌시의 변경사항 구현필요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36726"/>
                  </a:ext>
                </a:extLst>
              </a:tr>
              <a:tr h="465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고양이 캐릭터 구현완료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72178"/>
                  </a:ext>
                </a:extLst>
              </a:tr>
              <a:tr h="56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‘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00393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03757"/>
                  </a:ext>
                </a:extLst>
              </a:tr>
              <a:tr h="56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24626"/>
                  </a:ext>
                </a:extLst>
              </a:tr>
              <a:tr h="42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6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0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091840-94D9-C1B2-AE57-66E3819ED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22B1D8-E583-9553-AE88-DA7FAA4D83B7}"/>
              </a:ext>
            </a:extLst>
          </p:cNvPr>
          <p:cNvSpPr/>
          <p:nvPr/>
        </p:nvSpPr>
        <p:spPr>
          <a:xfrm>
            <a:off x="0" y="966978"/>
            <a:ext cx="12192000" cy="514997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661CC-E486-FBE3-62D6-6232070C3E7F}"/>
              </a:ext>
            </a:extLst>
          </p:cNvPr>
          <p:cNvSpPr txBox="1"/>
          <p:nvPr/>
        </p:nvSpPr>
        <p:spPr>
          <a:xfrm>
            <a:off x="3992521" y="86196"/>
            <a:ext cx="7789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ko-KR" altLang="en-US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통계</a:t>
            </a:r>
            <a:endParaRPr lang="ko-KR" alt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81951644-0F23-DB1B-9BD2-D2AF59F82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05" y="1069847"/>
            <a:ext cx="9989389" cy="48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3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127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지태준(2018180042)</dc:creator>
  <cp:lastModifiedBy>지태준(2018180042)</cp:lastModifiedBy>
  <cp:revision>5</cp:revision>
  <dcterms:created xsi:type="dcterms:W3CDTF">2023-10-16T11:41:14Z</dcterms:created>
  <dcterms:modified xsi:type="dcterms:W3CDTF">2023-11-14T10:17:15Z</dcterms:modified>
</cp:coreProperties>
</file>