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Tyndall effects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Taekyu</a:t>
            </a:r>
            <a:r>
              <a:rPr lang="en-US" dirty="0" smtClean="0"/>
              <a:t> Shin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309688"/>
            <a:ext cx="63436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0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Shadows and Lighting Effects Using Texture </a:t>
            </a:r>
            <a:r>
              <a:rPr lang="en-US" dirty="0" smtClean="0"/>
              <a:t>Mapping –</a:t>
            </a:r>
            <a:r>
              <a:rPr lang="en-US" dirty="0" err="1" smtClean="0"/>
              <a:t>siggraph</a:t>
            </a:r>
            <a:r>
              <a:rPr lang="en-US" dirty="0" smtClean="0"/>
              <a:t> 1994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828800"/>
            <a:ext cx="58293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9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905000"/>
            <a:ext cx="53911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2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Rendering Method for Displaying Shafts of Light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676400"/>
            <a:ext cx="58864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Interactive Rendering of Atmospheric Scattering Effects</a:t>
            </a:r>
            <a:br>
              <a:rPr lang="en-US" dirty="0"/>
            </a:br>
            <a:r>
              <a:rPr lang="en-US" dirty="0"/>
              <a:t>Using Graphics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Airlight</a:t>
            </a:r>
            <a:r>
              <a:rPr lang="en-US" dirty="0" smtClean="0"/>
              <a:t> Model + Surface Radiance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Fraunhofer</a:t>
            </a:r>
            <a:r>
              <a:rPr lang="en-US" dirty="0"/>
              <a:t> </a:t>
            </a:r>
            <a:r>
              <a:rPr lang="en-US" dirty="0" smtClean="0"/>
              <a:t>Approximation</a:t>
            </a:r>
          </a:p>
          <a:p>
            <a:pPr lvl="1"/>
            <a:r>
              <a:rPr lang="en-US" dirty="0" smtClean="0"/>
              <a:t>Probability Function</a:t>
            </a:r>
          </a:p>
          <a:p>
            <a:pPr lvl="1"/>
            <a:r>
              <a:rPr lang="en-US" dirty="0" smtClean="0"/>
              <a:t>Save in texture map</a:t>
            </a:r>
          </a:p>
          <a:p>
            <a:pPr lvl="2"/>
            <a:r>
              <a:rPr lang="en-US" dirty="0" smtClean="0"/>
              <a:t>Attenuating effects</a:t>
            </a:r>
          </a:p>
          <a:p>
            <a:pPr lvl="2"/>
            <a:endParaRPr lang="en-US" dirty="0"/>
          </a:p>
          <a:p>
            <a:r>
              <a:rPr lang="en-US" dirty="0" err="1" smtClean="0"/>
              <a:t>Specularity</a:t>
            </a:r>
            <a:r>
              <a:rPr lang="en-US" dirty="0" smtClean="0"/>
              <a:t> – Surface Radiance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" y="533400"/>
            <a:ext cx="8915400" cy="10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9" y="1905000"/>
            <a:ext cx="82581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149" y="4248150"/>
            <a:ext cx="30003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6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55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Tyndall effects</vt:lpstr>
      <vt:lpstr>PowerPoint Presentation</vt:lpstr>
      <vt:lpstr>Fast Shadows and Lighting Effects Using Texture Mapping –siggraph 1994</vt:lpstr>
      <vt:lpstr>PowerPoint Presentation</vt:lpstr>
      <vt:lpstr>Interactive Rendering Method for Displaying Shafts of Light </vt:lpstr>
      <vt:lpstr>Interactive Rendering of Atmospheric Scattering Effects Using Graphics Hardware</vt:lpstr>
      <vt:lpstr>Airlight Model + Surface Radiance Model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Tyndall effects</dc:title>
  <dc:creator>Jack Taekyu Shin</dc:creator>
  <cp:lastModifiedBy>Jack Taekyu Shin</cp:lastModifiedBy>
  <cp:revision>10</cp:revision>
  <dcterms:created xsi:type="dcterms:W3CDTF">2006-08-16T00:00:00Z</dcterms:created>
  <dcterms:modified xsi:type="dcterms:W3CDTF">2011-04-12T19:58:39Z</dcterms:modified>
</cp:coreProperties>
</file>