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2009-10-13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Documents%20and%20Settings\Jack%20Shin.JACK\Desktop\buzzard\bulbul\SAMPLE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Documents%20and%20Settings\Jack%20Shin.JACK\Desktop\buzzard\bulbul\output.av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Cartoon Maker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video</a:t>
            </a:r>
            <a:endParaRPr lang="en-US" dirty="0"/>
          </a:p>
        </p:txBody>
      </p:sp>
      <p:pic>
        <p:nvPicPr>
          <p:cNvPr id="10" name="SAMPLE.AVI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000364" y="2359152"/>
            <a:ext cx="3048000" cy="2286000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Converted Video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output.avi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999232" y="2359152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software also offers another way to convert to a cartoon               </a:t>
            </a:r>
            <a:r>
              <a:rPr lang="en-US" dirty="0" smtClean="0">
                <a:sym typeface="Wingdings" pitchFamily="2" charset="2"/>
              </a:rPr>
              <a:t>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I. Edge detection</a:t>
            </a:r>
          </a:p>
          <a:p>
            <a:pPr lvl="2"/>
            <a:r>
              <a:rPr lang="en-US" dirty="0" smtClean="0"/>
              <a:t>Succeeded</a:t>
            </a:r>
          </a:p>
          <a:p>
            <a:pPr lvl="1"/>
            <a:r>
              <a:rPr lang="en-US" dirty="0" smtClean="0"/>
              <a:t>II. Hatching(Add Patterns)</a:t>
            </a:r>
          </a:p>
          <a:p>
            <a:pPr lvl="2"/>
            <a:r>
              <a:rPr lang="en-US" dirty="0" smtClean="0"/>
              <a:t>Succeeded</a:t>
            </a:r>
          </a:p>
          <a:p>
            <a:pPr lvl="1"/>
            <a:r>
              <a:rPr lang="en-US" dirty="0" smtClean="0"/>
              <a:t>Add colors</a:t>
            </a:r>
          </a:p>
          <a:p>
            <a:pPr lvl="2"/>
            <a:r>
              <a:rPr lang="en-US" dirty="0" err="1" smtClean="0"/>
              <a:t>Manga</a:t>
            </a:r>
            <a:r>
              <a:rPr lang="en-US" dirty="0" smtClean="0"/>
              <a:t> Colorization Paper(</a:t>
            </a:r>
            <a:r>
              <a:rPr lang="en-US" dirty="0" err="1" smtClean="0"/>
              <a:t>Siggraph</a:t>
            </a:r>
            <a:r>
              <a:rPr lang="en-US" dirty="0" smtClean="0"/>
              <a:t> 2006)</a:t>
            </a:r>
          </a:p>
          <a:p>
            <a:pPr lvl="3"/>
            <a:r>
              <a:rPr lang="en-US" dirty="0" smtClean="0"/>
              <a:t>Failed to implement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6116" y="2928934"/>
            <a:ext cx="2643206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	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movie an animation</a:t>
            </a:r>
          </a:p>
          <a:p>
            <a:r>
              <a:rPr lang="en-US" dirty="0" smtClean="0"/>
              <a:t>Cam (Later removed)</a:t>
            </a:r>
          </a:p>
          <a:p>
            <a:r>
              <a:rPr lang="en-US" dirty="0" smtClean="0"/>
              <a:t>Make it a cartoon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 Make a movie an animation</a:t>
            </a:r>
            <a:br>
              <a:rPr lang="en-US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it a cartoon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28728" y="1071546"/>
            <a:ext cx="5565284" cy="4663440"/>
          </a:xfrm>
        </p:spPr>
        <p:txBody>
          <a:bodyPr/>
          <a:lstStyle/>
          <a:p>
            <a:r>
              <a:rPr lang="en-US" dirty="0" smtClean="0"/>
              <a:t>User Scenario</a:t>
            </a:r>
          </a:p>
          <a:p>
            <a:pPr lvl="1"/>
            <a:r>
              <a:rPr lang="en-US" dirty="0" smtClean="0"/>
              <a:t>Upload</a:t>
            </a:r>
          </a:p>
          <a:p>
            <a:pPr lvl="2"/>
            <a:r>
              <a:rPr lang="en-US" sz="2000" dirty="0" smtClean="0"/>
              <a:t>Users can also load the previous files they worked on</a:t>
            </a:r>
          </a:p>
          <a:p>
            <a:pPr lvl="3"/>
            <a:r>
              <a:rPr lang="en-US" sz="1600" dirty="0" smtClean="0"/>
              <a:t>Managed with XML codes</a:t>
            </a:r>
          </a:p>
          <a:p>
            <a:pPr lvl="1"/>
            <a:endParaRPr 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929322" y="4071942"/>
            <a:ext cx="3071834" cy="1071570"/>
          </a:xfrm>
        </p:spPr>
        <p:txBody>
          <a:bodyPr/>
          <a:lstStyle/>
          <a:p>
            <a:pPr>
              <a:buFont typeface="Wingdings"/>
              <a:buChar char="ß"/>
            </a:pPr>
            <a:r>
              <a:rPr lang="en-US" dirty="0" smtClean="0">
                <a:sym typeface="Wingdings" pitchFamily="2" charset="2"/>
              </a:rPr>
              <a:t>Uploaded Screen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071810"/>
            <a:ext cx="457592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it a cartoon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I. Click on ‘Cartoon Making’ on the contest menu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II. Users can make a desired frame a cartoon image by clicking on ‘Make this frame a cartoon image’ on the context menu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1428736"/>
            <a:ext cx="3657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it a cartoon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2428860" y="3500438"/>
            <a:ext cx="2779202" cy="40480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Selected Image </a:t>
            </a:r>
            <a:r>
              <a:rPr lang="en-US" dirty="0" smtClean="0">
                <a:sym typeface="Wingdings" pitchFamily="2" charset="2"/>
              </a:rPr>
              <a:t>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0174"/>
            <a:ext cx="36576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it a cartoon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857224" y="3071810"/>
            <a:ext cx="4350838" cy="61911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Make it a cartoon image </a:t>
            </a:r>
            <a:r>
              <a:rPr lang="en-US" dirty="0" smtClean="0">
                <a:sym typeface="Wingdings" pitchFamily="2" charset="2"/>
              </a:rPr>
              <a:t>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6850" y="1428736"/>
            <a:ext cx="36576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425" y="2517775"/>
            <a:ext cx="30289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2500306"/>
            <a:ext cx="30765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Users can make a comic book with the program</a:t>
            </a:r>
            <a:endParaRPr 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643042" y="3214686"/>
            <a:ext cx="3657600" cy="976306"/>
          </a:xfrm>
        </p:spPr>
        <p:txBody>
          <a:bodyPr/>
          <a:lstStyle/>
          <a:p>
            <a:r>
              <a:rPr lang="en-US" dirty="0" smtClean="0"/>
              <a:t>A Cartoon page made by users </a:t>
            </a:r>
            <a:r>
              <a:rPr lang="en-US" dirty="0" smtClean="0">
                <a:sym typeface="Wingdings" pitchFamily="2" charset="2"/>
              </a:rPr>
              <a:t>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6850" y="1789055"/>
            <a:ext cx="3657600" cy="413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</TotalTime>
  <Words>159</Words>
  <Application>Microsoft Office PowerPoint</Application>
  <PresentationFormat>화면 슬라이드 쇼(4:3)</PresentationFormat>
  <Paragraphs>40</Paragraphs>
  <Slides>13</Slides>
  <Notes>0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태양</vt:lpstr>
      <vt:lpstr>Cartoon Maker</vt:lpstr>
      <vt:lpstr>Functions </vt:lpstr>
      <vt:lpstr>I</vt:lpstr>
      <vt:lpstr>Make it a cartoon </vt:lpstr>
      <vt:lpstr>Make it a cartoon </vt:lpstr>
      <vt:lpstr>Make it a cartoon </vt:lpstr>
      <vt:lpstr>Make it a cartoon </vt:lpstr>
      <vt:lpstr>Example</vt:lpstr>
      <vt:lpstr>Users can make a comic book with the program</vt:lpstr>
      <vt:lpstr>Original video</vt:lpstr>
      <vt:lpstr>Converted Video</vt:lpstr>
      <vt:lpstr>More</vt:lpstr>
      <vt:lpstr>Thank you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Cartoon Maker</dc:title>
  <dc:creator>Microsoft Corporation</dc:creator>
  <cp:lastModifiedBy>Jack Shin</cp:lastModifiedBy>
  <cp:revision>16</cp:revision>
  <dcterms:created xsi:type="dcterms:W3CDTF">2006-10-05T04:04:58Z</dcterms:created>
  <dcterms:modified xsi:type="dcterms:W3CDTF">2009-10-14T03:10:38Z</dcterms:modified>
</cp:coreProperties>
</file>