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4EEC3-F9D9-961B-B431-70475B66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C45E6-3AFE-255F-5362-CD839EBE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A7FC5-7EF5-9E9C-B968-FFC89C36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8DCF6-267D-54B5-0BF2-96B1337E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66E19-C086-F369-037C-2611FFDF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76F7-C100-1EA6-B9B9-ABF6566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8567-4C55-6694-F7F3-AB37A3E3C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BCFE-A690-22F5-2C46-08F5867D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487A9-15B8-E6E2-1348-7D5D47A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543EC-D153-F7D0-F5C3-94BEBB1B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56CB6-4487-7BA4-8A08-D926787C5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C0030-859C-26AE-D0E9-5B16BF24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C7A5-156A-BC77-BA04-BC11B986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CEB2B-EEB8-ECFA-4A18-204A9ADC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BF74-66B1-5796-E61E-0EDB260D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BD80-3129-27EA-1C6B-C5D745A1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4973F-8E19-890F-73AE-F05EC400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2FCDA-8705-A3C7-00DD-3169D53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D8F3-9B55-057A-681F-7B4A752F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06694-A093-BC4D-EA24-50EDDA84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91F0F-5C4C-A7DF-0138-300D9348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7D555-6B71-DEF2-C85E-276813B2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F5095-6BCD-D9E1-0515-73DDDBF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1986C-82EC-A9F5-54FF-F878348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FE65D-E689-9332-8498-9A7F05D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0D65C-09E3-2F64-D7BD-337E8FE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81B9A-4E3A-3F23-76F4-7A4388B1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6DC35-8C8F-90E1-BCDB-AA182171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BC0DE-F7CC-8BA0-666F-FC2D418F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943FE-1AB8-CB98-F887-59F9514A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51AD9-2385-D591-CBEA-24CEBA6A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AF82-C6B8-13F6-73CE-71EA2EE7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48E08-8926-DCF2-A170-BCA0480E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EE3AE-01DD-13CE-3C08-C0F25F37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3D3F1-732D-08C0-283E-F9F452012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009EC-388C-F0A0-2412-6A4EB6A4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296B2-CAF8-2AD2-2DAF-10595E00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F3AFD8-AD97-DA1F-E9F2-55EBA84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10541-AAD4-773C-4A21-37BE8C32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CC5E-7928-8838-3094-C69A70C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F3D1E-38CC-02EA-9C6C-52840626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FA801-5239-2119-B017-B44B192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07D30-1B63-9EC1-CA7D-9807EDAE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0210D-1D32-E90D-5D0A-86D6957D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B267-D9FC-80E7-9325-5EF17366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56BA1-3379-4178-9894-1304E627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59032-7E30-E716-6ADB-49962D1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6CAC4-6641-AB20-910A-4777417B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0C0C3-60BC-9482-4041-9B4A6266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60FA5-AF14-799C-34E7-470DE958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FF78A-EA54-40CA-EA2A-10D358B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9BCB3-434C-B0ED-4D59-78CB56A9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A70D-B970-7DD2-B2AC-770A000C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3CB74-510B-AB2F-58C7-6FB25BC5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5079A-AB5F-FDCE-4C3D-334567390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0FDA3-167C-A143-1B7E-3BA0B685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25840-F464-F5D4-0185-852EE503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C6E07-46B6-EE41-0B31-32A4993B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E3D24-E0CD-3038-12FD-7543B623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009BD-62F9-F597-92BE-FD5C657E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3235-8B0E-DA8F-6ED3-0148CE71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C9CC-6E88-4DA0-9D44-6D976036C488}" type="datetimeFigureOut">
              <a:rPr lang="ko-KR" altLang="en-US" smtClean="0"/>
              <a:t>2024-12-12-Thu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BAC4-A6C3-A006-92FE-71B50C77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05000-85D8-8039-4736-95D3A2F2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CD2339-1C28-39A1-EEA7-A51A382A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" y="1879266"/>
            <a:ext cx="5630061" cy="4105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249E1E-7CF0-6B9F-496D-EB4F0E8E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5" y="81159"/>
            <a:ext cx="5421219" cy="66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3A84-06CB-6741-770B-E88307B5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F96705-F0A5-3B15-8E0B-B9F652F5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" y="1890087"/>
            <a:ext cx="5630061" cy="4105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8391D8-261A-478E-B1EA-0CAD9A22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011" y="378746"/>
            <a:ext cx="4851485" cy="63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2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택신 김</dc:creator>
  <cp:lastModifiedBy>택신 김</cp:lastModifiedBy>
  <cp:revision>1</cp:revision>
  <dcterms:created xsi:type="dcterms:W3CDTF">2024-12-12T08:09:22Z</dcterms:created>
  <dcterms:modified xsi:type="dcterms:W3CDTF">2024-12-12T08:39:15Z</dcterms:modified>
</cp:coreProperties>
</file>