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4EEC3-F9D9-961B-B431-70475B66B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EC45E6-3AFE-255F-5362-CD839EBE4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A7FC5-7EF5-9E9C-B968-FFC89C36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C9CC-6E88-4DA0-9D44-6D976036C488}" type="datetimeFigureOut">
              <a:rPr lang="ko-KR" altLang="en-US" smtClean="0"/>
              <a:t>2024-12-16-Mon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8DCF6-267D-54B5-0BF2-96B1337E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66E19-C086-F369-037C-2611FFDF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D0E8-3BFF-4864-9D8D-483D4BF13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B76F7-C100-1EA6-B9B9-ABF6566E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B98567-4C55-6694-F7F3-AB37A3E3C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ABCFE-A690-22F5-2C46-08F5867D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C9CC-6E88-4DA0-9D44-6D976036C488}" type="datetimeFigureOut">
              <a:rPr lang="ko-KR" altLang="en-US" smtClean="0"/>
              <a:t>2024-12-16-Mon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487A9-15B8-E6E2-1348-7D5D47AC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543EC-D153-F7D0-F5C3-94BEBB1B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D0E8-3BFF-4864-9D8D-483D4BF13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8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A56CB6-4487-7BA4-8A08-D926787C5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1C0030-859C-26AE-D0E9-5B16BF244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5C7A5-156A-BC77-BA04-BC11B986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C9CC-6E88-4DA0-9D44-6D976036C488}" type="datetimeFigureOut">
              <a:rPr lang="ko-KR" altLang="en-US" smtClean="0"/>
              <a:t>2024-12-16-Mon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CEB2B-EEB8-ECFA-4A18-204A9ADC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6BF74-66B1-5796-E61E-0EDB260D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D0E8-3BFF-4864-9D8D-483D4BF13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0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ABD80-3129-27EA-1C6B-C5D745A1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4973F-8E19-890F-73AE-F05EC400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2FCDA-8705-A3C7-00DD-3169D535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C9CC-6E88-4DA0-9D44-6D976036C488}" type="datetimeFigureOut">
              <a:rPr lang="ko-KR" altLang="en-US" smtClean="0"/>
              <a:t>2024-12-16-Mon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AD8F3-9B55-057A-681F-7B4A752F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06694-A093-BC4D-EA24-50EDDA84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D0E8-3BFF-4864-9D8D-483D4BF13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91F0F-5C4C-A7DF-0138-300D9348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97D555-6B71-DEF2-C85E-276813B2A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F5095-6BCD-D9E1-0515-73DDDBFE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C9CC-6E88-4DA0-9D44-6D976036C488}" type="datetimeFigureOut">
              <a:rPr lang="ko-KR" altLang="en-US" smtClean="0"/>
              <a:t>2024-12-16-Mon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1986C-82EC-A9F5-54FF-F8783489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FE65D-E689-9332-8498-9A7F05D2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D0E8-3BFF-4864-9D8D-483D4BF13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54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0D65C-09E3-2F64-D7BD-337E8FE6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81B9A-4E3A-3F23-76F4-7A4388B1E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86DC35-8C8F-90E1-BCDB-AA1821713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6BC0DE-F7CC-8BA0-666F-FC2D418F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C9CC-6E88-4DA0-9D44-6D976036C488}" type="datetimeFigureOut">
              <a:rPr lang="ko-KR" altLang="en-US" smtClean="0"/>
              <a:t>2024-12-16-Mon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D943FE-1AB8-CB98-F887-59F9514A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51AD9-2385-D591-CBEA-24CEBA6A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D0E8-3BFF-4864-9D8D-483D4BF13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8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AF82-C6B8-13F6-73CE-71EA2EE7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548E08-8926-DCF2-A170-BCA0480E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EE3AE-01DD-13CE-3C08-C0F25F370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13D3F1-732D-08C0-283E-F9F452012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3009EC-388C-F0A0-2412-6A4EB6A47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4296B2-CAF8-2AD2-2DAF-10595E00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C9CC-6E88-4DA0-9D44-6D976036C488}" type="datetimeFigureOut">
              <a:rPr lang="ko-KR" altLang="en-US" smtClean="0"/>
              <a:t>2024-12-16-Mon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F3AFD8-AD97-DA1F-E9F2-55EBA840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410541-AAD4-773C-4A21-37BE8C32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D0E8-3BFF-4864-9D8D-483D4BF13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55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CCC5E-7928-8838-3094-C69A70C4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CF3D1E-38CC-02EA-9C6C-52840626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C9CC-6E88-4DA0-9D44-6D976036C488}" type="datetimeFigureOut">
              <a:rPr lang="ko-KR" altLang="en-US" smtClean="0"/>
              <a:t>2024-12-16-Mon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BFA801-5239-2119-B017-B44B1920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707D30-1B63-9EC1-CA7D-9807EDAE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D0E8-3BFF-4864-9D8D-483D4BF13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3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10210D-1D32-E90D-5D0A-86D6957D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C9CC-6E88-4DA0-9D44-6D976036C488}" type="datetimeFigureOut">
              <a:rPr lang="ko-KR" altLang="en-US" smtClean="0"/>
              <a:t>2024-12-16-Mon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2AB267-D9FC-80E7-9325-5EF17366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B56BA1-3379-4178-9894-1304E627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D0E8-3BFF-4864-9D8D-483D4BF13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31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59032-7E30-E716-6ADB-49962D1F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6CAC4-6641-AB20-910A-4777417BF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70C0C3-60BC-9482-4041-9B4A62664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60FA5-AF14-799C-34E7-470DE958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C9CC-6E88-4DA0-9D44-6D976036C488}" type="datetimeFigureOut">
              <a:rPr lang="ko-KR" altLang="en-US" smtClean="0"/>
              <a:t>2024-12-16-Mon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0FF78A-EA54-40CA-EA2A-10D358B1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9BCB3-434C-B0ED-4D59-78CB56A9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D0E8-3BFF-4864-9D8D-483D4BF13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4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8A70D-B970-7DD2-B2AC-770A000C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63CB74-510B-AB2F-58C7-6FB25BC56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65079A-AB5F-FDCE-4C3D-334567390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0FDA3-167C-A143-1B7E-3BA0B685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C9CC-6E88-4DA0-9D44-6D976036C488}" type="datetimeFigureOut">
              <a:rPr lang="ko-KR" altLang="en-US" smtClean="0"/>
              <a:t>2024-12-16-Mon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A25840-F464-F5D4-0185-852EE503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C6E07-46B6-EE41-0B31-32A4993B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D0E8-3BFF-4864-9D8D-483D4BF13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5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EE3D24-E0CD-3038-12FD-7543B623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4009BD-62F9-F597-92BE-FD5C657E8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33235-8B0E-DA8F-6ED3-0148CE718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C9CC-6E88-4DA0-9D44-6D976036C488}" type="datetimeFigureOut">
              <a:rPr lang="ko-KR" altLang="en-US" smtClean="0"/>
              <a:t>2024-12-16-Mon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4BAC4-A6C3-A006-92FE-71B50C777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05000-85D8-8039-4736-95D3A2F29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2D0E8-3BFF-4864-9D8D-483D4BF13D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2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7CD2339-1C28-39A1-EEA7-A51A382A3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6" y="1879266"/>
            <a:ext cx="5630061" cy="41058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9249E1E-7CF0-6B9F-496D-EB4F0E8E9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775" y="81159"/>
            <a:ext cx="5421219" cy="6603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E445C2-9E6B-1525-1B2A-6780FED682A2}"/>
              </a:ext>
            </a:extLst>
          </p:cNvPr>
          <p:cNvSpPr txBox="1"/>
          <p:nvPr/>
        </p:nvSpPr>
        <p:spPr>
          <a:xfrm>
            <a:off x="0" y="-20940"/>
            <a:ext cx="409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가독성 수정 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38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13A84-06CB-6741-770B-E88307B51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BF96705-F0A5-3B15-8E0B-B9F652F5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6" y="1890087"/>
            <a:ext cx="5630061" cy="41058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8391D8-261A-478E-B1EA-0CAD9A22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011" y="378746"/>
            <a:ext cx="4851485" cy="63602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FECB57-D87C-49EB-D179-D05F1CDA74F6}"/>
              </a:ext>
            </a:extLst>
          </p:cNvPr>
          <p:cNvSpPr txBox="1"/>
          <p:nvPr/>
        </p:nvSpPr>
        <p:spPr>
          <a:xfrm>
            <a:off x="0" y="-20940"/>
            <a:ext cx="409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가독성 </a:t>
            </a:r>
            <a:r>
              <a:rPr lang="ko-KR" altLang="en-US"/>
              <a:t>수정 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35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F5963-B920-B215-15A0-21E8AE3E1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7D4E68-10D7-4C13-E103-FBC36404B6B6}"/>
              </a:ext>
            </a:extLst>
          </p:cNvPr>
          <p:cNvSpPr txBox="1"/>
          <p:nvPr/>
        </p:nvSpPr>
        <p:spPr>
          <a:xfrm>
            <a:off x="0" y="-20940"/>
            <a:ext cx="409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문서에는 없는데 답변이 잘 나옴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2997A3-B153-61B3-6732-86E91FBB8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33886"/>
            <a:ext cx="12192000" cy="18620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7FD9BB-6D6A-5BC9-BB35-74FB8E755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650"/>
            <a:ext cx="11812649" cy="1781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209C2F-E30D-94B7-92D9-BD47C064AF0E}"/>
              </a:ext>
            </a:extLst>
          </p:cNvPr>
          <p:cNvSpPr txBox="1"/>
          <p:nvPr/>
        </p:nvSpPr>
        <p:spPr>
          <a:xfrm>
            <a:off x="276880" y="3876814"/>
            <a:ext cx="409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299E7-BB10-E9B9-10E8-7E6E59F7446F}"/>
              </a:ext>
            </a:extLst>
          </p:cNvPr>
          <p:cNvSpPr txBox="1"/>
          <p:nvPr/>
        </p:nvSpPr>
        <p:spPr>
          <a:xfrm>
            <a:off x="276880" y="1276272"/>
            <a:ext cx="409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전</a:t>
            </a:r>
          </a:p>
        </p:txBody>
      </p:sp>
    </p:spTree>
    <p:extLst>
      <p:ext uri="{BB962C8B-B14F-4D97-AF65-F5344CB8AC3E}">
        <p14:creationId xmlns:p14="http://schemas.microsoft.com/office/powerpoint/2010/main" val="314366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BA077-6D2C-A79A-88EB-FFEC3BDA4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F2A40A-158E-4925-3C35-9F9398447DE4}"/>
              </a:ext>
            </a:extLst>
          </p:cNvPr>
          <p:cNvSpPr txBox="1"/>
          <p:nvPr/>
        </p:nvSpPr>
        <p:spPr>
          <a:xfrm>
            <a:off x="0" y="-20940"/>
            <a:ext cx="409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문서는 있는데 둘 다 못 찾음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BA786E-DFFD-6E4A-7450-9FDEC9A84F2E}"/>
              </a:ext>
            </a:extLst>
          </p:cNvPr>
          <p:cNvSpPr txBox="1"/>
          <p:nvPr/>
        </p:nvSpPr>
        <p:spPr>
          <a:xfrm>
            <a:off x="0" y="3617047"/>
            <a:ext cx="409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0C9D8-BF1C-C887-35F8-E43548A57F75}"/>
              </a:ext>
            </a:extLst>
          </p:cNvPr>
          <p:cNvSpPr txBox="1"/>
          <p:nvPr/>
        </p:nvSpPr>
        <p:spPr>
          <a:xfrm>
            <a:off x="0" y="457957"/>
            <a:ext cx="409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364390-FBCA-4FEA-16D3-CA67D92BF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51" y="334698"/>
            <a:ext cx="9703984" cy="35421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EAA0F6-649C-FC02-E124-8BDA1D52B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3" y="3986379"/>
            <a:ext cx="8725191" cy="330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53AE1-2ED0-C3E0-36D2-75140A483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B9BF58-0B03-B03F-D788-399B3D8D3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8956"/>
            <a:ext cx="12192000" cy="3816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F64CD7-5432-5BDA-7D75-17A7500E0D12}"/>
              </a:ext>
            </a:extLst>
          </p:cNvPr>
          <p:cNvSpPr txBox="1"/>
          <p:nvPr/>
        </p:nvSpPr>
        <p:spPr>
          <a:xfrm>
            <a:off x="0" y="-20940"/>
            <a:ext cx="290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전</a:t>
            </a:r>
            <a:br>
              <a:rPr lang="en-US" altLang="ko-KR" dirty="0"/>
            </a:br>
            <a:r>
              <a:rPr lang="ko-KR" altLang="en-US" dirty="0"/>
              <a:t>검색 못함</a:t>
            </a:r>
          </a:p>
        </p:txBody>
      </p:sp>
    </p:spTree>
    <p:extLst>
      <p:ext uri="{BB962C8B-B14F-4D97-AF65-F5344CB8AC3E}">
        <p14:creationId xmlns:p14="http://schemas.microsoft.com/office/powerpoint/2010/main" val="403108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E4541-551E-F26E-D52A-B2E5A22EC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0EE07-C814-8412-4D9A-EDFFFC613D02}"/>
              </a:ext>
            </a:extLst>
          </p:cNvPr>
          <p:cNvSpPr txBox="1"/>
          <p:nvPr/>
        </p:nvSpPr>
        <p:spPr>
          <a:xfrm>
            <a:off x="0" y="-20940"/>
            <a:ext cx="290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후</a:t>
            </a:r>
            <a:br>
              <a:rPr lang="en-US" altLang="ko-KR" dirty="0"/>
            </a:br>
            <a:r>
              <a:rPr lang="ko-KR" altLang="en-US" dirty="0"/>
              <a:t>검색 못함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BAAA37-1BA4-FCD7-5EBF-DBC5446E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717"/>
            <a:ext cx="12192000" cy="319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2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35</Words>
  <Application>Microsoft Office PowerPoint</Application>
  <PresentationFormat>와이드스크린</PresentationFormat>
  <Paragraphs>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택신 김</dc:creator>
  <cp:lastModifiedBy>택신 김</cp:lastModifiedBy>
  <cp:revision>10</cp:revision>
  <dcterms:created xsi:type="dcterms:W3CDTF">2024-12-12T08:09:22Z</dcterms:created>
  <dcterms:modified xsi:type="dcterms:W3CDTF">2024-12-16T06:41:24Z</dcterms:modified>
</cp:coreProperties>
</file>