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3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12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43945" y="4628505"/>
            <a:ext cx="17997824" cy="14286"/>
            <a:chOff x="143945" y="4628505"/>
            <a:chExt cx="17997824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4628505"/>
              <a:ext cx="17997824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945" y="6042745"/>
            <a:ext cx="17997824" cy="14286"/>
            <a:chOff x="143945" y="6042745"/>
            <a:chExt cx="17997824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6042745"/>
              <a:ext cx="17997824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5228" y="4092199"/>
            <a:ext cx="11506574" cy="32974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0888" y="7032707"/>
            <a:ext cx="5498068" cy="169195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06707" y="2291098"/>
            <a:ext cx="10543695" cy="1546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497" y="554041"/>
            <a:ext cx="13442289" cy="15394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2823" y="1753097"/>
            <a:ext cx="575525" cy="575525"/>
            <a:chOff x="1092823" y="1753097"/>
            <a:chExt cx="575525" cy="5755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823" y="1753097"/>
              <a:ext cx="575525" cy="575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3338" y="5219048"/>
            <a:ext cx="458520" cy="458514"/>
            <a:chOff x="1903338" y="5219048"/>
            <a:chExt cx="458520" cy="4585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3338" y="5219048"/>
              <a:ext cx="458520" cy="458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6699" y="7398459"/>
            <a:ext cx="458520" cy="458514"/>
            <a:chOff x="1906699" y="7398459"/>
            <a:chExt cx="458520" cy="4585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6699" y="7398459"/>
              <a:ext cx="458520" cy="4585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81489" y="2893593"/>
            <a:ext cx="473779" cy="473773"/>
            <a:chOff x="1881489" y="2893593"/>
            <a:chExt cx="473779" cy="4737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1489" y="2893593"/>
              <a:ext cx="473779" cy="47377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7837" y="1598732"/>
            <a:ext cx="13320918" cy="11358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79472" y="2726678"/>
            <a:ext cx="13114918" cy="192194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79475" y="5036447"/>
            <a:ext cx="13077204" cy="19219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475" y="7269637"/>
            <a:ext cx="13064289" cy="1921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450" y="497251"/>
            <a:ext cx="3727926" cy="15479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8294" y="4371237"/>
            <a:ext cx="458520" cy="458514"/>
            <a:chOff x="728294" y="4371237"/>
            <a:chExt cx="458520" cy="4585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294" y="4371237"/>
              <a:ext cx="458520" cy="4585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1656" y="6550648"/>
            <a:ext cx="458520" cy="458514"/>
            <a:chOff x="731656" y="6550648"/>
            <a:chExt cx="458520" cy="4585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656" y="6550648"/>
              <a:ext cx="458520" cy="458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6446" y="2045783"/>
            <a:ext cx="473779" cy="473773"/>
            <a:chOff x="706446" y="2045783"/>
            <a:chExt cx="473779" cy="4737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46" y="2045783"/>
              <a:ext cx="473779" cy="47377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6856" y="1900418"/>
            <a:ext cx="3278374" cy="10456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6866" y="4210190"/>
            <a:ext cx="3513536" cy="104566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5914" y="6443380"/>
            <a:ext cx="4279565" cy="104566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6856" y="2831336"/>
            <a:ext cx="10993860" cy="104566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9409" y="5190904"/>
            <a:ext cx="11535155" cy="149593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4733" y="7465514"/>
            <a:ext cx="11386622" cy="1045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987617" y="2394428"/>
            <a:ext cx="7251024" cy="965863"/>
            <a:chOff x="2987617" y="2394428"/>
            <a:chExt cx="7251024" cy="9658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617" y="2394428"/>
              <a:ext cx="7251024" cy="9658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22849" y="2394428"/>
            <a:ext cx="3197843" cy="965863"/>
            <a:chOff x="9022849" y="2394428"/>
            <a:chExt cx="3197843" cy="96586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22849" y="2394428"/>
              <a:ext cx="3197843" cy="9658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87617" y="3989033"/>
            <a:ext cx="7634154" cy="965863"/>
            <a:chOff x="2987617" y="3989033"/>
            <a:chExt cx="7634154" cy="9658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7617" y="3989033"/>
              <a:ext cx="7634154" cy="9658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24300" y="4032989"/>
            <a:ext cx="3197843" cy="965863"/>
            <a:chOff x="9724300" y="4032989"/>
            <a:chExt cx="3197843" cy="9658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4300" y="4032989"/>
              <a:ext cx="3197843" cy="9658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7617" y="5583638"/>
            <a:ext cx="8335604" cy="965863"/>
            <a:chOff x="2987617" y="5583638"/>
            <a:chExt cx="8335604" cy="9658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7617" y="5583638"/>
              <a:ext cx="8335604" cy="9658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01333" y="5583638"/>
            <a:ext cx="3197843" cy="965863"/>
            <a:chOff x="10501333" y="5583638"/>
            <a:chExt cx="3197843" cy="9658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01333" y="5583638"/>
              <a:ext cx="3197843" cy="96586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987617" y="7121100"/>
            <a:ext cx="9112637" cy="965863"/>
            <a:chOff x="2987617" y="7121100"/>
            <a:chExt cx="9112637" cy="9658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7617" y="7121100"/>
              <a:ext cx="9112637" cy="9658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323221" y="7121100"/>
            <a:ext cx="3197843" cy="965863"/>
            <a:chOff x="11323221" y="7121100"/>
            <a:chExt cx="3197843" cy="96586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23221" y="7121100"/>
              <a:ext cx="3197843" cy="96586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1672" y="339165"/>
            <a:ext cx="6390244" cy="181967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71176" y="2299024"/>
            <a:ext cx="3495067" cy="134600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48719" y="3949567"/>
            <a:ext cx="3716048" cy="12515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48719" y="5544176"/>
            <a:ext cx="3754143" cy="125151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67767" y="7129205"/>
            <a:ext cx="3701762" cy="122633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67774" y="8780956"/>
            <a:ext cx="1850895" cy="12375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72095" y="2141264"/>
            <a:ext cx="575525" cy="575525"/>
            <a:chOff x="1272095" y="2141264"/>
            <a:chExt cx="575525" cy="5755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095" y="2141264"/>
              <a:ext cx="575525" cy="575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7619" y="3203192"/>
            <a:ext cx="396209" cy="396204"/>
            <a:chOff x="1847619" y="3203192"/>
            <a:chExt cx="396209" cy="3962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7619" y="3203192"/>
              <a:ext cx="396209" cy="3962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0028" y="5289637"/>
            <a:ext cx="396209" cy="396204"/>
            <a:chOff x="1870028" y="5289637"/>
            <a:chExt cx="396209" cy="3962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028" y="5289637"/>
              <a:ext cx="396209" cy="3962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70028" y="7556245"/>
            <a:ext cx="396209" cy="396204"/>
            <a:chOff x="1870028" y="7556245"/>
            <a:chExt cx="396209" cy="3962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028" y="7556245"/>
              <a:ext cx="396209" cy="39620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926" y="554041"/>
            <a:ext cx="4108384" cy="153946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5089" y="1819203"/>
            <a:ext cx="5048475" cy="149579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1532" y="3008437"/>
            <a:ext cx="12825842" cy="147208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56322" y="5103673"/>
            <a:ext cx="12469889" cy="14720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76103" y="7360757"/>
            <a:ext cx="9166175" cy="1022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93469" y="2045524"/>
            <a:ext cx="575525" cy="575525"/>
            <a:chOff x="1293469" y="2045524"/>
            <a:chExt cx="575525" cy="5755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469" y="2045524"/>
              <a:ext cx="575525" cy="575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83494" y="3055904"/>
            <a:ext cx="396209" cy="396204"/>
            <a:chOff x="1983494" y="3055904"/>
            <a:chExt cx="396209" cy="3962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494" y="3055904"/>
              <a:ext cx="396209" cy="3962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87027" y="5205100"/>
            <a:ext cx="396209" cy="396204"/>
            <a:chOff x="1987027" y="5205100"/>
            <a:chExt cx="396209" cy="3962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7027" y="5205100"/>
              <a:ext cx="396209" cy="3962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03855" y="7384753"/>
            <a:ext cx="396209" cy="396204"/>
            <a:chOff x="2003855" y="7384753"/>
            <a:chExt cx="396209" cy="3962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3855" y="7384753"/>
              <a:ext cx="396209" cy="39620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5579" y="547936"/>
            <a:ext cx="4108384" cy="153946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5568" y="1742136"/>
            <a:ext cx="11005894" cy="149579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7979" y="7741213"/>
            <a:ext cx="9740727" cy="192194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8683" y="3407851"/>
            <a:ext cx="14829204" cy="142160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0223" y="4839856"/>
            <a:ext cx="3206432" cy="124037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37922" y="5574708"/>
            <a:ext cx="13934004" cy="14720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88934" y="2732360"/>
            <a:ext cx="2150032" cy="10975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07421" y="7067796"/>
            <a:ext cx="2887185" cy="1202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450" y="554041"/>
            <a:ext cx="14731698" cy="15383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9402" y="3806215"/>
            <a:ext cx="14515765" cy="3779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802801" y="5644930"/>
            <a:ext cx="458520" cy="458514"/>
            <a:chOff x="1802801" y="5644930"/>
            <a:chExt cx="458520" cy="4585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801" y="5644930"/>
              <a:ext cx="458520" cy="4585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450" y="554041"/>
            <a:ext cx="14731698" cy="15383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5810" y="5416693"/>
            <a:ext cx="12696463" cy="20669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02801" y="3363418"/>
            <a:ext cx="458520" cy="458514"/>
            <a:chOff x="1802801" y="3363418"/>
            <a:chExt cx="458520" cy="4585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801" y="3363418"/>
              <a:ext cx="458520" cy="4585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2502" y="3132973"/>
            <a:ext cx="12709403" cy="162898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16913" y="1979428"/>
            <a:ext cx="575525" cy="575525"/>
            <a:chOff x="1316913" y="1979428"/>
            <a:chExt cx="575525" cy="5755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6913" y="1979428"/>
              <a:ext cx="575525" cy="5755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0859" y="1657366"/>
            <a:ext cx="5583637" cy="1495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450" y="554041"/>
            <a:ext cx="14731698" cy="15383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12862" y="2602078"/>
            <a:ext cx="458520" cy="458514"/>
            <a:chOff x="1912862" y="2602078"/>
            <a:chExt cx="458520" cy="4585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2862" y="2602078"/>
              <a:ext cx="458520" cy="4585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3041" y="2447819"/>
            <a:ext cx="13992955" cy="40892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2823" y="1867383"/>
            <a:ext cx="575525" cy="575525"/>
            <a:chOff x="1092823" y="1867383"/>
            <a:chExt cx="575525" cy="5755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823" y="1867383"/>
              <a:ext cx="575525" cy="57552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6769" y="1545321"/>
            <a:ext cx="5583637" cy="149579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12862" y="6525162"/>
            <a:ext cx="458520" cy="458514"/>
            <a:chOff x="1912862" y="6525162"/>
            <a:chExt cx="458520" cy="4585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2862" y="6525162"/>
              <a:ext cx="458520" cy="45851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76585" y="6402178"/>
            <a:ext cx="14585844" cy="3756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74" y="554041"/>
            <a:ext cx="16077936" cy="15383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1504" y="1607294"/>
            <a:ext cx="10476337" cy="10983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1037" y="2304782"/>
            <a:ext cx="11455251" cy="23718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2823" y="1753097"/>
            <a:ext cx="575525" cy="575525"/>
            <a:chOff x="1092823" y="1753097"/>
            <a:chExt cx="575525" cy="5755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823" y="1753097"/>
              <a:ext cx="575525" cy="575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3338" y="4531962"/>
            <a:ext cx="458520" cy="458514"/>
            <a:chOff x="1903338" y="4531962"/>
            <a:chExt cx="458520" cy="4585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338" y="4531962"/>
              <a:ext cx="458520" cy="458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6699" y="6192857"/>
            <a:ext cx="458520" cy="458514"/>
            <a:chOff x="1906699" y="6192857"/>
            <a:chExt cx="458520" cy="4585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6699" y="6192857"/>
              <a:ext cx="458520" cy="4585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12862" y="2500268"/>
            <a:ext cx="473779" cy="473773"/>
            <a:chOff x="1912862" y="2500268"/>
            <a:chExt cx="473779" cy="4737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2862" y="2500268"/>
              <a:ext cx="473779" cy="4737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80928" y="8822517"/>
            <a:ext cx="458520" cy="458514"/>
            <a:chOff x="1880928" y="8822517"/>
            <a:chExt cx="458520" cy="4585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0928" y="8822517"/>
              <a:ext cx="458520" cy="4585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31037" y="4326951"/>
            <a:ext cx="14758937" cy="192194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53447" y="5994589"/>
            <a:ext cx="12968985" cy="276614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31037" y="8666514"/>
            <a:ext cx="7342680" cy="1472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74" y="554041"/>
            <a:ext cx="16077936" cy="15383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0551" y="1607294"/>
            <a:ext cx="9341051" cy="10983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9665" y="2698105"/>
            <a:ext cx="13958651" cy="23718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2823" y="1753097"/>
            <a:ext cx="575525" cy="575525"/>
            <a:chOff x="1092823" y="1753097"/>
            <a:chExt cx="575525" cy="5755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823" y="1753097"/>
              <a:ext cx="575525" cy="575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3338" y="5314286"/>
            <a:ext cx="458520" cy="458514"/>
            <a:chOff x="1903338" y="5314286"/>
            <a:chExt cx="458520" cy="4585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338" y="5314286"/>
              <a:ext cx="458520" cy="458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6699" y="7246078"/>
            <a:ext cx="458520" cy="458514"/>
            <a:chOff x="1906699" y="7246078"/>
            <a:chExt cx="458520" cy="4585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6699" y="7246078"/>
              <a:ext cx="458520" cy="4585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81489" y="2893593"/>
            <a:ext cx="473779" cy="473773"/>
            <a:chOff x="1881489" y="2893593"/>
            <a:chExt cx="473779" cy="4737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1489" y="2893593"/>
              <a:ext cx="473779" cy="47377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31037" y="5109275"/>
            <a:ext cx="11135518" cy="14720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3923" y="7031542"/>
            <a:ext cx="14835651" cy="2371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이태경</cp:lastModifiedBy>
  <cp:revision>1</cp:revision>
  <dcterms:created xsi:type="dcterms:W3CDTF">2023-10-05T20:58:45Z</dcterms:created>
  <dcterms:modified xsi:type="dcterms:W3CDTF">2023-12-11T08:14:43Z</dcterms:modified>
</cp:coreProperties>
</file>