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4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3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3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0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4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4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7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9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1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9B52-3840-4420-9F5B-AA18B753AD57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4AAFBE-5691-4D5B-A4E6-261061477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assion4fashion.blogspot.com/2011/05/sucesso-brecho-dazamiga-e-look-do-di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C6E9E9-21D4-4E91-9AB4-D8D660AE2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40404"/>
            <a:ext cx="5168348" cy="46191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844AD0-D70A-4694-88FD-AE996B24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87014" cy="689113"/>
          </a:xfrm>
        </p:spPr>
        <p:txBody>
          <a:bodyPr>
            <a:normAutofit fontScale="90000"/>
          </a:bodyPr>
          <a:lstStyle/>
          <a:p>
            <a:r>
              <a:rPr lang="pt-BR" sz="5600" dirty="0">
                <a:latin typeface="Calibri" panose="020F0502020204030204" pitchFamily="34" charset="0"/>
                <a:cs typeface="Calibri" panose="020F0502020204030204" pitchFamily="34" charset="0"/>
              </a:rPr>
              <a:t>JUSTIFICATIVA: PORQUE CRIAR O SITE?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0D930-30A4-46AD-A287-D5AAD6BF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9" y="2548788"/>
            <a:ext cx="5816231" cy="23677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me procurou por que queria criar um e-</a:t>
            </a:r>
            <a:r>
              <a:rPr lang="pt-BR" sz="4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comerce</a:t>
            </a: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94B4FC-A968-43E3-97ED-B1BB283F472B}"/>
              </a:ext>
            </a:extLst>
          </p:cNvPr>
          <p:cNvSpPr txBox="1"/>
          <p:nvPr/>
        </p:nvSpPr>
        <p:spPr>
          <a:xfrm>
            <a:off x="3786081" y="9417884"/>
            <a:ext cx="7041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hepassion4fashion.blogspot.com/2011/05/sucesso-brecho-dazamiga-e-look-do-dia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599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C9ED-710B-4CAF-B858-B3CD08BE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DEFINIÇÃO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DAC20-4D56-4E18-B613-53CF8DA5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quer criar um uma maneira de os amigos e clientes possam vender seus produtos de forma fácil, sem precisar de muito dinheiro para anunciar, comprar outros tipos de produtos e trocar entre si, através do sistema de venda on-line e precisa de um site seguro e confiável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973A-2A86-4894-A0C6-346A67E0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397565"/>
            <a:ext cx="8596668" cy="675861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OBJETIVOS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F461-72AF-48E3-8236-10FCE19F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78" y="2412379"/>
            <a:ext cx="6041518" cy="3880773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Nesse site o cliente terá os produtos expostos e permitirá que novos clientes se cadastrem e tenham seus produtos expostos também.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5F4E20-6F6B-4533-B180-20CA5489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4" y="1716157"/>
            <a:ext cx="3781119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371BE-9468-47F6-B08B-6EB516F6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2"/>
            <a:ext cx="8596668" cy="821635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47566-A75A-4977-B540-697295FC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45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site será feito em:</a:t>
            </a:r>
          </a:p>
          <a:p>
            <a:r>
              <a:rPr lang="pt-BR" sz="40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</a:p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3</a:t>
            </a:r>
          </a:p>
          <a:p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</a:p>
          <a:p>
            <a:pPr marL="0" indent="0">
              <a:buNone/>
            </a:pPr>
            <a:endParaRPr lang="pt-BR" sz="4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cliente já possui um domínio e usará um servidor próprio</a:t>
            </a:r>
          </a:p>
        </p:txBody>
      </p:sp>
    </p:spTree>
    <p:extLst>
      <p:ext uri="{BB962C8B-B14F-4D97-AF65-F5344CB8AC3E}">
        <p14:creationId xmlns:p14="http://schemas.microsoft.com/office/powerpoint/2010/main" val="39630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32825-F0B1-4B26-98A8-F5183D8A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90" y="102979"/>
            <a:ext cx="8596668" cy="715617"/>
          </a:xfrm>
        </p:spPr>
        <p:txBody>
          <a:bodyPr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MAPA DO SITE WEB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37CD53-9709-457D-84EB-EBA8CB37D653}"/>
              </a:ext>
            </a:extLst>
          </p:cNvPr>
          <p:cNvSpPr/>
          <p:nvPr/>
        </p:nvSpPr>
        <p:spPr>
          <a:xfrm>
            <a:off x="4670867" y="2869958"/>
            <a:ext cx="1596888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Cadastro de produtos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3F37374-1E8F-48EE-813B-59EE2542CA18}"/>
              </a:ext>
            </a:extLst>
          </p:cNvPr>
          <p:cNvSpPr/>
          <p:nvPr/>
        </p:nvSpPr>
        <p:spPr>
          <a:xfrm>
            <a:off x="4819954" y="3991772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Favoritos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4F53E3-93F1-4274-960C-CD5E7B2F7A34}"/>
              </a:ext>
            </a:extLst>
          </p:cNvPr>
          <p:cNvSpPr/>
          <p:nvPr/>
        </p:nvSpPr>
        <p:spPr>
          <a:xfrm>
            <a:off x="4603347" y="1880882"/>
            <a:ext cx="1590536" cy="60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Perfil cliente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4D16E3-97C2-409A-B60E-7528C0528E3C}"/>
              </a:ext>
            </a:extLst>
          </p:cNvPr>
          <p:cNvSpPr/>
          <p:nvPr/>
        </p:nvSpPr>
        <p:spPr>
          <a:xfrm>
            <a:off x="3217881" y="5089594"/>
            <a:ext cx="1292087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carrinho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C27511-62C4-4784-9F38-FCCA827F2739}"/>
              </a:ext>
            </a:extLst>
          </p:cNvPr>
          <p:cNvSpPr/>
          <p:nvPr/>
        </p:nvSpPr>
        <p:spPr>
          <a:xfrm>
            <a:off x="2948607" y="2794030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Catálogo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062820-6523-4E51-A3C3-7220502B5A7B}"/>
              </a:ext>
            </a:extLst>
          </p:cNvPr>
          <p:cNvSpPr/>
          <p:nvPr/>
        </p:nvSpPr>
        <p:spPr>
          <a:xfrm>
            <a:off x="3808080" y="1047209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B1B6DF4-948C-473F-A455-C409B8A01DB6}"/>
              </a:ext>
            </a:extLst>
          </p:cNvPr>
          <p:cNvSpPr/>
          <p:nvPr/>
        </p:nvSpPr>
        <p:spPr>
          <a:xfrm>
            <a:off x="1805475" y="4026420"/>
            <a:ext cx="1298713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Perfil produto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8FE7018-4497-4BE2-9641-B3B6CBC4532E}"/>
              </a:ext>
            </a:extLst>
          </p:cNvPr>
          <p:cNvSpPr/>
          <p:nvPr/>
        </p:nvSpPr>
        <p:spPr>
          <a:xfrm>
            <a:off x="5469310" y="5089592"/>
            <a:ext cx="1676401" cy="482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Pagina de pagamento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79FAED75-53BA-43B1-9DF7-D255AF71201F}"/>
              </a:ext>
            </a:extLst>
          </p:cNvPr>
          <p:cNvSpPr/>
          <p:nvPr/>
        </p:nvSpPr>
        <p:spPr>
          <a:xfrm>
            <a:off x="1165790" y="1944247"/>
            <a:ext cx="1590536" cy="600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Acesso sem cadastro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FD9A398-ED97-4F8F-8917-011AEE973CF1}"/>
              </a:ext>
            </a:extLst>
          </p:cNvPr>
          <p:cNvCxnSpPr>
            <a:stCxn id="13" idx="3"/>
            <a:endCxn id="9" idx="0"/>
          </p:cNvCxnSpPr>
          <p:nvPr/>
        </p:nvCxnSpPr>
        <p:spPr>
          <a:xfrm>
            <a:off x="5106793" y="1288544"/>
            <a:ext cx="291822" cy="592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017D35EC-2DFF-426C-8C36-44C04A44151E}"/>
              </a:ext>
            </a:extLst>
          </p:cNvPr>
          <p:cNvCxnSpPr>
            <a:stCxn id="13" idx="1"/>
            <a:endCxn id="92" idx="0"/>
          </p:cNvCxnSpPr>
          <p:nvPr/>
        </p:nvCxnSpPr>
        <p:spPr>
          <a:xfrm rot="10800000" flipV="1">
            <a:off x="1961058" y="1288543"/>
            <a:ext cx="1847022" cy="655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9AA67BB3-0BB3-4F01-9AD0-147F41943E1C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5239521" y="2640168"/>
            <a:ext cx="388884" cy="70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C48CFA2B-60C3-42D8-ABF2-844DD230FDC4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>
            <a:off x="4247321" y="3035365"/>
            <a:ext cx="423547" cy="75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CF580F5E-1608-4A6C-83DF-CDFC7BFDAD2B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3730755" y="3143908"/>
            <a:ext cx="956408" cy="1221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do 160">
            <a:extLst>
              <a:ext uri="{FF2B5EF4-FFF2-40B4-BE49-F238E27FC236}">
                <a16:creationId xmlns:a16="http://schemas.microsoft.com/office/drawing/2014/main" id="{00B05B01-E7BA-4309-A54C-FECC517747C3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3597965" y="2180978"/>
            <a:ext cx="1005383" cy="61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93026EE9-E3E0-4BFF-81F2-7CB89F9C8886}"/>
              </a:ext>
            </a:extLst>
          </p:cNvPr>
          <p:cNvCxnSpPr>
            <a:stCxn id="92" idx="2"/>
            <a:endCxn id="11" idx="1"/>
          </p:cNvCxnSpPr>
          <p:nvPr/>
        </p:nvCxnSpPr>
        <p:spPr>
          <a:xfrm rot="16200000" flipH="1">
            <a:off x="2209369" y="2296127"/>
            <a:ext cx="490926" cy="987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: Angulado 178">
            <a:extLst>
              <a:ext uri="{FF2B5EF4-FFF2-40B4-BE49-F238E27FC236}">
                <a16:creationId xmlns:a16="http://schemas.microsoft.com/office/drawing/2014/main" id="{2653E210-CB4D-4342-BF76-09CB44EFD61B}"/>
              </a:ext>
            </a:extLst>
          </p:cNvPr>
          <p:cNvCxnSpPr>
            <a:stCxn id="11" idx="2"/>
            <a:endCxn id="23" idx="3"/>
          </p:cNvCxnSpPr>
          <p:nvPr/>
        </p:nvCxnSpPr>
        <p:spPr>
          <a:xfrm rot="5400000">
            <a:off x="2855548" y="3525339"/>
            <a:ext cx="991056" cy="493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7E871FB8-ED9E-4A5B-ACD8-314F3CDA9FA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359042" y="3979324"/>
            <a:ext cx="615153" cy="160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C0D17B91-66CE-4564-9F02-AB43C4125D64}"/>
              </a:ext>
            </a:extLst>
          </p:cNvPr>
          <p:cNvCxnSpPr>
            <a:stCxn id="23" idx="2"/>
            <a:endCxn id="10" idx="1"/>
          </p:cNvCxnSpPr>
          <p:nvPr/>
        </p:nvCxnSpPr>
        <p:spPr>
          <a:xfrm rot="16200000" flipH="1">
            <a:off x="2425436" y="4538484"/>
            <a:ext cx="821840" cy="7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F295A2BF-B781-4A7F-8C7A-D2348B12A88A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 flipV="1">
            <a:off x="4509968" y="5330927"/>
            <a:ext cx="95934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4768AAA0-A23A-4D64-9858-3A87AFCC888E}"/>
              </a:ext>
            </a:extLst>
          </p:cNvPr>
          <p:cNvSpPr/>
          <p:nvPr/>
        </p:nvSpPr>
        <p:spPr>
          <a:xfrm>
            <a:off x="5433963" y="5853597"/>
            <a:ext cx="1711748" cy="586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conclusão</a:t>
            </a:r>
          </a:p>
        </p:txBody>
      </p: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7CBBB356-2459-4C9E-B910-A9117A481732}"/>
              </a:ext>
            </a:extLst>
          </p:cNvPr>
          <p:cNvCxnSpPr>
            <a:stCxn id="32" idx="2"/>
            <a:endCxn id="191" idx="0"/>
          </p:cNvCxnSpPr>
          <p:nvPr/>
        </p:nvCxnSpPr>
        <p:spPr>
          <a:xfrm rot="5400000">
            <a:off x="6158006" y="5704092"/>
            <a:ext cx="281336" cy="17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A3BE1-D790-48F3-AD2E-DB77B411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096"/>
            <a:ext cx="8596668" cy="1347304"/>
          </a:xfrm>
        </p:spPr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6B0417-7FB7-492D-B09B-5F0C442B0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55525"/>
              </p:ext>
            </p:extLst>
          </p:nvPr>
        </p:nvGraphicFramePr>
        <p:xfrm>
          <a:off x="838200" y="1690689"/>
          <a:ext cx="10515597" cy="3451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49">
                  <a:extLst>
                    <a:ext uri="{9D8B030D-6E8A-4147-A177-3AD203B41FA5}">
                      <a16:colId xmlns:a16="http://schemas.microsoft.com/office/drawing/2014/main" val="2923883921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2016954272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251054405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2279901934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1998128385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3726961816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3099314810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3096927272"/>
                    </a:ext>
                  </a:extLst>
                </a:gridCol>
                <a:gridCol w="1085481">
                  <a:extLst>
                    <a:ext uri="{9D8B030D-6E8A-4147-A177-3AD203B41FA5}">
                      <a16:colId xmlns:a16="http://schemas.microsoft.com/office/drawing/2014/main" val="4106630021"/>
                    </a:ext>
                  </a:extLst>
                </a:gridCol>
              </a:tblGrid>
              <a:tr h="522902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b="1" u="none" strike="noStrike" dirty="0">
                          <a:effectLst/>
                        </a:rPr>
                        <a:t>ETAPAS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1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2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3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4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5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6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3000" u="none" strike="noStrike" dirty="0">
                          <a:effectLst/>
                        </a:rPr>
                        <a:t>7</a:t>
                      </a:r>
                      <a:endParaRPr lang="pt-BR" sz="30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70645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Análise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483626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Planejamentos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903804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codificação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032083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Implementação 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830060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 finalização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03740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encerramento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655590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45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D739D-0DEC-4516-BAF3-5C21AEEE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DC20D49-0322-4CEA-9A07-30B704334C1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134055"/>
              </p:ext>
            </p:extLst>
          </p:nvPr>
        </p:nvGraphicFramePr>
        <p:xfrm>
          <a:off x="3146425" y="40100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o do WordPad" r:id="rId3" imgW="3657600" imgH="181440" progId="WordPad.Document.1">
                  <p:embed/>
                </p:oleObj>
              </mc:Choice>
              <mc:Fallback>
                <p:oleObj name="Documento do WordPad" r:id="rId3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6425" y="40100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883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184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Wingdings 3</vt:lpstr>
      <vt:lpstr>Facetado</vt:lpstr>
      <vt:lpstr>Documento do WordPad</vt:lpstr>
      <vt:lpstr>JUSTIFICATIVA: PORQUE CRIAR O SITE?   </vt:lpstr>
      <vt:lpstr>DEFINIÇÃO DO PROBLEMA</vt:lpstr>
      <vt:lpstr>OBJETIVOS GERAIS</vt:lpstr>
      <vt:lpstr>METODOLOGIA</vt:lpstr>
      <vt:lpstr>MAPA DO SITE WEB</vt:lpstr>
      <vt:lpstr>Cronograma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JUSTIFICATIVA: PORQUE CRIAR O SITE?   </dc:title>
  <dc:creator>Rafael Wanderley Vitor Sá</dc:creator>
  <cp:lastModifiedBy>Rafael Wanderley Vitor Sá</cp:lastModifiedBy>
  <cp:revision>1</cp:revision>
  <dcterms:created xsi:type="dcterms:W3CDTF">2021-12-08T13:12:50Z</dcterms:created>
  <dcterms:modified xsi:type="dcterms:W3CDTF">2021-12-08T19:30:48Z</dcterms:modified>
</cp:coreProperties>
</file>