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79" r:id="rId6"/>
    <p:sldId id="278" r:id="rId7"/>
    <p:sldId id="280" r:id="rId8"/>
    <p:sldId id="281" r:id="rId9"/>
    <p:sldId id="282" r:id="rId10"/>
    <p:sldId id="260" r:id="rId11"/>
    <p:sldId id="285" r:id="rId12"/>
    <p:sldId id="286" r:id="rId13"/>
    <p:sldId id="283" r:id="rId14"/>
    <p:sldId id="287" r:id="rId15"/>
    <p:sldId id="288" r:id="rId16"/>
    <p:sldId id="261" r:id="rId17"/>
    <p:sldId id="289" r:id="rId18"/>
    <p:sldId id="290" r:id="rId19"/>
    <p:sldId id="284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4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87885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27517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4461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342414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39533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438453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38668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36829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86134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2398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549258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1979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0858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11322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00549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294903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8609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330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6292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5.png"  /><Relationship Id="rId4" Type="http://schemas.openxmlformats.org/officeDocument/2006/relationships/image" Target="../media/image16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2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6.png"  /><Relationship Id="rId4" Type="http://schemas.openxmlformats.org/officeDocument/2006/relationships/image" Target="../media/image7.jpe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7" y="4517095"/>
            <a:ext cx="6480040" cy="82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Deep Learning NLP basic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한성대학교 김태민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5711956" y="3717032"/>
            <a:ext cx="6480044" cy="738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딥러닝 자연어처리 기초</a:t>
            </a:r>
            <a:endParaRPr lang="ko-KR" altLang="en-US" sz="4267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99660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80565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Word Embedding 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단어 임베딩</a:t>
            </a:r>
            <a:endParaRPr lang="ko-KR" altLang="en-US" sz="3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4203" y="1881187"/>
            <a:ext cx="9957146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80565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Word Embedding 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단어 임베딩</a:t>
            </a:r>
            <a:endParaRPr lang="ko-KR" altLang="en-US" sz="30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80031" y="1781175"/>
            <a:ext cx="8191500" cy="45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25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</a:t>
            </a:r>
            <a:r>
              <a:rPr lang="ko-KR" altLang="en-US" b="1"/>
              <a:t>의 학습 방법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모델 소개</a:t>
            </a:r>
            <a:endParaRPr lang="ko-KR" altLang="en-US" sz="30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6675" y="1712540"/>
            <a:ext cx="8055271" cy="222604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76791" y="3938587"/>
            <a:ext cx="7202395" cy="316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4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</a:t>
            </a:r>
            <a:r>
              <a:rPr lang="ko-KR" altLang="en-US" b="1"/>
              <a:t>의 학습 방법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모델 소개</a:t>
            </a:r>
            <a:endParaRPr lang="ko-KR" altLang="en-US" sz="3000" b="1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5640" y="1850279"/>
            <a:ext cx="9810447" cy="43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1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</a:t>
            </a:r>
            <a:r>
              <a:rPr lang="ko-KR" altLang="en-US" b="1"/>
              <a:t>의 학습 방법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모델 소개</a:t>
            </a:r>
            <a:endParaRPr lang="ko-KR" altLang="en-US" sz="3000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29776" y="1970417"/>
            <a:ext cx="9692010" cy="445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910" y="973712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GPT-3 </a:t>
            </a:r>
            <a:r>
              <a:rPr lang="ko-KR" altLang="en-US" b="1"/>
              <a:t>예시 </a:t>
            </a:r>
            <a:r>
              <a:rPr lang="en-US" altLang="ko-KR" b="1"/>
              <a:t>:</a:t>
            </a:r>
            <a:r>
              <a:rPr lang="ko-KR" altLang="en-US" b="1"/>
              <a:t> 상식 </a:t>
            </a:r>
            <a:r>
              <a:rPr lang="en-US" altLang="ko-KR" b="1"/>
              <a:t>Q&amp;A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응용</a:t>
            </a:r>
            <a:endParaRPr lang="ko-KR" altLang="en-US" sz="30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7890" y="2014537"/>
            <a:ext cx="7727063" cy="43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7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910" y="973712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GPT-3 </a:t>
            </a:r>
            <a:r>
              <a:rPr lang="ko-KR" altLang="en-US" b="1"/>
              <a:t>예시 </a:t>
            </a:r>
            <a:r>
              <a:rPr lang="en-US" altLang="ko-KR" b="1"/>
              <a:t>:</a:t>
            </a:r>
            <a:r>
              <a:rPr lang="ko-KR" altLang="en-US" b="1"/>
              <a:t> 텍스트 데이터 파싱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응용</a:t>
            </a:r>
            <a:endParaRPr lang="ko-KR" altLang="en-US" sz="30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52799" y="1587909"/>
            <a:ext cx="6553198" cy="51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32910" y="973712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GPT-3 </a:t>
            </a:r>
            <a:r>
              <a:rPr lang="ko-KR" altLang="en-US" b="1"/>
              <a:t>예시 </a:t>
            </a:r>
            <a:r>
              <a:rPr lang="en-US" altLang="ko-KR" b="1"/>
              <a:t>:</a:t>
            </a:r>
            <a:r>
              <a:rPr lang="ko-KR" altLang="en-US" b="1"/>
              <a:t> 의학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응용</a:t>
            </a:r>
            <a:endParaRPr lang="ko-KR" altLang="en-US" sz="30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93435" y="1587909"/>
            <a:ext cx="5743574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8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대규모 </a:t>
            </a:r>
            <a:r>
              <a:rPr lang="en-US" altLang="ko-KR" b="1"/>
              <a:t>LLM</a:t>
            </a:r>
            <a:r>
              <a:rPr lang="ko-KR" altLang="en-US" b="1"/>
              <a:t>의 현 주소</a:t>
            </a:r>
            <a:endParaRPr lang="ko-KR" altLang="en-US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sz="3000" b="1"/>
              <a:t>GPT</a:t>
            </a:r>
            <a:r>
              <a:rPr lang="ko-KR" altLang="en-US" sz="3000" b="1"/>
              <a:t> 응용</a:t>
            </a:r>
            <a:endParaRPr lang="ko-KR" altLang="en-US" sz="3000" b="1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0872" y="1484642"/>
            <a:ext cx="9719983" cy="52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3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en-US" altLang="ko-KR" b="1"/>
              <a:t>Q&amp;A</a:t>
            </a:r>
            <a:endParaRPr lang="ko-KR" altLang="en-US"/>
          </a:p>
        </p:txBody>
      </p:sp>
      <p:pic>
        <p:nvPicPr>
          <p:cNvPr id="6" name="Picture 6" descr="Home | 01 May Leaders Q&amp;A: Your Questions Answered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19463" y="2212925"/>
            <a:ext cx="6351587" cy="243215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182429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>
          <a:xfrm>
            <a:off x="2063552" y="356659"/>
            <a:ext cx="10032437" cy="117928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84178" y="1122655"/>
            <a:ext cx="10238048" cy="5426158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endParaRPr lang="en-US" altLang="ko-KR" sz="2667"/>
          </a:p>
          <a:p>
            <a:pPr lvl="0">
              <a:defRPr/>
            </a:pPr>
            <a:r>
              <a:rPr lang="en-US" altLang="ko-KR" sz="2667" b="1"/>
              <a:t>- </a:t>
            </a:r>
            <a:r>
              <a:rPr lang="ko-KR" altLang="en-US" sz="2667" b="1"/>
              <a:t>자연어 처리 소개</a:t>
            </a:r>
            <a:endParaRPr lang="ko-KR" altLang="en-US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</a:t>
            </a:r>
            <a:r>
              <a:rPr lang="ko-KR" altLang="en-US" sz="2667" b="1"/>
              <a:t>자연어 처리의 응용 분야</a:t>
            </a: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r>
              <a:rPr lang="en-US" altLang="ko-KR" sz="2667" b="1"/>
              <a:t>- </a:t>
            </a:r>
            <a:r>
              <a:rPr lang="ko-KR" altLang="en-US" sz="2667" b="1"/>
              <a:t>자연어 모델 소개</a:t>
            </a:r>
            <a:endParaRPr lang="ko-KR" altLang="en-US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</a:t>
            </a:r>
            <a:r>
              <a:rPr lang="ko-KR" altLang="en-US" sz="2667" b="1"/>
              <a:t>자연어 단어 임베딩</a:t>
            </a:r>
            <a:endParaRPr lang="ko-KR" altLang="en-US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GPT</a:t>
            </a:r>
            <a:r>
              <a:rPr lang="ko-KR" altLang="en-US" sz="2667" b="1"/>
              <a:t> 모델 소개 </a:t>
            </a:r>
            <a:r>
              <a:rPr lang="en-US" altLang="ko-KR" sz="2667" b="1"/>
              <a:t> 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GPT</a:t>
            </a:r>
            <a:r>
              <a:rPr lang="ko-KR" altLang="en-US" sz="2667" b="1"/>
              <a:t> 응용</a:t>
            </a:r>
            <a:endParaRPr lang="ko-KR" altLang="en-US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Q&amp;A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</p:txBody>
      </p:sp>
    </p:spTree>
    <p:extLst>
      <p:ext uri="{BB962C8B-B14F-4D97-AF65-F5344CB8AC3E}">
        <p14:creationId xmlns:p14="http://schemas.microsoft.com/office/powerpoint/2010/main" val="52752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Artificial Intelligence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처리 소개</a:t>
            </a:r>
            <a:endParaRPr lang="ko-KR" altLang="en-US" sz="3000" b="1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48864" y="1608467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5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What is Natural Language Processing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처리 소개</a:t>
            </a:r>
            <a:endParaRPr lang="ko-KR" altLang="en-US" sz="30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9859" y="1690697"/>
            <a:ext cx="6858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01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자연어 처리의 응용 분야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처리의 응용 분야</a:t>
            </a:r>
            <a:endParaRPr lang="ko-KR" altLang="en-US" sz="30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4484" y="1778111"/>
            <a:ext cx="9712759" cy="439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5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자연어 처리의 응용 분야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</p:spPr>
        <p:txBody>
          <a:bodyPr/>
          <a:p>
            <a:pPr lvl="0">
              <a:defRPr/>
            </a:pPr>
            <a:r>
              <a:rPr lang="ko-KR" altLang="en-US" sz="3000" b="1"/>
              <a:t>자연어 처리의 응용 분야</a:t>
            </a:r>
            <a:endParaRPr lang="ko-KR" altLang="en-US" sz="30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2352" y="1796975"/>
            <a:ext cx="5318102" cy="326404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3684" y="4201621"/>
            <a:ext cx="7126352" cy="241256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68280" y="994270"/>
            <a:ext cx="5143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24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Sequential Model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모델 소개</a:t>
            </a:r>
            <a:endParaRPr lang="ko-KR" altLang="en-US" sz="30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1915" y="1478580"/>
            <a:ext cx="7527731" cy="2484739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2406" y="3738375"/>
            <a:ext cx="6226750" cy="292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70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9427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Transformer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모델 소개</a:t>
            </a:r>
            <a:endParaRPr lang="ko-KR" altLang="en-US" sz="3000" b="1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2352" y="1456958"/>
            <a:ext cx="9074198" cy="49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08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2352" y="980565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Embedding spaces</a:t>
            </a:r>
            <a:endParaRPr lang="en-US" altLang="ko-KR" b="1"/>
          </a:p>
        </p:txBody>
      </p:sp>
      <p:sp>
        <p:nvSpPr>
          <p:cNvPr id="6" name="Title 1"/>
          <p:cNvSpPr>
            <a:spLocks noGrp="1"/>
          </p:cNvSpPr>
          <p:nvPr>
            <p:ph type="title" idx="0" hasCustomPrompt="1"/>
          </p:nvPr>
        </p:nvSpPr>
        <p:spPr/>
        <p:txBody>
          <a:bodyPr/>
          <a:p>
            <a:pPr lvl="0">
              <a:defRPr/>
            </a:pPr>
            <a:r>
              <a:rPr lang="ko-KR" altLang="en-US" sz="3000" b="1"/>
              <a:t>자연어 단어 임베딩</a:t>
            </a:r>
            <a:endParaRPr lang="ko-KR" altLang="en-US" sz="30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1619" y="1897063"/>
            <a:ext cx="10120380" cy="39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5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</ep:Words>
  <ep:PresentationFormat>화면 슬라이드 쇼(4:3)</ep:PresentationFormat>
  <ep:Paragraphs>60</ep:Paragraphs>
  <ep:Slides>19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한컴오피스</vt:lpstr>
      <vt:lpstr>슬라이드 1</vt:lpstr>
      <vt:lpstr>목차</vt:lpstr>
      <vt:lpstr>자연어 처리 소개</vt:lpstr>
      <vt:lpstr>자연어 처리 소개</vt:lpstr>
      <vt:lpstr>자연어 처리의 응용 분야</vt:lpstr>
      <vt:lpstr>자연어 처리의 응용 분야</vt:lpstr>
      <vt:lpstr>자연어 모델 소개</vt:lpstr>
      <vt:lpstr>자연어 모델 소개</vt:lpstr>
      <vt:lpstr>자연어 단어 임베딩</vt:lpstr>
      <vt:lpstr>자연어 단어 임베딩</vt:lpstr>
      <vt:lpstr>자연어 단어 임베딩</vt:lpstr>
      <vt:lpstr>GPT 모델 소개</vt:lpstr>
      <vt:lpstr>GPT 모델 소개</vt:lpstr>
      <vt:lpstr>GPT 모델 소개</vt:lpstr>
      <vt:lpstr>GPT 응용</vt:lpstr>
      <vt:lpstr>GPT 응용</vt:lpstr>
      <vt:lpstr>GPT 응용</vt:lpstr>
      <vt:lpstr>GPT 응용</vt:lpstr>
      <vt:lpstr>Q&amp;A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2023-08-11T11:15:52.962</dcterms:created>
  <dc:creator>tm011</dc:creator>
  <cp:lastModifiedBy>tm011</cp:lastModifiedBy>
  <dcterms:modified xsi:type="dcterms:W3CDTF">2023-08-14T12:12:28.832</dcterms:modified>
  <cp:revision>69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