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4" r:id="rId3"/>
    <p:sldId id="286" r:id="rId4"/>
    <p:sldId id="287" r:id="rId5"/>
    <p:sldId id="288" r:id="rId6"/>
    <p:sldId id="290" r:id="rId7"/>
    <p:sldId id="289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93C"/>
    <a:srgbClr val="9DDFD3"/>
    <a:srgbClr val="31326F"/>
    <a:srgbClr val="DBF6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250" d="100"/>
          <a:sy n="250" d="100"/>
        </p:scale>
        <p:origin x="192" y="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73A68C-F40A-4BB3-9234-26A53A0C0F17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C939F-BFF8-4D54-9E21-7282F9A31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120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933E2-F790-485A-9BB7-B9DF474D8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910795-67AD-44A2-8C03-0C0566D13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7DAB75-2E3E-4941-B2F8-2256BEFA7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AE85-322A-428E-8907-61AB49CFE541}" type="datetime1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5196A4-02E9-4489-B807-252930313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8B56FD-5BE6-467F-B4FE-FC203B668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8EE5-90D1-494E-993A-DCBB47F35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513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58866C-A000-41E4-B842-234C4FAE0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47AFB3-A64A-4995-A784-01355D816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409B8C-DA32-49DE-B918-601DD2A2B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5735-9B9E-4E63-BE3D-6D2B60889C85}" type="datetime1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C92C04-58B4-4B66-BBA5-998D26401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1BC0C1-76F4-4576-BF3E-02C470439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8EE5-90D1-494E-993A-DCBB47F35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172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F6BA950-945F-4666-AD4D-BFE43E1559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851584-503A-4E80-9E62-F1FDB0A90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6C3F92-F20A-4939-84DD-091A3C70F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3F8D-9599-4041-AB48-4089D6ADFF32}" type="datetime1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503E54-E850-4967-A249-2425D6803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5C58C0-8318-4544-B73B-E183DD9C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8EE5-90D1-494E-993A-DCBB47F35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95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F6395-31A7-4072-B69B-D618E128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F00F43-6E61-4D6F-A553-334C50089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FB3BEF-17AB-4EB3-8B54-C5AAA65C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88EA-5119-43AD-A264-2D1481C9AAF1}" type="datetime1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D45F8A-7B5A-4BBF-821C-5F7250A9E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633E49-CA7C-4BBE-AEE5-E347F6CE5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8EE5-90D1-494E-993A-DCBB47F35F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80D5A76C-9CE8-4B21-BA7D-0245C4EA5860}"/>
              </a:ext>
            </a:extLst>
          </p:cNvPr>
          <p:cNvSpPr/>
          <p:nvPr userDrawn="1"/>
        </p:nvSpPr>
        <p:spPr>
          <a:xfrm>
            <a:off x="0" y="365124"/>
            <a:ext cx="584200" cy="1168400"/>
          </a:xfrm>
          <a:custGeom>
            <a:avLst/>
            <a:gdLst>
              <a:gd name="connsiteX0" fmla="*/ 0 w 662782"/>
              <a:gd name="connsiteY0" fmla="*/ 0 h 1325564"/>
              <a:gd name="connsiteX1" fmla="*/ 662782 w 662782"/>
              <a:gd name="connsiteY1" fmla="*/ 662782 h 1325564"/>
              <a:gd name="connsiteX2" fmla="*/ 0 w 662782"/>
              <a:gd name="connsiteY2" fmla="*/ 1325564 h 1325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2782" h="1325564">
                <a:moveTo>
                  <a:pt x="0" y="0"/>
                </a:moveTo>
                <a:cubicBezTo>
                  <a:pt x="366044" y="0"/>
                  <a:pt x="662782" y="296738"/>
                  <a:pt x="662782" y="662782"/>
                </a:cubicBezTo>
                <a:cubicBezTo>
                  <a:pt x="662782" y="1028826"/>
                  <a:pt x="366044" y="1325564"/>
                  <a:pt x="0" y="1325564"/>
                </a:cubicBez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835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B4635-E764-48F8-85CD-5F1C45D64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6DB053-6D1A-4C0A-B232-203B9F1DA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F49E48-0B0E-4F97-9D38-C5567C9DA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57A8A-DE7F-4248-9ECB-0A8BC9241242}" type="datetime1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730D42-5C80-43DC-983C-F6416AC84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A0B8DE-628A-425E-A271-38B9C4A3E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8EE5-90D1-494E-993A-DCBB47F35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76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0DDF3D-C42C-4BB4-81AE-7920DDA68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913D2B-5D54-45FB-83F9-F87F031EA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E8BCBD-2B0C-4657-8F4E-74BF2EBDC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EF1D23-D1EC-43CC-904E-95C54C5DC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12B2F-6A5A-4034-8B4A-86D222C6163F}" type="datetime1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01FD8E-87EB-499F-BD83-5854AA843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D431ED-DD61-4360-9D4A-F893E97C3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8EE5-90D1-494E-993A-DCBB47F35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562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24A779-F365-419A-AF96-85270A9DE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80EBC7-E1AF-4553-A5D7-5CEE138AE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D5404F-1526-42FF-B543-86E2DBE94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931FA3-5A61-49D1-BC2A-DDEDF78D91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0D3AE0-CABA-403F-9C39-DFBE055654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4FB85F-B757-49E3-8576-348AAA65F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20BC-6F5B-47C7-98F4-F77B17218F17}" type="datetime1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1F1C9A5-1806-4F34-A742-6AC19E06A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8D89A2-01A9-420D-9365-124350E95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8EE5-90D1-494E-993A-DCBB47F35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41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8AFD7-D1E1-4FC5-873B-94D870CD8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8CBF07-3981-4399-9A22-AA090E080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71988-3A8F-48F7-9B50-2051A16FAC47}" type="datetime1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693A65-5156-4D18-8D12-5631FF68A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625427-62AC-4560-BF18-64F494584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8EE5-90D1-494E-993A-DCBB47F35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575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EB4F28-24B5-4FE6-8EA2-A00A8726F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8062-4476-496C-8F83-77684E33CF20}" type="datetime1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E2F2C8B-1B4F-4F8E-B287-D05B3272C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C4F601-9694-458C-831D-21718EF76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8EE5-90D1-494E-993A-DCBB47F35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504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36B48B-A03D-44E7-8288-B8CB3FD60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DC1683-FCA1-4FD8-B96A-67CAEBC45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A1A351-32C6-4A4B-A9A1-75AD5A39A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3AED43-B4C2-4C4F-B4AA-2C4B89847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6E42-4000-4FAA-BC59-684929054D1A}" type="datetime1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D8536F-2EC0-478B-BCF0-EF9D489B7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72FDE0-793E-40CB-A0CD-A9C03AD12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8EE5-90D1-494E-993A-DCBB47F35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70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AB882-02C8-4CB3-8133-90CE5B59D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31E370-E1ED-438E-9618-081559DDB3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6A4CF0-ED5F-4B32-B43D-80D296AF9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B2CBFC-F0F0-41A4-AA3C-6CC7F9C63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349A-5DC0-420B-9307-8C63133DC83A}" type="datetime1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1050D5-DE6A-4B5A-AA3F-F69E2EAFE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CC82A6-2CD4-479D-A8BB-796C6FF4C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8EE5-90D1-494E-993A-DCBB47F35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63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422A4B-E01A-4F49-8F49-89A4193E2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8282DB-5CF7-42CE-ADCD-A59CC37EF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64EEDC-6090-4B08-BFB8-1ABD5EDBF7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82A73-3089-40BA-B1DC-79D0ADD2CA89}" type="datetime1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B2D41-3970-4022-8BAE-B6E0A2AB5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10EC4C-B0EC-4459-878C-D1A7637D1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88EE5-90D1-494E-993A-DCBB47F35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631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flask-restplus.readthedocs.io/en/stabl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81D8A0-DC82-4B59-A24E-25CB2053E7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WebService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Flask         </a:t>
            </a:r>
            <a:r>
              <a:rPr lang="en-US" altLang="ko-KR" dirty="0" err="1">
                <a:solidFill>
                  <a:schemeClr val="bg1"/>
                </a:solidFill>
              </a:rPr>
              <a:t>streamlit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BE1515-ACAC-4BAB-86A3-073954E9B4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bg1"/>
                </a:solidFill>
              </a:rPr>
              <a:t>Taemin</a:t>
            </a:r>
            <a:r>
              <a:rPr lang="en-US" altLang="ko-KR" dirty="0">
                <a:solidFill>
                  <a:schemeClr val="bg1"/>
                </a:solidFill>
              </a:rPr>
              <a:t> Lee</a:t>
            </a:r>
          </a:p>
          <a:p>
            <a:r>
              <a:rPr lang="en-US" altLang="ko-KR">
                <a:solidFill>
                  <a:schemeClr val="bg1"/>
                </a:solidFill>
              </a:rPr>
              <a:t>2021.04.02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667354-5544-4FE4-83AD-5E0C7AF1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8EE5-90D1-494E-993A-DCBB47F35FF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585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8EE5-90D1-494E-993A-DCBB47F35FF0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" y="0"/>
            <a:ext cx="94633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7906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022816" y="6595869"/>
            <a:ext cx="21691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http://nlplab.iptime.org:41069/</a:t>
            </a:r>
            <a:endParaRPr lang="ko-KR" altLang="en-US" sz="11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99" y="-1785"/>
            <a:ext cx="9344334" cy="6859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6241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CFB2F87-7508-4D49-8A52-B5FD0A3F6E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Streamlit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881545-B359-489E-A82E-86A22E636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8EE5-90D1-494E-993A-DCBB47F35FF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871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Streamlit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8EE5-90D1-494E-993A-DCBB47F35FF0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440" y="23190"/>
            <a:ext cx="7117080" cy="6828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864089" y="1659374"/>
            <a:ext cx="2249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https://streamlit.io/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8367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8EE5-90D1-494E-993A-DCBB47F35FF0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363" y="1014413"/>
            <a:ext cx="9859962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249363" y="5170855"/>
            <a:ext cx="94716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streamlit</a:t>
            </a:r>
            <a:r>
              <a:rPr lang="en-US" altLang="ko-KR" dirty="0"/>
              <a:t> run st_app.py --</a:t>
            </a:r>
            <a:r>
              <a:rPr lang="en-US" altLang="ko-KR" dirty="0" err="1"/>
              <a:t>server.port</a:t>
            </a:r>
            <a:r>
              <a:rPr lang="en-US" altLang="ko-KR" dirty="0"/>
              <a:t> 41069 --</a:t>
            </a:r>
            <a:r>
              <a:rPr lang="en-US" altLang="ko-KR" dirty="0" err="1"/>
              <a:t>server.address</a:t>
            </a:r>
            <a:r>
              <a:rPr lang="en-US" altLang="ko-KR" dirty="0"/>
              <a:t> 0.0.0.0</a:t>
            </a:r>
          </a:p>
        </p:txBody>
      </p:sp>
    </p:spTree>
    <p:extLst>
      <p:ext uri="{BB962C8B-B14F-4D97-AF65-F5344CB8AC3E}">
        <p14:creationId xmlns:p14="http://schemas.microsoft.com/office/powerpoint/2010/main" val="2930904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450" y="1809750"/>
            <a:ext cx="8459788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4533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CFB2F87-7508-4D49-8A52-B5FD0A3F6E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Flask and </a:t>
            </a:r>
            <a:r>
              <a:rPr lang="en-US" altLang="ko-KR" dirty="0" err="1"/>
              <a:t>Streamlit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881545-B359-489E-A82E-86A22E636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8EE5-90D1-494E-993A-DCBB47F35FF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543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822325"/>
            <a:ext cx="10515600" cy="132556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8EE5-90D1-494E-993A-DCBB47F35FF0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11266" name="Picture 2" descr="Rally Car Interior High Resolution Stock Photography and Images - Alam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895927"/>
            <a:ext cx="5372735" cy="395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766" y="4846954"/>
            <a:ext cx="30480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194" y="895927"/>
            <a:ext cx="5624166" cy="395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298" y="5082540"/>
            <a:ext cx="3276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4538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CFB2F87-7508-4D49-8A52-B5FD0A3F6E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웹 서비스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881545-B359-489E-A82E-86A22E636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8EE5-90D1-494E-993A-DCBB47F35FF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856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 </a:t>
            </a:r>
            <a:r>
              <a:rPr lang="en-US" altLang="ko-KR" dirty="0"/>
              <a:t>disabled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8EE5-90D1-494E-993A-DCBB47F35F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39240" y="2705100"/>
            <a:ext cx="1645920" cy="2065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GPU </a:t>
            </a:r>
            <a:r>
              <a:rPr lang="ko-KR" altLang="en-US" dirty="0">
                <a:solidFill>
                  <a:schemeClr val="tx1"/>
                </a:solidFill>
              </a:rPr>
              <a:t>서버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4640580" y="1661160"/>
            <a:ext cx="0" cy="43815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6065520" y="2324100"/>
            <a:ext cx="164592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65520" y="4008120"/>
            <a:ext cx="164592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Mobile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29740" y="2933700"/>
            <a:ext cx="1211580" cy="9182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잘 만든 </a:t>
            </a:r>
            <a:br>
              <a:rPr lang="en-US" altLang="ko-KR" dirty="0"/>
            </a:br>
            <a:r>
              <a:rPr lang="ko-KR" altLang="en-US" dirty="0"/>
              <a:t>모델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67000" y="6227326"/>
            <a:ext cx="3947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뛰어 넘을 수 없는 물리적 장벽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875520" y="3566160"/>
            <a:ext cx="162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err="1"/>
              <a:t>엔드</a:t>
            </a:r>
            <a:r>
              <a:rPr lang="ko-KR" altLang="en-US" dirty="0"/>
              <a:t> 유저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31993" y="1799211"/>
            <a:ext cx="1625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해보고 싶어요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331993" y="5396329"/>
            <a:ext cx="1625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해보고 싶어요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13" name="폭발 2 12"/>
          <p:cNvSpPr/>
          <p:nvPr/>
        </p:nvSpPr>
        <p:spPr>
          <a:xfrm rot="900000">
            <a:off x="10089829" y="410781"/>
            <a:ext cx="1948114" cy="113822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C00000"/>
                </a:solidFill>
                <a:latin typeface="+mj-ea"/>
                <a:ea typeface="+mj-ea"/>
              </a:rPr>
              <a:t>NOT GOOD!</a:t>
            </a:r>
            <a:endParaRPr lang="ko-KR" altLang="en-US" sz="16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pic>
        <p:nvPicPr>
          <p:cNvPr id="1026" name="Picture 2" descr="Client Icons - Download Free Vector Icons | Noun Project">
            <a:extLst>
              <a:ext uri="{FF2B5EF4-FFF2-40B4-BE49-F238E27FC236}">
                <a16:creationId xmlns:a16="http://schemas.microsoft.com/office/drawing/2014/main" id="{C94193A0-97DC-4D1C-93C3-C79C815CF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686" y="2249805"/>
            <a:ext cx="1367790" cy="136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lient Icons - Download Free Vector Icons | Noun Project">
            <a:extLst>
              <a:ext uri="{FF2B5EF4-FFF2-40B4-BE49-F238E27FC236}">
                <a16:creationId xmlns:a16="http://schemas.microsoft.com/office/drawing/2014/main" id="{7B2A4AFA-58E5-4CC8-8061-B0C2F0170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686" y="3982016"/>
            <a:ext cx="1367790" cy="136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692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임베딩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8EE5-90D1-494E-993A-DCBB47F35F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39240" y="2705100"/>
            <a:ext cx="1645920" cy="2065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GPU </a:t>
            </a:r>
            <a:r>
              <a:rPr lang="ko-KR" altLang="en-US" dirty="0">
                <a:solidFill>
                  <a:schemeClr val="tx1"/>
                </a:solidFill>
              </a:rPr>
              <a:t>서버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4640580" y="1661160"/>
            <a:ext cx="0" cy="43815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6065520" y="2324100"/>
            <a:ext cx="164592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65520" y="4008120"/>
            <a:ext cx="164592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Mobile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29740" y="2933700"/>
            <a:ext cx="1211580" cy="9182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잘 만든 </a:t>
            </a:r>
            <a:br>
              <a:rPr lang="en-US" altLang="ko-KR" dirty="0"/>
            </a:br>
            <a:r>
              <a:rPr lang="ko-KR" altLang="en-US" dirty="0"/>
              <a:t>모델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67000" y="6227326"/>
            <a:ext cx="3947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뛰어 넘을 수 없는 물리적 장벽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875520" y="3566160"/>
            <a:ext cx="162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엔드</a:t>
            </a:r>
            <a:r>
              <a:rPr lang="ko-KR" altLang="en-US" dirty="0"/>
              <a:t> 유저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282690" y="2474594"/>
            <a:ext cx="1211580" cy="619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잘 만든 </a:t>
            </a:r>
            <a:br>
              <a:rPr lang="en-US" altLang="ko-KR" dirty="0"/>
            </a:br>
            <a:r>
              <a:rPr lang="ko-KR" altLang="en-US" dirty="0"/>
              <a:t>모델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282690" y="4150994"/>
            <a:ext cx="1211580" cy="619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잘 만든 </a:t>
            </a:r>
            <a:br>
              <a:rPr lang="en-US" altLang="ko-KR" dirty="0"/>
            </a:br>
            <a:r>
              <a:rPr lang="ko-KR" altLang="en-US" dirty="0"/>
              <a:t>모델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31993" y="1799211"/>
            <a:ext cx="162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설치가 안되요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117547" y="5228211"/>
            <a:ext cx="2054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하루 종일 기다려도 결과가 </a:t>
            </a:r>
            <a:r>
              <a:rPr lang="ko-KR" altLang="en-US" dirty="0" err="1"/>
              <a:t>안나와요</a:t>
            </a:r>
            <a:endParaRPr lang="ko-KR" altLang="en-US" dirty="0"/>
          </a:p>
        </p:txBody>
      </p:sp>
      <p:sp>
        <p:nvSpPr>
          <p:cNvPr id="18" name="폭발 2 17"/>
          <p:cNvSpPr/>
          <p:nvPr/>
        </p:nvSpPr>
        <p:spPr>
          <a:xfrm rot="900000">
            <a:off x="10089829" y="410781"/>
            <a:ext cx="1948114" cy="113822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C00000"/>
                </a:solidFill>
                <a:latin typeface="+mj-ea"/>
                <a:ea typeface="+mj-ea"/>
              </a:rPr>
              <a:t>NOT GOOD!</a:t>
            </a:r>
            <a:endParaRPr lang="ko-KR" altLang="en-US" sz="16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pic>
        <p:nvPicPr>
          <p:cNvPr id="19" name="Picture 2" descr="Client Icons - Download Free Vector Icons | Noun Project">
            <a:extLst>
              <a:ext uri="{FF2B5EF4-FFF2-40B4-BE49-F238E27FC236}">
                <a16:creationId xmlns:a16="http://schemas.microsoft.com/office/drawing/2014/main" id="{749A5A52-68F7-4DA1-A68C-806296A6A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686" y="2249805"/>
            <a:ext cx="1367790" cy="136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lient Icons - Download Free Vector Icons | Noun Project">
            <a:extLst>
              <a:ext uri="{FF2B5EF4-FFF2-40B4-BE49-F238E27FC236}">
                <a16:creationId xmlns:a16="http://schemas.microsoft.com/office/drawing/2014/main" id="{7875DAB3-4B8C-4102-B09C-E3F4EED65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686" y="3982016"/>
            <a:ext cx="1367790" cy="136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663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서비스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8EE5-90D1-494E-993A-DCBB47F35FF0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39240" y="2705100"/>
            <a:ext cx="2286000" cy="2065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GPU </a:t>
            </a:r>
            <a:r>
              <a:rPr lang="ko-KR" altLang="en-US" dirty="0">
                <a:solidFill>
                  <a:schemeClr val="tx1"/>
                </a:solidFill>
              </a:rPr>
              <a:t>서버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4640580" y="1661160"/>
            <a:ext cx="0" cy="112014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6065520" y="2324100"/>
            <a:ext cx="164592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65520" y="4008120"/>
            <a:ext cx="164592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Mobile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29740" y="2933700"/>
            <a:ext cx="1211580" cy="9182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잘 만든 </a:t>
            </a:r>
            <a:br>
              <a:rPr lang="en-US" altLang="ko-KR" dirty="0"/>
            </a:br>
            <a:r>
              <a:rPr lang="ko-KR" altLang="en-US" dirty="0"/>
              <a:t>모델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67000" y="6227326"/>
            <a:ext cx="3947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뛰어 넘을 수 없는 물리적 장벽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875520" y="3566160"/>
            <a:ext cx="162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엔드</a:t>
            </a:r>
            <a:r>
              <a:rPr lang="ko-KR" altLang="en-US" dirty="0"/>
              <a:t> 유저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117547" y="1799211"/>
            <a:ext cx="205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개선이 필요해요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117547" y="5465800"/>
            <a:ext cx="2054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보기가 불편해요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18" name="폭발 2 17"/>
          <p:cNvSpPr/>
          <p:nvPr/>
        </p:nvSpPr>
        <p:spPr>
          <a:xfrm rot="900000">
            <a:off x="10089829" y="410781"/>
            <a:ext cx="1948114" cy="113822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7030A0"/>
                </a:solidFill>
                <a:latin typeface="+mj-ea"/>
                <a:ea typeface="+mj-ea"/>
              </a:rPr>
              <a:t>NOT BAD!</a:t>
            </a:r>
            <a:endParaRPr lang="ko-KR" altLang="en-US" sz="16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74670" y="2933700"/>
            <a:ext cx="605790" cy="9182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웹</a:t>
            </a:r>
            <a:br>
              <a:rPr lang="en-US" altLang="ko-KR" dirty="0"/>
            </a:br>
            <a:r>
              <a:rPr lang="ko-KR" altLang="en-US" dirty="0"/>
              <a:t>서버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3977640" y="2781300"/>
            <a:ext cx="1828800" cy="5410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3977640" y="3474720"/>
            <a:ext cx="1828800" cy="1143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328160" y="3284220"/>
            <a:ext cx="112776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</a:t>
            </a:r>
            <a:endParaRPr lang="ko-KR" altLang="en-US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4640580" y="4210050"/>
            <a:ext cx="0" cy="190881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2815590" y="3392805"/>
            <a:ext cx="35052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4" name="Picture 2" descr="Client Icons - Download Free Vector Icons | Noun Project">
            <a:extLst>
              <a:ext uri="{FF2B5EF4-FFF2-40B4-BE49-F238E27FC236}">
                <a16:creationId xmlns:a16="http://schemas.microsoft.com/office/drawing/2014/main" id="{02778690-DB36-4BE0-9824-D323349AB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686" y="2249805"/>
            <a:ext cx="1367790" cy="136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lient Icons - Download Free Vector Icons | Noun Project">
            <a:extLst>
              <a:ext uri="{FF2B5EF4-FFF2-40B4-BE49-F238E27FC236}">
                <a16:creationId xmlns:a16="http://schemas.microsoft.com/office/drawing/2014/main" id="{E8D5A4B7-4536-4F13-9190-AF13A3C7C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686" y="3982016"/>
            <a:ext cx="1367790" cy="136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844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CFB2F87-7508-4D49-8A52-B5FD0A3F6E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Flask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881545-B359-489E-A82E-86A22E636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8EE5-90D1-494E-993A-DCBB47F35FF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257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Flask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8EE5-90D1-494E-993A-DCBB47F35FF0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020" y="1799895"/>
            <a:ext cx="4633200" cy="333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3528060" y="4358640"/>
            <a:ext cx="153162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817" y="792481"/>
            <a:ext cx="3595735" cy="179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202" y="2584567"/>
            <a:ext cx="2047784" cy="2205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684" y="2584567"/>
            <a:ext cx="2084602" cy="2710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1009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Swagger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8EE5-90D1-494E-993A-DCBB47F35FF0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122" name="Picture 2" descr="How to Document an API with Swagger UI | by Andrei Dobra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497" y="1592580"/>
            <a:ext cx="9677493" cy="493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84" y="1592580"/>
            <a:ext cx="4094163" cy="1966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6295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Flask-</a:t>
            </a:r>
            <a:r>
              <a:rPr lang="en-US" altLang="ko-KR" dirty="0" err="1"/>
              <a:t>RestPlus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https://flask-restplus.readthedocs.io/en/stable/</a:t>
            </a:r>
            <a:endParaRPr lang="en-US" altLang="ko-KR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$</a:t>
            </a:r>
            <a:r>
              <a:rPr lang="en-US" altLang="ko-KR" dirty="0"/>
              <a:t> pip install flask-</a:t>
            </a:r>
            <a:r>
              <a:rPr lang="en-US" altLang="ko-KR" dirty="0" err="1"/>
              <a:t>restplus</a:t>
            </a:r>
            <a:r>
              <a:rPr lang="en-US" altLang="ko-KR" dirty="0"/>
              <a:t> 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8EE5-90D1-494E-993A-DCBB47F35FF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79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C93C"/>
      </a:accent1>
      <a:accent2>
        <a:srgbClr val="DBF6E9"/>
      </a:accent2>
      <a:accent3>
        <a:srgbClr val="9DDFD3"/>
      </a:accent3>
      <a:accent4>
        <a:srgbClr val="31326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pub">
      <a:majorFont>
        <a:latin typeface="KoPubWorld돋움체_Pro Bold"/>
        <a:ea typeface="KoPubWorld돋움체_Pro Bold"/>
        <a:cs typeface=""/>
      </a:majorFont>
      <a:minorFont>
        <a:latin typeface="KoPubWorld돋움체_Pro Medium"/>
        <a:ea typeface="KoPubWorld돋움체_Pro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10149</TotalTime>
  <Words>181</Words>
  <Application>Microsoft Office PowerPoint</Application>
  <PresentationFormat>와이드스크린</PresentationFormat>
  <Paragraphs>84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KoPubWorld돋움체_Pro Bold</vt:lpstr>
      <vt:lpstr>KoPubWorld돋움체_Pro Medium</vt:lpstr>
      <vt:lpstr>맑은 고딕</vt:lpstr>
      <vt:lpstr>Arial</vt:lpstr>
      <vt:lpstr>Office 테마</vt:lpstr>
      <vt:lpstr>WebService Flask         streamlit</vt:lpstr>
      <vt:lpstr>웹 서비스</vt:lpstr>
      <vt:lpstr>서비스 disabled</vt:lpstr>
      <vt:lpstr>임베딩</vt:lpstr>
      <vt:lpstr>웹 서비스</vt:lpstr>
      <vt:lpstr>Flask</vt:lpstr>
      <vt:lpstr>Flask</vt:lpstr>
      <vt:lpstr>Swagger</vt:lpstr>
      <vt:lpstr>Flask-RestPlus</vt:lpstr>
      <vt:lpstr>PowerPoint 프레젠테이션</vt:lpstr>
      <vt:lpstr>PowerPoint 프레젠테이션</vt:lpstr>
      <vt:lpstr>Streamlit</vt:lpstr>
      <vt:lpstr>Streamlit</vt:lpstr>
      <vt:lpstr>PowerPoint 프레젠테이션</vt:lpstr>
      <vt:lpstr>PowerPoint 프레젠테이션</vt:lpstr>
      <vt:lpstr>Flask and Streamlit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MRC</dc:title>
  <dc:creator>이태민</dc:creator>
  <cp:lastModifiedBy>이태민</cp:lastModifiedBy>
  <cp:revision>93</cp:revision>
  <dcterms:created xsi:type="dcterms:W3CDTF">2021-03-24T07:08:28Z</dcterms:created>
  <dcterms:modified xsi:type="dcterms:W3CDTF">2021-07-21T06:04:53Z</dcterms:modified>
</cp:coreProperties>
</file>