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62" r:id="rId5"/>
    <p:sldId id="257" r:id="rId6"/>
    <p:sldId id="259" r:id="rId7"/>
    <p:sldId id="263" r:id="rId8"/>
    <p:sldId id="271" r:id="rId9"/>
    <p:sldId id="272" r:id="rId10"/>
    <p:sldId id="299" r:id="rId11"/>
    <p:sldId id="291" r:id="rId12"/>
    <p:sldId id="292" r:id="rId13"/>
    <p:sldId id="293" r:id="rId14"/>
    <p:sldId id="275" r:id="rId15"/>
    <p:sldId id="274" r:id="rId16"/>
    <p:sldId id="276" r:id="rId17"/>
    <p:sldId id="278" r:id="rId18"/>
    <p:sldId id="279" r:id="rId19"/>
    <p:sldId id="280" r:id="rId20"/>
    <p:sldId id="281" r:id="rId21"/>
    <p:sldId id="282" r:id="rId22"/>
    <p:sldId id="285" r:id="rId23"/>
    <p:sldId id="284" r:id="rId24"/>
    <p:sldId id="286" r:id="rId25"/>
    <p:sldId id="294" r:id="rId26"/>
    <p:sldId id="295" r:id="rId27"/>
    <p:sldId id="297" r:id="rId28"/>
    <p:sldId id="301" r:id="rId29"/>
    <p:sldId id="302" r:id="rId30"/>
    <p:sldId id="305" r:id="rId31"/>
    <p:sldId id="266" r:id="rId32"/>
    <p:sldId id="303" r:id="rId33"/>
    <p:sldId id="304" r:id="rId34"/>
    <p:sldId id="265" r:id="rId35"/>
    <p:sldId id="268" r:id="rId36"/>
    <p:sldId id="26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000"/>
    <a:srgbClr val="FFFFFF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4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7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2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7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889504"/>
            <a:ext cx="12192000" cy="169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760976"/>
            <a:ext cx="10515600" cy="13286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4589463"/>
            <a:ext cx="12192000" cy="86169"/>
          </a:xfrm>
          <a:prstGeom prst="rect">
            <a:avLst/>
          </a:prstGeom>
          <a:solidFill>
            <a:srgbClr val="6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3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3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5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7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6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6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E1630-1B50-410F-B92A-A48BD395199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9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21.png"/><Relationship Id="rId26" Type="http://schemas.openxmlformats.org/officeDocument/2006/relationships/image" Target="../media/image34.png"/><Relationship Id="rId3" Type="http://schemas.openxmlformats.org/officeDocument/2006/relationships/image" Target="../media/image2511.png"/><Relationship Id="rId21" Type="http://schemas.openxmlformats.org/officeDocument/2006/relationships/image" Target="../media/image651.png"/><Relationship Id="rId12" Type="http://schemas.openxmlformats.org/officeDocument/2006/relationships/image" Target="../media/image521.png"/><Relationship Id="rId25" Type="http://schemas.openxmlformats.org/officeDocument/2006/relationships/image" Target="../media/image690.png"/><Relationship Id="rId2" Type="http://schemas.openxmlformats.org/officeDocument/2006/relationships/image" Target="../media/image2111.png"/><Relationship Id="rId20" Type="http://schemas.openxmlformats.org/officeDocument/2006/relationships/image" Target="../media/image641.png"/><Relationship Id="rId29" Type="http://schemas.openxmlformats.org/officeDocument/2006/relationships/image" Target="../media/image3410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33.png"/><Relationship Id="rId5" Type="http://schemas.openxmlformats.org/officeDocument/2006/relationships/image" Target="../media/image3110.png"/><Relationship Id="rId23" Type="http://schemas.openxmlformats.org/officeDocument/2006/relationships/image" Target="../media/image671.png"/><Relationship Id="rId28" Type="http://schemas.openxmlformats.org/officeDocument/2006/relationships/image" Target="../media/image3310.png"/><Relationship Id="rId19" Type="http://schemas.openxmlformats.org/officeDocument/2006/relationships/image" Target="../media/image631.png"/><Relationship Id="rId4" Type="http://schemas.openxmlformats.org/officeDocument/2006/relationships/image" Target="../media/image2811.png"/><Relationship Id="rId22" Type="http://schemas.openxmlformats.org/officeDocument/2006/relationships/image" Target="../media/image661.png"/><Relationship Id="rId27" Type="http://schemas.openxmlformats.org/officeDocument/2006/relationships/image" Target="../media/image7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2.png"/><Relationship Id="rId26" Type="http://schemas.openxmlformats.org/officeDocument/2006/relationships/image" Target="../media/image34.png"/><Relationship Id="rId39" Type="http://schemas.openxmlformats.org/officeDocument/2006/relationships/image" Target="../media/image355.png"/><Relationship Id="rId21" Type="http://schemas.openxmlformats.org/officeDocument/2006/relationships/image" Target="../media/image65.png"/><Relationship Id="rId34" Type="http://schemas.openxmlformats.org/officeDocument/2006/relationships/image" Target="../media/image38.png"/><Relationship Id="rId12" Type="http://schemas.openxmlformats.org/officeDocument/2006/relationships/image" Target="../media/image52.png"/><Relationship Id="rId25" Type="http://schemas.openxmlformats.org/officeDocument/2006/relationships/image" Target="../media/image69.png"/><Relationship Id="rId33" Type="http://schemas.openxmlformats.org/officeDocument/2006/relationships/image" Target="../media/image37.png"/><Relationship Id="rId38" Type="http://schemas.openxmlformats.org/officeDocument/2006/relationships/image" Target="../media/image354.png"/><Relationship Id="rId20" Type="http://schemas.openxmlformats.org/officeDocument/2006/relationships/image" Target="../media/image64.png"/><Relationship Id="rId29" Type="http://schemas.openxmlformats.org/officeDocument/2006/relationships/image" Target="../media/image251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33.png"/><Relationship Id="rId32" Type="http://schemas.openxmlformats.org/officeDocument/2006/relationships/image" Target="../media/image341.png"/><Relationship Id="rId37" Type="http://schemas.openxmlformats.org/officeDocument/2006/relationships/image" Target="../media/image331.png"/><Relationship Id="rId40" Type="http://schemas.openxmlformats.org/officeDocument/2006/relationships/image" Target="../media/image356.png"/><Relationship Id="rId23" Type="http://schemas.openxmlformats.org/officeDocument/2006/relationships/image" Target="../media/image67.png"/><Relationship Id="rId28" Type="http://schemas.openxmlformats.org/officeDocument/2006/relationships/image" Target="../media/image210.png"/><Relationship Id="rId36" Type="http://schemas.openxmlformats.org/officeDocument/2006/relationships/image" Target="../media/image40.png"/><Relationship Id="rId19" Type="http://schemas.openxmlformats.org/officeDocument/2006/relationships/image" Target="../media/image63.png"/><Relationship Id="rId31" Type="http://schemas.openxmlformats.org/officeDocument/2006/relationships/image" Target="../media/image310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281.png"/><Relationship Id="rId35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29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2.png"/><Relationship Id="rId39" Type="http://schemas.openxmlformats.org/officeDocument/2006/relationships/image" Target="../media/image75.png"/><Relationship Id="rId21" Type="http://schemas.openxmlformats.org/officeDocument/2006/relationships/image" Target="../media/image65.png"/><Relationship Id="rId47" Type="http://schemas.openxmlformats.org/officeDocument/2006/relationships/image" Target="../media/image336.png"/><Relationship Id="rId34" Type="http://schemas.openxmlformats.org/officeDocument/2006/relationships/image" Target="../media/image55.png"/><Relationship Id="rId42" Type="http://schemas.openxmlformats.org/officeDocument/2006/relationships/image" Target="../media/image21.png"/><Relationship Id="rId12" Type="http://schemas.openxmlformats.org/officeDocument/2006/relationships/image" Target="../media/image52.png"/><Relationship Id="rId25" Type="http://schemas.openxmlformats.org/officeDocument/2006/relationships/image" Target="../media/image34.png"/><Relationship Id="rId33" Type="http://schemas.openxmlformats.org/officeDocument/2006/relationships/image" Target="../media/image54.png"/><Relationship Id="rId38" Type="http://schemas.openxmlformats.org/officeDocument/2006/relationships/image" Target="../media/image74.png"/><Relationship Id="rId46" Type="http://schemas.openxmlformats.org/officeDocument/2006/relationships/image" Target="../media/image342.png"/><Relationship Id="rId20" Type="http://schemas.openxmlformats.org/officeDocument/2006/relationships/image" Target="../media/image64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32" Type="http://schemas.openxmlformats.org/officeDocument/2006/relationships/image" Target="../media/image53.png"/><Relationship Id="rId37" Type="http://schemas.openxmlformats.org/officeDocument/2006/relationships/image" Target="../media/image73.png"/><Relationship Id="rId40" Type="http://schemas.openxmlformats.org/officeDocument/2006/relationships/image" Target="../media/image76.png"/><Relationship Id="rId45" Type="http://schemas.openxmlformats.org/officeDocument/2006/relationships/image" Target="../media/image31.png"/><Relationship Id="rId23" Type="http://schemas.openxmlformats.org/officeDocument/2006/relationships/image" Target="../media/image67.png"/><Relationship Id="rId28" Type="http://schemas.openxmlformats.org/officeDocument/2006/relationships/image" Target="../media/image48.png"/><Relationship Id="rId36" Type="http://schemas.openxmlformats.org/officeDocument/2006/relationships/image" Target="../media/image72.png"/><Relationship Id="rId19" Type="http://schemas.openxmlformats.org/officeDocument/2006/relationships/image" Target="../media/image63.png"/><Relationship Id="rId31" Type="http://schemas.openxmlformats.org/officeDocument/2006/relationships/image" Target="../media/image51.png"/><Relationship Id="rId44" Type="http://schemas.openxmlformats.org/officeDocument/2006/relationships/image" Target="../media/image28.png"/><Relationship Id="rId22" Type="http://schemas.openxmlformats.org/officeDocument/2006/relationships/image" Target="../media/image66.png"/><Relationship Id="rId27" Type="http://schemas.openxmlformats.org/officeDocument/2006/relationships/image" Target="../media/image471.png"/><Relationship Id="rId30" Type="http://schemas.openxmlformats.org/officeDocument/2006/relationships/image" Target="../media/image50.png"/><Relationship Id="rId35" Type="http://schemas.openxmlformats.org/officeDocument/2006/relationships/image" Target="../media/image56.png"/><Relationship Id="rId4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257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25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11" Type="http://schemas.openxmlformats.org/officeDocument/2006/relationships/image" Target="../media/image255.png"/><Relationship Id="rId5" Type="http://schemas.openxmlformats.org/officeDocument/2006/relationships/image" Target="../media/image80.png"/><Relationship Id="rId10" Type="http://schemas.openxmlformats.org/officeDocument/2006/relationships/image" Target="../media/image25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25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image" Target="../media/image101.png"/><Relationship Id="rId26" Type="http://schemas.openxmlformats.org/officeDocument/2006/relationships/image" Target="../media/image105.png"/><Relationship Id="rId3" Type="http://schemas.openxmlformats.org/officeDocument/2006/relationships/image" Target="../media/image86.png"/><Relationship Id="rId21" Type="http://schemas.openxmlformats.org/officeDocument/2006/relationships/image" Target="../media/image99.png"/><Relationship Id="rId34" Type="http://schemas.openxmlformats.org/officeDocument/2006/relationships/image" Target="../media/image113.png"/><Relationship Id="rId7" Type="http://schemas.openxmlformats.org/officeDocument/2006/relationships/image" Target="../media/image90.png"/><Relationship Id="rId12" Type="http://schemas.openxmlformats.org/officeDocument/2006/relationships/image" Target="../media/image93.png"/><Relationship Id="rId25" Type="http://schemas.openxmlformats.org/officeDocument/2006/relationships/image" Target="../media/image104.png"/><Relationship Id="rId33" Type="http://schemas.openxmlformats.org/officeDocument/2006/relationships/image" Target="../media/image112.png"/><Relationship Id="rId38" Type="http://schemas.openxmlformats.org/officeDocument/2006/relationships/image" Target="../media/image117.png"/><Relationship Id="rId2" Type="http://schemas.openxmlformats.org/officeDocument/2006/relationships/image" Target="../media/image68.png"/><Relationship Id="rId20" Type="http://schemas.openxmlformats.org/officeDocument/2006/relationships/image" Target="../media/image98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85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37" Type="http://schemas.openxmlformats.org/officeDocument/2006/relationships/image" Target="../media/image116.png"/><Relationship Id="rId5" Type="http://schemas.openxmlformats.org/officeDocument/2006/relationships/image" Target="../media/image88.png"/><Relationship Id="rId15" Type="http://schemas.openxmlformats.org/officeDocument/2006/relationships/image" Target="../media/image96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36" Type="http://schemas.openxmlformats.org/officeDocument/2006/relationships/image" Target="../media/image115.png"/><Relationship Id="rId10" Type="http://schemas.openxmlformats.org/officeDocument/2006/relationships/image" Target="../media/image70.png"/><Relationship Id="rId19" Type="http://schemas.openxmlformats.org/officeDocument/2006/relationships/image" Target="../media/image97.png"/><Relationship Id="rId31" Type="http://schemas.openxmlformats.org/officeDocument/2006/relationships/image" Target="../media/image110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5.png"/><Relationship Id="rId22" Type="http://schemas.openxmlformats.org/officeDocument/2006/relationships/image" Target="../media/image100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35" Type="http://schemas.openxmlformats.org/officeDocument/2006/relationships/image" Target="../media/image114.png"/><Relationship Id="rId8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94.png"/><Relationship Id="rId8" Type="http://schemas.openxmlformats.org/officeDocument/2006/relationships/image" Target="../media/image123.png"/><Relationship Id="rId13" Type="http://schemas.openxmlformats.org/officeDocument/2006/relationships/image" Target="../media/image170.png"/><Relationship Id="rId21" Type="http://schemas.openxmlformats.org/officeDocument/2006/relationships/image" Target="../media/image197.png"/><Relationship Id="rId17" Type="http://schemas.openxmlformats.org/officeDocument/2006/relationships/image" Target="../media/image193.png"/><Relationship Id="rId12" Type="http://schemas.openxmlformats.org/officeDocument/2006/relationships/image" Target="../media/image169.png"/><Relationship Id="rId20" Type="http://schemas.openxmlformats.org/officeDocument/2006/relationships/image" Target="../media/image196.png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68.png"/><Relationship Id="rId15" Type="http://schemas.openxmlformats.org/officeDocument/2006/relationships/image" Target="../media/image172.png"/><Relationship Id="rId19" Type="http://schemas.openxmlformats.org/officeDocument/2006/relationships/image" Target="../media/image195.png"/><Relationship Id="rId22" Type="http://schemas.openxmlformats.org/officeDocument/2006/relationships/image" Target="../media/image198.png"/><Relationship Id="rId14" Type="http://schemas.openxmlformats.org/officeDocument/2006/relationships/image" Target="../media/image1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55" Type="http://schemas.openxmlformats.org/officeDocument/2006/relationships/image" Target="../media/image203.png"/><Relationship Id="rId63" Type="http://schemas.openxmlformats.org/officeDocument/2006/relationships/image" Target="../media/image212.png"/><Relationship Id="rId68" Type="http://schemas.openxmlformats.org/officeDocument/2006/relationships/image" Target="../media/image217.png"/><Relationship Id="rId76" Type="http://schemas.openxmlformats.org/officeDocument/2006/relationships/image" Target="../media/image225.png"/><Relationship Id="rId42" Type="http://schemas.openxmlformats.org/officeDocument/2006/relationships/image" Target="../media/image173.png"/><Relationship Id="rId84" Type="http://schemas.openxmlformats.org/officeDocument/2006/relationships/image" Target="../media/image234.png"/><Relationship Id="rId59" Type="http://schemas.openxmlformats.org/officeDocument/2006/relationships/image" Target="../media/image207.png"/><Relationship Id="rId67" Type="http://schemas.openxmlformats.org/officeDocument/2006/relationships/image" Target="../media/image216.png"/><Relationship Id="rId71" Type="http://schemas.openxmlformats.org/officeDocument/2006/relationships/image" Target="../media/image220.png"/><Relationship Id="rId54" Type="http://schemas.openxmlformats.org/officeDocument/2006/relationships/image" Target="../media/image202.png"/><Relationship Id="rId62" Type="http://schemas.openxmlformats.org/officeDocument/2006/relationships/image" Target="../media/image211.png"/><Relationship Id="rId70" Type="http://schemas.openxmlformats.org/officeDocument/2006/relationships/image" Target="../media/image219.png"/><Relationship Id="rId75" Type="http://schemas.openxmlformats.org/officeDocument/2006/relationships/image" Target="../media/image224.png"/><Relationship Id="rId41" Type="http://schemas.openxmlformats.org/officeDocument/2006/relationships/image" Target="../media/image172.png"/><Relationship Id="rId83" Type="http://schemas.openxmlformats.org/officeDocument/2006/relationships/image" Target="../media/image233.png"/><Relationship Id="rId1" Type="http://schemas.openxmlformats.org/officeDocument/2006/relationships/slideLayout" Target="../slideLayouts/slideLayout6.xml"/><Relationship Id="rId53" Type="http://schemas.openxmlformats.org/officeDocument/2006/relationships/image" Target="../media/image201.png"/><Relationship Id="rId58" Type="http://schemas.openxmlformats.org/officeDocument/2006/relationships/image" Target="../media/image206.png"/><Relationship Id="rId66" Type="http://schemas.openxmlformats.org/officeDocument/2006/relationships/image" Target="../media/image215.png"/><Relationship Id="rId74" Type="http://schemas.openxmlformats.org/officeDocument/2006/relationships/image" Target="../media/image223.png"/><Relationship Id="rId79" Type="http://schemas.openxmlformats.org/officeDocument/2006/relationships/image" Target="../media/image228.png"/><Relationship Id="rId57" Type="http://schemas.openxmlformats.org/officeDocument/2006/relationships/image" Target="../media/image205.png"/><Relationship Id="rId61" Type="http://schemas.openxmlformats.org/officeDocument/2006/relationships/image" Target="../media/image209.png"/><Relationship Id="rId82" Type="http://schemas.openxmlformats.org/officeDocument/2006/relationships/image" Target="../media/image232.png"/><Relationship Id="rId52" Type="http://schemas.openxmlformats.org/officeDocument/2006/relationships/image" Target="../media/image200.png"/><Relationship Id="rId60" Type="http://schemas.openxmlformats.org/officeDocument/2006/relationships/image" Target="../media/image208.png"/><Relationship Id="rId65" Type="http://schemas.openxmlformats.org/officeDocument/2006/relationships/image" Target="../media/image214.png"/><Relationship Id="rId73" Type="http://schemas.openxmlformats.org/officeDocument/2006/relationships/image" Target="../media/image222.png"/><Relationship Id="rId44" Type="http://schemas.openxmlformats.org/officeDocument/2006/relationships/image" Target="../media/image186.png"/><Relationship Id="rId78" Type="http://schemas.openxmlformats.org/officeDocument/2006/relationships/image" Target="../media/image227.png"/><Relationship Id="rId81" Type="http://schemas.openxmlformats.org/officeDocument/2006/relationships/image" Target="../media/image231.png"/><Relationship Id="rId56" Type="http://schemas.openxmlformats.org/officeDocument/2006/relationships/image" Target="../media/image204.png"/><Relationship Id="rId64" Type="http://schemas.openxmlformats.org/officeDocument/2006/relationships/image" Target="../media/image213.png"/><Relationship Id="rId69" Type="http://schemas.openxmlformats.org/officeDocument/2006/relationships/image" Target="../media/image218.png"/><Relationship Id="rId77" Type="http://schemas.openxmlformats.org/officeDocument/2006/relationships/image" Target="../media/image226.png"/><Relationship Id="rId43" Type="http://schemas.openxmlformats.org/officeDocument/2006/relationships/image" Target="../media/image185.png"/><Relationship Id="rId51" Type="http://schemas.openxmlformats.org/officeDocument/2006/relationships/image" Target="../media/image199.png"/><Relationship Id="rId72" Type="http://schemas.openxmlformats.org/officeDocument/2006/relationships/image" Target="../media/image221.png"/><Relationship Id="rId80" Type="http://schemas.openxmlformats.org/officeDocument/2006/relationships/image" Target="../media/image229.png"/></Relationships>
</file>

<file path=ppt/slides/_rels/slide2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273.png"/><Relationship Id="rId34" Type="http://schemas.openxmlformats.org/officeDocument/2006/relationships/image" Target="../media/image267.png"/><Relationship Id="rId42" Type="http://schemas.openxmlformats.org/officeDocument/2006/relationships/image" Target="../media/image276.png"/><Relationship Id="rId33" Type="http://schemas.openxmlformats.org/officeDocument/2006/relationships/image" Target="../media/image266.png"/><Relationship Id="rId38" Type="http://schemas.openxmlformats.org/officeDocument/2006/relationships/image" Target="../media/image272.png"/><Relationship Id="rId29" Type="http://schemas.openxmlformats.org/officeDocument/2006/relationships/image" Target="../media/image262.png"/><Relationship Id="rId41" Type="http://schemas.openxmlformats.org/officeDocument/2006/relationships/image" Target="../media/image275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72.png"/><Relationship Id="rId32" Type="http://schemas.openxmlformats.org/officeDocument/2006/relationships/image" Target="../media/image265.png"/><Relationship Id="rId24" Type="http://schemas.openxmlformats.org/officeDocument/2006/relationships/image" Target="../media/image249.png"/><Relationship Id="rId37" Type="http://schemas.openxmlformats.org/officeDocument/2006/relationships/image" Target="../media/image271.png"/><Relationship Id="rId40" Type="http://schemas.openxmlformats.org/officeDocument/2006/relationships/image" Target="../media/image274.png"/><Relationship Id="rId28" Type="http://schemas.openxmlformats.org/officeDocument/2006/relationships/image" Target="../media/image261.png"/><Relationship Id="rId36" Type="http://schemas.openxmlformats.org/officeDocument/2006/relationships/image" Target="../media/image269.png"/><Relationship Id="rId31" Type="http://schemas.openxmlformats.org/officeDocument/2006/relationships/image" Target="../media/image264.png"/><Relationship Id="rId27" Type="http://schemas.openxmlformats.org/officeDocument/2006/relationships/image" Target="../media/image259.png"/><Relationship Id="rId30" Type="http://schemas.openxmlformats.org/officeDocument/2006/relationships/image" Target="../media/image263.png"/><Relationship Id="rId35" Type="http://schemas.openxmlformats.org/officeDocument/2006/relationships/image" Target="../media/image26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20.png"/><Relationship Id="rId21" Type="http://schemas.openxmlformats.org/officeDocument/2006/relationships/image" Target="../media/image650.png"/><Relationship Id="rId34" Type="http://schemas.openxmlformats.org/officeDocument/2006/relationships/image" Target="../media/image286.png"/><Relationship Id="rId50" Type="http://schemas.openxmlformats.org/officeDocument/2006/relationships/image" Target="../media/image358.png"/><Relationship Id="rId47" Type="http://schemas.openxmlformats.org/officeDocument/2006/relationships/image" Target="../media/image292.png"/><Relationship Id="rId42" Type="http://schemas.openxmlformats.org/officeDocument/2006/relationships/image" Target="../media/image2110.png"/><Relationship Id="rId12" Type="http://schemas.openxmlformats.org/officeDocument/2006/relationships/image" Target="../media/image520.png"/><Relationship Id="rId25" Type="http://schemas.openxmlformats.org/officeDocument/2006/relationships/image" Target="../media/image34.png"/><Relationship Id="rId33" Type="http://schemas.openxmlformats.org/officeDocument/2006/relationships/image" Target="../media/image285.png"/><Relationship Id="rId46" Type="http://schemas.openxmlformats.org/officeDocument/2006/relationships/image" Target="../media/image343.png"/><Relationship Id="rId20" Type="http://schemas.openxmlformats.org/officeDocument/2006/relationships/image" Target="../media/image640.png"/><Relationship Id="rId29" Type="http://schemas.openxmlformats.org/officeDocument/2006/relationships/image" Target="../media/image279.png"/><Relationship Id="rId41" Type="http://schemas.openxmlformats.org/officeDocument/2006/relationships/image" Target="../media/image291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33.png"/><Relationship Id="rId32" Type="http://schemas.openxmlformats.org/officeDocument/2006/relationships/image" Target="../media/image284.png"/><Relationship Id="rId40" Type="http://schemas.openxmlformats.org/officeDocument/2006/relationships/image" Target="../media/image760.png"/><Relationship Id="rId45" Type="http://schemas.openxmlformats.org/officeDocument/2006/relationships/image" Target="../media/image311.png"/><Relationship Id="rId23" Type="http://schemas.openxmlformats.org/officeDocument/2006/relationships/image" Target="../media/image670.png"/><Relationship Id="rId28" Type="http://schemas.openxmlformats.org/officeDocument/2006/relationships/image" Target="../media/image278.png"/><Relationship Id="rId49" Type="http://schemas.openxmlformats.org/officeDocument/2006/relationships/image" Target="../media/image357.png"/><Relationship Id="rId36" Type="http://schemas.openxmlformats.org/officeDocument/2006/relationships/image" Target="../media/image288.png"/><Relationship Id="rId19" Type="http://schemas.openxmlformats.org/officeDocument/2006/relationships/image" Target="../media/image630.png"/><Relationship Id="rId31" Type="http://schemas.openxmlformats.org/officeDocument/2006/relationships/image" Target="../media/image283.png"/><Relationship Id="rId44" Type="http://schemas.openxmlformats.org/officeDocument/2006/relationships/image" Target="../media/image2810.png"/><Relationship Id="rId22" Type="http://schemas.openxmlformats.org/officeDocument/2006/relationships/image" Target="../media/image660.png"/><Relationship Id="rId27" Type="http://schemas.openxmlformats.org/officeDocument/2006/relationships/image" Target="../media/image4710.png"/><Relationship Id="rId30" Type="http://schemas.openxmlformats.org/officeDocument/2006/relationships/image" Target="../media/image282.png"/><Relationship Id="rId35" Type="http://schemas.openxmlformats.org/officeDocument/2006/relationships/image" Target="../media/image287.png"/><Relationship Id="rId48" Type="http://schemas.openxmlformats.org/officeDocument/2006/relationships/image" Target="../media/image293.png"/><Relationship Id="rId43" Type="http://schemas.openxmlformats.org/officeDocument/2006/relationships/image" Target="../media/image2510.png"/></Relationships>
</file>

<file path=ppt/slides/_rels/slide2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44.png"/><Relationship Id="rId12" Type="http://schemas.openxmlformats.org/officeDocument/2006/relationships/image" Target="../media/image333.png"/><Relationship Id="rId17" Type="http://schemas.openxmlformats.org/officeDocument/2006/relationships/image" Target="../media/image338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32.png"/><Relationship Id="rId15" Type="http://schemas.openxmlformats.org/officeDocument/2006/relationships/image" Target="../media/image337.png"/><Relationship Id="rId10" Type="http://schemas.openxmlformats.org/officeDocument/2006/relationships/image" Target="../media/image329.png"/><Relationship Id="rId9" Type="http://schemas.openxmlformats.org/officeDocument/2006/relationships/image" Target="../media/image328.png"/><Relationship Id="rId27" Type="http://schemas.openxmlformats.org/officeDocument/2006/relationships/image" Target="../media/image3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png"/><Relationship Id="rId13" Type="http://schemas.openxmlformats.org/officeDocument/2006/relationships/image" Target="../media/image369.png"/><Relationship Id="rId18" Type="http://schemas.openxmlformats.org/officeDocument/2006/relationships/image" Target="../media/image375.png"/><Relationship Id="rId3" Type="http://schemas.openxmlformats.org/officeDocument/2006/relationships/image" Target="../media/image23.png"/><Relationship Id="rId21" Type="http://schemas.openxmlformats.org/officeDocument/2006/relationships/image" Target="../media/image378.png"/><Relationship Id="rId7" Type="http://schemas.openxmlformats.org/officeDocument/2006/relationships/image" Target="../media/image363.png"/><Relationship Id="rId12" Type="http://schemas.openxmlformats.org/officeDocument/2006/relationships/image" Target="../media/image368.png"/><Relationship Id="rId17" Type="http://schemas.openxmlformats.org/officeDocument/2006/relationships/image" Target="../media/image374.png"/><Relationship Id="rId2" Type="http://schemas.openxmlformats.org/officeDocument/2006/relationships/image" Target="../media/image20.png"/><Relationship Id="rId16" Type="http://schemas.openxmlformats.org/officeDocument/2006/relationships/image" Target="../media/image373.png"/><Relationship Id="rId20" Type="http://schemas.openxmlformats.org/officeDocument/2006/relationships/image" Target="../media/image3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2.png"/><Relationship Id="rId11" Type="http://schemas.openxmlformats.org/officeDocument/2006/relationships/image" Target="../media/image367.png"/><Relationship Id="rId5" Type="http://schemas.openxmlformats.org/officeDocument/2006/relationships/image" Target="../media/image361.png"/><Relationship Id="rId15" Type="http://schemas.openxmlformats.org/officeDocument/2006/relationships/image" Target="../media/image372.png"/><Relationship Id="rId23" Type="http://schemas.openxmlformats.org/officeDocument/2006/relationships/image" Target="../media/image381.png"/><Relationship Id="rId10" Type="http://schemas.openxmlformats.org/officeDocument/2006/relationships/image" Target="../media/image366.png"/><Relationship Id="rId19" Type="http://schemas.openxmlformats.org/officeDocument/2006/relationships/image" Target="../media/image376.png"/><Relationship Id="rId4" Type="http://schemas.openxmlformats.org/officeDocument/2006/relationships/image" Target="../media/image26.png"/><Relationship Id="rId9" Type="http://schemas.openxmlformats.org/officeDocument/2006/relationships/image" Target="../media/image365.png"/><Relationship Id="rId14" Type="http://schemas.openxmlformats.org/officeDocument/2006/relationships/image" Target="../media/image371.png"/><Relationship Id="rId22" Type="http://schemas.openxmlformats.org/officeDocument/2006/relationships/image" Target="../media/image37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3" Type="http://schemas.openxmlformats.org/officeDocument/2006/relationships/image" Target="../media/image303.png"/><Relationship Id="rId7" Type="http://schemas.openxmlformats.org/officeDocument/2006/relationships/image" Target="../media/image383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5.png"/><Relationship Id="rId11" Type="http://schemas.openxmlformats.org/officeDocument/2006/relationships/image" Target="../media/image307.png"/><Relationship Id="rId5" Type="http://schemas.openxmlformats.org/officeDocument/2006/relationships/image" Target="../media/image382.png"/><Relationship Id="rId10" Type="http://schemas.openxmlformats.org/officeDocument/2006/relationships/image" Target="../media/image385.png"/><Relationship Id="rId4" Type="http://schemas.openxmlformats.org/officeDocument/2006/relationships/image" Target="../media/image304.png"/><Relationship Id="rId9" Type="http://schemas.openxmlformats.org/officeDocument/2006/relationships/image" Target="../media/image3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png"/><Relationship Id="rId13" Type="http://schemas.openxmlformats.org/officeDocument/2006/relationships/image" Target="../media/image119.png"/><Relationship Id="rId3" Type="http://schemas.openxmlformats.org/officeDocument/2006/relationships/image" Target="../media/image302.png"/><Relationship Id="rId7" Type="http://schemas.openxmlformats.org/officeDocument/2006/relationships/image" Target="../media/image305.png"/><Relationship Id="rId12" Type="http://schemas.openxmlformats.org/officeDocument/2006/relationships/image" Target="../media/image118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7.png"/><Relationship Id="rId11" Type="http://schemas.openxmlformats.org/officeDocument/2006/relationships/image" Target="../media/image307.png"/><Relationship Id="rId5" Type="http://schemas.openxmlformats.org/officeDocument/2006/relationships/image" Target="../media/image304.png"/><Relationship Id="rId10" Type="http://schemas.openxmlformats.org/officeDocument/2006/relationships/image" Target="../media/image389.png"/><Relationship Id="rId4" Type="http://schemas.openxmlformats.org/officeDocument/2006/relationships/image" Target="../media/image303.png"/><Relationship Id="rId9" Type="http://schemas.openxmlformats.org/officeDocument/2006/relationships/image" Target="../media/image306.png"/><Relationship Id="rId14" Type="http://schemas.openxmlformats.org/officeDocument/2006/relationships/image" Target="../media/image1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png"/><Relationship Id="rId13" Type="http://schemas.openxmlformats.org/officeDocument/2006/relationships/image" Target="../media/image118.png"/><Relationship Id="rId3" Type="http://schemas.openxmlformats.org/officeDocument/2006/relationships/image" Target="../media/image302.png"/><Relationship Id="rId7" Type="http://schemas.openxmlformats.org/officeDocument/2006/relationships/image" Target="../media/image305.png"/><Relationship Id="rId12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7.png"/><Relationship Id="rId11" Type="http://schemas.openxmlformats.org/officeDocument/2006/relationships/image" Target="../media/image307.png"/><Relationship Id="rId5" Type="http://schemas.openxmlformats.org/officeDocument/2006/relationships/image" Target="../media/image304.png"/><Relationship Id="rId10" Type="http://schemas.openxmlformats.org/officeDocument/2006/relationships/image" Target="../media/image389.png"/><Relationship Id="rId4" Type="http://schemas.openxmlformats.org/officeDocument/2006/relationships/image" Target="../media/image303.png"/><Relationship Id="rId9" Type="http://schemas.openxmlformats.org/officeDocument/2006/relationships/image" Target="../media/image30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nlp-sequence-models/lecture/ftkzt/recurrent-neural-network-model" TargetMode="External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0.png"/><Relationship Id="rId3" Type="http://schemas.openxmlformats.org/officeDocument/2006/relationships/image" Target="../media/image131.png"/><Relationship Id="rId7" Type="http://schemas.openxmlformats.org/officeDocument/2006/relationships/image" Target="../media/image350.png"/><Relationship Id="rId12" Type="http://schemas.openxmlformats.org/officeDocument/2006/relationships/image" Target="../media/image40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470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1" Type="http://schemas.openxmlformats.org/officeDocument/2006/relationships/image" Target="../media/image303.png"/><Relationship Id="rId17" Type="http://schemas.openxmlformats.org/officeDocument/2006/relationships/image" Target="../media/image59.png"/><Relationship Id="rId12" Type="http://schemas.openxmlformats.org/officeDocument/2006/relationships/image" Target="../media/image30.png"/><Relationship Id="rId25" Type="http://schemas.openxmlformats.org/officeDocument/2006/relationships/image" Target="../media/image307.png"/><Relationship Id="rId20" Type="http://schemas.openxmlformats.org/officeDocument/2006/relationships/image" Target="../media/image302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24" Type="http://schemas.openxmlformats.org/officeDocument/2006/relationships/image" Target="../media/image306.png"/><Relationship Id="rId23" Type="http://schemas.openxmlformats.org/officeDocument/2006/relationships/image" Target="../media/image305.png"/><Relationship Id="rId19" Type="http://schemas.openxmlformats.org/officeDocument/2006/relationships/image" Target="../media/image301.png"/><Relationship Id="rId22" Type="http://schemas.openxmlformats.org/officeDocument/2006/relationships/image" Target="../media/image304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2.png"/><Relationship Id="rId26" Type="http://schemas.openxmlformats.org/officeDocument/2006/relationships/image" Target="../media/image34.png"/><Relationship Id="rId3" Type="http://schemas.openxmlformats.org/officeDocument/2006/relationships/image" Target="../media/image25.png"/><Relationship Id="rId21" Type="http://schemas.openxmlformats.org/officeDocument/2006/relationships/image" Target="../media/image65.png"/><Relationship Id="rId12" Type="http://schemas.openxmlformats.org/officeDocument/2006/relationships/image" Target="../media/image52.png"/><Relationship Id="rId25" Type="http://schemas.openxmlformats.org/officeDocument/2006/relationships/image" Target="../media/image69.png"/><Relationship Id="rId2" Type="http://schemas.openxmlformats.org/officeDocument/2006/relationships/image" Target="../media/image21.png"/><Relationship Id="rId20" Type="http://schemas.openxmlformats.org/officeDocument/2006/relationships/image" Target="../media/image64.png"/><Relationship Id="rId29" Type="http://schemas.openxmlformats.org/officeDocument/2006/relationships/image" Target="../media/image342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33.png"/><Relationship Id="rId5" Type="http://schemas.openxmlformats.org/officeDocument/2006/relationships/image" Target="../media/image31.png"/><Relationship Id="rId23" Type="http://schemas.openxmlformats.org/officeDocument/2006/relationships/image" Target="../media/image67.png"/><Relationship Id="rId28" Type="http://schemas.openxmlformats.org/officeDocument/2006/relationships/image" Target="../media/image331.png"/><Relationship Id="rId19" Type="http://schemas.openxmlformats.org/officeDocument/2006/relationships/image" Target="../media/image63.png"/><Relationship Id="rId4" Type="http://schemas.openxmlformats.org/officeDocument/2006/relationships/image" Target="../media/image2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089659" y="1658692"/>
            <a:ext cx="786631" cy="1770308"/>
          </a:xfrm>
          <a:prstGeom prst="rect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891706" y="3482340"/>
            <a:ext cx="1001701" cy="731520"/>
          </a:xfrm>
          <a:prstGeom prst="rect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2572" y="3482340"/>
            <a:ext cx="1794605" cy="229362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44559" y="5320418"/>
            <a:ext cx="1364161" cy="1054379"/>
          </a:xfrm>
          <a:prstGeom prst="rect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>
            <a:off x="6441988" y="3200400"/>
            <a:ext cx="5457166" cy="1972936"/>
          </a:xfrm>
          <a:custGeom>
            <a:avLst/>
            <a:gdLst>
              <a:gd name="connsiteX0" fmla="*/ 1211363 w 5457166"/>
              <a:gd name="connsiteY0" fmla="*/ 0 h 1972936"/>
              <a:gd name="connsiteX1" fmla="*/ 5457166 w 5457166"/>
              <a:gd name="connsiteY1" fmla="*/ 0 h 1972936"/>
              <a:gd name="connsiteX2" fmla="*/ 5457166 w 5457166"/>
              <a:gd name="connsiteY2" fmla="*/ 1972936 h 1972936"/>
              <a:gd name="connsiteX3" fmla="*/ 1211363 w 5457166"/>
              <a:gd name="connsiteY3" fmla="*/ 1972936 h 1972936"/>
              <a:gd name="connsiteX4" fmla="*/ 1211363 w 5457166"/>
              <a:gd name="connsiteY4" fmla="*/ 1962594 h 1972936"/>
              <a:gd name="connsiteX5" fmla="*/ 0 w 5457166"/>
              <a:gd name="connsiteY5" fmla="*/ 1962594 h 1972936"/>
              <a:gd name="connsiteX6" fmla="*/ 0 w 5457166"/>
              <a:gd name="connsiteY6" fmla="*/ 1177504 h 1972936"/>
              <a:gd name="connsiteX7" fmla="*/ 1211363 w 5457166"/>
              <a:gd name="connsiteY7" fmla="*/ 1177504 h 197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166" h="1972936">
                <a:moveTo>
                  <a:pt x="1211363" y="0"/>
                </a:moveTo>
                <a:lnTo>
                  <a:pt x="5457166" y="0"/>
                </a:lnTo>
                <a:lnTo>
                  <a:pt x="5457166" y="1972936"/>
                </a:lnTo>
                <a:lnTo>
                  <a:pt x="1211363" y="1972936"/>
                </a:lnTo>
                <a:lnTo>
                  <a:pt x="1211363" y="1962594"/>
                </a:lnTo>
                <a:lnTo>
                  <a:pt x="0" y="1962594"/>
                </a:lnTo>
                <a:lnTo>
                  <a:pt x="0" y="1177504"/>
                </a:lnTo>
                <a:lnTo>
                  <a:pt x="1211363" y="1177504"/>
                </a:lnTo>
                <a:close/>
              </a:path>
            </a:pathLst>
          </a:custGeom>
          <a:ln>
            <a:solidFill>
              <a:schemeClr val="accent5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3345180" y="1690688"/>
            <a:ext cx="4245803" cy="4207192"/>
          </a:xfrm>
          <a:custGeom>
            <a:avLst/>
            <a:gdLst>
              <a:gd name="connsiteX0" fmla="*/ 0 w 4245803"/>
              <a:gd name="connsiteY0" fmla="*/ 0 h 4207192"/>
              <a:gd name="connsiteX1" fmla="*/ 4245803 w 4245803"/>
              <a:gd name="connsiteY1" fmla="*/ 0 h 4207192"/>
              <a:gd name="connsiteX2" fmla="*/ 4245803 w 4245803"/>
              <a:gd name="connsiteY2" fmla="*/ 2584827 h 4207192"/>
              <a:gd name="connsiteX3" fmla="*/ 2971800 w 4245803"/>
              <a:gd name="connsiteY3" fmla="*/ 2584827 h 4207192"/>
              <a:gd name="connsiteX4" fmla="*/ 2971800 w 4245803"/>
              <a:gd name="connsiteY4" fmla="*/ 4207192 h 4207192"/>
              <a:gd name="connsiteX5" fmla="*/ 0 w 4245803"/>
              <a:gd name="connsiteY5" fmla="*/ 4207192 h 420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5803" h="4207192">
                <a:moveTo>
                  <a:pt x="0" y="0"/>
                </a:moveTo>
                <a:lnTo>
                  <a:pt x="4245803" y="0"/>
                </a:lnTo>
                <a:lnTo>
                  <a:pt x="4245803" y="2584827"/>
                </a:lnTo>
                <a:lnTo>
                  <a:pt x="2971800" y="2584827"/>
                </a:lnTo>
                <a:lnTo>
                  <a:pt x="2971800" y="4207192"/>
                </a:lnTo>
                <a:lnTo>
                  <a:pt x="0" y="4207192"/>
                </a:lnTo>
                <a:close/>
              </a:path>
            </a:pathLst>
          </a:cu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Simple RNN : forward dataflow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/>
              <p:cNvSpPr/>
              <p:nvPr/>
            </p:nvSpPr>
            <p:spPr>
              <a:xfrm>
                <a:off x="1163447" y="511454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타원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5114544"/>
                <a:ext cx="633984" cy="6339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/>
              <p:cNvSpPr/>
              <p:nvPr/>
            </p:nvSpPr>
            <p:spPr>
              <a:xfrm>
                <a:off x="1163447" y="187756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1877568"/>
                <a:ext cx="633984" cy="6339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1163447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3520440"/>
                <a:ext cx="633984" cy="6339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83357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7" y="3520440"/>
                <a:ext cx="633984" cy="633984"/>
              </a:xfrm>
              <a:prstGeom prst="ellipse">
                <a:avLst/>
              </a:prstGeom>
              <a:blipFill>
                <a:blip r:embed="rId5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>
            <a:stCxn id="3" idx="0"/>
            <a:endCxn id="5" idx="4"/>
          </p:cNvCxnSpPr>
          <p:nvPr/>
        </p:nvCxnSpPr>
        <p:spPr>
          <a:xfrm flipV="1">
            <a:off x="1480439" y="4154424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6" idx="6"/>
            <a:endCxn id="5" idx="2"/>
          </p:cNvCxnSpPr>
          <p:nvPr/>
        </p:nvCxnSpPr>
        <p:spPr>
          <a:xfrm>
            <a:off x="717341" y="3837432"/>
            <a:ext cx="446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  <a:endCxn id="4" idx="4"/>
          </p:cNvCxnSpPr>
          <p:nvPr/>
        </p:nvCxnSpPr>
        <p:spPr>
          <a:xfrm flipV="1">
            <a:off x="1480439" y="2511552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44368" y="1761744"/>
            <a:ext cx="0" cy="4535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724398" y="2396655"/>
            <a:ext cx="513773" cy="5137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3547872" y="197099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1970998"/>
                <a:ext cx="615696" cy="384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3547872" y="291042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2910428"/>
                <a:ext cx="615696" cy="384048"/>
              </a:xfrm>
              <a:prstGeom prst="rect">
                <a:avLst/>
              </a:prstGeom>
              <a:blipFill>
                <a:blip r:embed="rId18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3547872" y="384985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3849858"/>
                <a:ext cx="615696" cy="384048"/>
              </a:xfrm>
              <a:prstGeom prst="rect">
                <a:avLst/>
              </a:prstGeom>
              <a:blipFill>
                <a:blip r:embed="rId19"/>
                <a:stretch>
                  <a:fillRect l="-4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3547872" y="478928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4789288"/>
                <a:ext cx="615696" cy="384048"/>
              </a:xfrm>
              <a:prstGeom prst="rect">
                <a:avLst/>
              </a:prstGeom>
              <a:blipFill>
                <a:blip r:embed="rId20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673436" y="523819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436" y="5238198"/>
                <a:ext cx="615696" cy="3840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/>
          <p:cNvSpPr/>
          <p:nvPr/>
        </p:nvSpPr>
        <p:spPr>
          <a:xfrm>
            <a:off x="4724398" y="4275515"/>
            <a:ext cx="513773" cy="5137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122093" y="3580545"/>
            <a:ext cx="513773" cy="5137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20" idx="3"/>
            <a:endCxn id="19" idx="2"/>
          </p:cNvCxnSpPr>
          <p:nvPr/>
        </p:nvCxnSpPr>
        <p:spPr>
          <a:xfrm>
            <a:off x="4163568" y="2163022"/>
            <a:ext cx="560830" cy="4905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3" idx="3"/>
            <a:endCxn id="19" idx="2"/>
          </p:cNvCxnSpPr>
          <p:nvPr/>
        </p:nvCxnSpPr>
        <p:spPr>
          <a:xfrm flipV="1">
            <a:off x="4163568" y="2653542"/>
            <a:ext cx="560830" cy="4489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4" idx="3"/>
            <a:endCxn id="27" idx="2"/>
          </p:cNvCxnSpPr>
          <p:nvPr/>
        </p:nvCxnSpPr>
        <p:spPr>
          <a:xfrm>
            <a:off x="4163568" y="4041882"/>
            <a:ext cx="560830" cy="4905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5" idx="3"/>
            <a:endCxn id="27" idx="2"/>
          </p:cNvCxnSpPr>
          <p:nvPr/>
        </p:nvCxnSpPr>
        <p:spPr>
          <a:xfrm flipV="1">
            <a:off x="4163568" y="4532402"/>
            <a:ext cx="560830" cy="4489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6" idx="3"/>
            <a:endCxn id="28" idx="2"/>
          </p:cNvCxnSpPr>
          <p:nvPr/>
        </p:nvCxnSpPr>
        <p:spPr>
          <a:xfrm flipV="1">
            <a:off x="5289132" y="3837432"/>
            <a:ext cx="832961" cy="15927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7" idx="6"/>
            <a:endCxn id="28" idx="2"/>
          </p:cNvCxnSpPr>
          <p:nvPr/>
        </p:nvCxnSpPr>
        <p:spPr>
          <a:xfrm flipV="1">
            <a:off x="5238171" y="3837432"/>
            <a:ext cx="883922" cy="69497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9" idx="6"/>
            <a:endCxn id="28" idx="2"/>
          </p:cNvCxnSpPr>
          <p:nvPr/>
        </p:nvCxnSpPr>
        <p:spPr>
          <a:xfrm>
            <a:off x="5238171" y="2653542"/>
            <a:ext cx="883922" cy="11838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8330309" y="4591736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309" y="4591736"/>
                <a:ext cx="615696" cy="384048"/>
              </a:xfrm>
              <a:prstGeom prst="rect">
                <a:avLst/>
              </a:prstGeom>
              <a:blipFill>
                <a:blip r:embed="rId2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6828864" y="4599241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864" y="4599241"/>
                <a:ext cx="615696" cy="384048"/>
              </a:xfrm>
              <a:prstGeom prst="rect">
                <a:avLst/>
              </a:prstGeom>
              <a:blipFill>
                <a:blip r:embed="rId2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타원 56"/>
          <p:cNvSpPr/>
          <p:nvPr/>
        </p:nvSpPr>
        <p:spPr>
          <a:xfrm>
            <a:off x="8381271" y="3580543"/>
            <a:ext cx="513773" cy="5137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9703738" y="3592971"/>
            <a:ext cx="513773" cy="5137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63" name="직선 연결선 62"/>
          <p:cNvCxnSpPr>
            <a:stCxn id="28" idx="6"/>
            <a:endCxn id="75" idx="2"/>
          </p:cNvCxnSpPr>
          <p:nvPr/>
        </p:nvCxnSpPr>
        <p:spPr>
          <a:xfrm flipV="1">
            <a:off x="6635866" y="3837431"/>
            <a:ext cx="249325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9" idx="3"/>
            <a:endCxn id="57" idx="2"/>
          </p:cNvCxnSpPr>
          <p:nvPr/>
        </p:nvCxnSpPr>
        <p:spPr>
          <a:xfrm flipV="1">
            <a:off x="7444560" y="3837430"/>
            <a:ext cx="936711" cy="9538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7" idx="6"/>
            <a:endCxn id="61" idx="2"/>
          </p:cNvCxnSpPr>
          <p:nvPr/>
        </p:nvCxnSpPr>
        <p:spPr>
          <a:xfrm>
            <a:off x="8895044" y="3837430"/>
            <a:ext cx="808694" cy="124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8" idx="3"/>
            <a:endCxn id="61" idx="2"/>
          </p:cNvCxnSpPr>
          <p:nvPr/>
        </p:nvCxnSpPr>
        <p:spPr>
          <a:xfrm flipV="1">
            <a:off x="8946005" y="3849858"/>
            <a:ext cx="757733" cy="93390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타원 74"/>
              <p:cNvSpPr/>
              <p:nvPr/>
            </p:nvSpPr>
            <p:spPr>
              <a:xfrm>
                <a:off x="6885191" y="3580544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5" name="타원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191" y="3580544"/>
                <a:ext cx="513773" cy="51377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연결선 76"/>
          <p:cNvCxnSpPr>
            <a:stCxn id="75" idx="6"/>
            <a:endCxn id="57" idx="2"/>
          </p:cNvCxnSpPr>
          <p:nvPr/>
        </p:nvCxnSpPr>
        <p:spPr>
          <a:xfrm flipV="1">
            <a:off x="7398964" y="3837430"/>
            <a:ext cx="982307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/>
              <p:cNvSpPr/>
              <p:nvPr/>
            </p:nvSpPr>
            <p:spPr>
              <a:xfrm>
                <a:off x="7590983" y="3482940"/>
                <a:ext cx="482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4" name="직사각형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83" y="3482940"/>
                <a:ext cx="48244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직선 연결선 114"/>
          <p:cNvCxnSpPr>
            <a:stCxn id="61" idx="6"/>
            <a:endCxn id="120" idx="2"/>
          </p:cNvCxnSpPr>
          <p:nvPr/>
        </p:nvCxnSpPr>
        <p:spPr>
          <a:xfrm flipV="1">
            <a:off x="10217511" y="3849857"/>
            <a:ext cx="294921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타원 119"/>
              <p:cNvSpPr/>
              <p:nvPr/>
            </p:nvSpPr>
            <p:spPr>
              <a:xfrm>
                <a:off x="10512432" y="3592970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0" name="타원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432" y="3592970"/>
                <a:ext cx="513773" cy="51377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연결선 122"/>
          <p:cNvCxnSpPr/>
          <p:nvPr/>
        </p:nvCxnSpPr>
        <p:spPr>
          <a:xfrm flipV="1">
            <a:off x="11026205" y="3849858"/>
            <a:ext cx="617155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직사각형 124"/>
              <p:cNvSpPr/>
              <p:nvPr/>
            </p:nvSpPr>
            <p:spPr>
              <a:xfrm>
                <a:off x="11083913" y="3482940"/>
                <a:ext cx="4744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직사각형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913" y="3482940"/>
                <a:ext cx="474425" cy="369332"/>
              </a:xfrm>
              <a:prstGeom prst="rect">
                <a:avLst/>
              </a:prstGeom>
              <a:blipFill>
                <a:blip r:embed="rId27"/>
                <a:stretch>
                  <a:fillRect t="-4918" r="-7692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>
            <a:stCxn id="75" idx="6"/>
          </p:cNvCxnSpPr>
          <p:nvPr/>
        </p:nvCxnSpPr>
        <p:spPr>
          <a:xfrm>
            <a:off x="7398964" y="3837431"/>
            <a:ext cx="1065960" cy="2381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7749485" y="5340921"/>
                <a:ext cx="482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485" y="5340921"/>
                <a:ext cx="48244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>
            <a:off x="1797431" y="3837432"/>
            <a:ext cx="4461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타원 46"/>
              <p:cNvSpPr/>
              <p:nvPr/>
            </p:nvSpPr>
            <p:spPr>
              <a:xfrm>
                <a:off x="2247988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타원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88" y="3520440"/>
                <a:ext cx="633984" cy="633984"/>
              </a:xfrm>
              <a:prstGeom prst="ellipse">
                <a:avLst/>
              </a:prstGeom>
              <a:blipFill>
                <a:blip r:embed="rId29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1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15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77" y="415536"/>
            <a:ext cx="8193734" cy="549297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575030" y="61273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Simple RNN : forward </a:t>
            </a:r>
            <a:r>
              <a:rPr lang="en-US" altLang="ko-KR" dirty="0" smtClean="0"/>
              <a:t>dataflow unroll t=1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4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77" y="415536"/>
            <a:ext cx="4948972" cy="331772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575030" y="61273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Simple RNN : forward </a:t>
            </a:r>
            <a:r>
              <a:rPr lang="en-US" altLang="ko-KR" dirty="0" smtClean="0"/>
              <a:t>dataflow unroll t=2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815" y="2417872"/>
            <a:ext cx="4948972" cy="331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4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77" y="415536"/>
            <a:ext cx="2286478" cy="153282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575030" y="61273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Simple RNN : forward </a:t>
            </a:r>
            <a:r>
              <a:rPr lang="en-US" altLang="ko-KR" dirty="0" smtClean="0"/>
              <a:t>dataflow unroll t=T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282" y="1373376"/>
            <a:ext cx="2286478" cy="1532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34" y="4925844"/>
            <a:ext cx="2383002" cy="15892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2700000">
            <a:off x="6329162" y="4850793"/>
            <a:ext cx="68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777" y="2297676"/>
            <a:ext cx="2286478" cy="1532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282" y="3255516"/>
            <a:ext cx="2286478" cy="153282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436620" y="415536"/>
            <a:ext cx="6316980" cy="4510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17080" y="2430780"/>
            <a:ext cx="332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T-layer 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47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RNN : shape of dataflow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944368" y="1761744"/>
            <a:ext cx="0" cy="4535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724398" y="2396655"/>
            <a:ext cx="513773" cy="5137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3547872" y="197099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1970998"/>
                <a:ext cx="615696" cy="384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3547872" y="291042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2910428"/>
                <a:ext cx="615696" cy="384048"/>
              </a:xfrm>
              <a:prstGeom prst="rect">
                <a:avLst/>
              </a:prstGeom>
              <a:blipFill>
                <a:blip r:embed="rId18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3547872" y="384985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3849858"/>
                <a:ext cx="615696" cy="384048"/>
              </a:xfrm>
              <a:prstGeom prst="rect">
                <a:avLst/>
              </a:prstGeom>
              <a:blipFill>
                <a:blip r:embed="rId19"/>
                <a:stretch>
                  <a:fillRect l="-4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3547872" y="478928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4789288"/>
                <a:ext cx="615696" cy="384048"/>
              </a:xfrm>
              <a:prstGeom prst="rect">
                <a:avLst/>
              </a:prstGeom>
              <a:blipFill>
                <a:blip r:embed="rId20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673436" y="523819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436" y="5238198"/>
                <a:ext cx="615696" cy="3840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/>
          <p:cNvSpPr/>
          <p:nvPr/>
        </p:nvSpPr>
        <p:spPr>
          <a:xfrm>
            <a:off x="4724398" y="4275515"/>
            <a:ext cx="513773" cy="5137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122093" y="3580545"/>
            <a:ext cx="513773" cy="5137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20" idx="3"/>
            <a:endCxn id="19" idx="2"/>
          </p:cNvCxnSpPr>
          <p:nvPr/>
        </p:nvCxnSpPr>
        <p:spPr>
          <a:xfrm>
            <a:off x="4163568" y="2163022"/>
            <a:ext cx="560830" cy="4905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3" idx="3"/>
            <a:endCxn id="19" idx="2"/>
          </p:cNvCxnSpPr>
          <p:nvPr/>
        </p:nvCxnSpPr>
        <p:spPr>
          <a:xfrm flipV="1">
            <a:off x="4163568" y="2653542"/>
            <a:ext cx="560830" cy="4489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4" idx="3"/>
            <a:endCxn id="27" idx="2"/>
          </p:cNvCxnSpPr>
          <p:nvPr/>
        </p:nvCxnSpPr>
        <p:spPr>
          <a:xfrm>
            <a:off x="4163568" y="4041882"/>
            <a:ext cx="560830" cy="4905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5" idx="3"/>
            <a:endCxn id="27" idx="2"/>
          </p:cNvCxnSpPr>
          <p:nvPr/>
        </p:nvCxnSpPr>
        <p:spPr>
          <a:xfrm flipV="1">
            <a:off x="4163568" y="4532402"/>
            <a:ext cx="560830" cy="4489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6" idx="3"/>
            <a:endCxn id="28" idx="2"/>
          </p:cNvCxnSpPr>
          <p:nvPr/>
        </p:nvCxnSpPr>
        <p:spPr>
          <a:xfrm flipV="1">
            <a:off x="5289132" y="3837432"/>
            <a:ext cx="832961" cy="15927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7" idx="6"/>
            <a:endCxn id="28" idx="2"/>
          </p:cNvCxnSpPr>
          <p:nvPr/>
        </p:nvCxnSpPr>
        <p:spPr>
          <a:xfrm flipV="1">
            <a:off x="5238171" y="3837432"/>
            <a:ext cx="883922" cy="69497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9" idx="6"/>
            <a:endCxn id="28" idx="2"/>
          </p:cNvCxnSpPr>
          <p:nvPr/>
        </p:nvCxnSpPr>
        <p:spPr>
          <a:xfrm>
            <a:off x="5238171" y="2653542"/>
            <a:ext cx="883922" cy="11838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8330309" y="4591736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309" y="4591736"/>
                <a:ext cx="615696" cy="384048"/>
              </a:xfrm>
              <a:prstGeom prst="rect">
                <a:avLst/>
              </a:prstGeom>
              <a:blipFill>
                <a:blip r:embed="rId2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6828864" y="4599241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864" y="4599241"/>
                <a:ext cx="615696" cy="384048"/>
              </a:xfrm>
              <a:prstGeom prst="rect">
                <a:avLst/>
              </a:prstGeom>
              <a:blipFill>
                <a:blip r:embed="rId2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타원 56"/>
          <p:cNvSpPr/>
          <p:nvPr/>
        </p:nvSpPr>
        <p:spPr>
          <a:xfrm>
            <a:off x="8381271" y="3580543"/>
            <a:ext cx="513773" cy="5137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9703738" y="3592971"/>
            <a:ext cx="513773" cy="5137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63" name="직선 연결선 62"/>
          <p:cNvCxnSpPr>
            <a:stCxn id="28" idx="6"/>
            <a:endCxn id="75" idx="2"/>
          </p:cNvCxnSpPr>
          <p:nvPr/>
        </p:nvCxnSpPr>
        <p:spPr>
          <a:xfrm flipV="1">
            <a:off x="6635866" y="3837431"/>
            <a:ext cx="249325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9" idx="3"/>
            <a:endCxn id="57" idx="2"/>
          </p:cNvCxnSpPr>
          <p:nvPr/>
        </p:nvCxnSpPr>
        <p:spPr>
          <a:xfrm flipV="1">
            <a:off x="7444560" y="3837430"/>
            <a:ext cx="936711" cy="9538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7" idx="6"/>
            <a:endCxn id="61" idx="2"/>
          </p:cNvCxnSpPr>
          <p:nvPr/>
        </p:nvCxnSpPr>
        <p:spPr>
          <a:xfrm>
            <a:off x="8895044" y="3837430"/>
            <a:ext cx="808694" cy="124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8" idx="3"/>
            <a:endCxn id="61" idx="2"/>
          </p:cNvCxnSpPr>
          <p:nvPr/>
        </p:nvCxnSpPr>
        <p:spPr>
          <a:xfrm flipV="1">
            <a:off x="8946005" y="3849858"/>
            <a:ext cx="757733" cy="93390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타원 74"/>
              <p:cNvSpPr/>
              <p:nvPr/>
            </p:nvSpPr>
            <p:spPr>
              <a:xfrm>
                <a:off x="6885191" y="3580544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5" name="타원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191" y="3580544"/>
                <a:ext cx="513773" cy="51377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연결선 76"/>
          <p:cNvCxnSpPr>
            <a:stCxn id="75" idx="6"/>
            <a:endCxn id="57" idx="2"/>
          </p:cNvCxnSpPr>
          <p:nvPr/>
        </p:nvCxnSpPr>
        <p:spPr>
          <a:xfrm flipV="1">
            <a:off x="7398964" y="3837430"/>
            <a:ext cx="982307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/>
              <p:cNvSpPr/>
              <p:nvPr/>
            </p:nvSpPr>
            <p:spPr>
              <a:xfrm>
                <a:off x="7590983" y="3482940"/>
                <a:ext cx="482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4" name="직사각형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83" y="3482940"/>
                <a:ext cx="48244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직선 연결선 114"/>
          <p:cNvCxnSpPr>
            <a:stCxn id="61" idx="6"/>
            <a:endCxn id="120" idx="2"/>
          </p:cNvCxnSpPr>
          <p:nvPr/>
        </p:nvCxnSpPr>
        <p:spPr>
          <a:xfrm flipV="1">
            <a:off x="10217511" y="3849857"/>
            <a:ext cx="294921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타원 119"/>
              <p:cNvSpPr/>
              <p:nvPr/>
            </p:nvSpPr>
            <p:spPr>
              <a:xfrm>
                <a:off x="10512432" y="3592970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0" name="타원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432" y="3592970"/>
                <a:ext cx="513773" cy="51377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연결선 122"/>
          <p:cNvCxnSpPr/>
          <p:nvPr/>
        </p:nvCxnSpPr>
        <p:spPr>
          <a:xfrm flipV="1">
            <a:off x="11026205" y="3849858"/>
            <a:ext cx="617155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직사각형 124"/>
              <p:cNvSpPr/>
              <p:nvPr/>
            </p:nvSpPr>
            <p:spPr>
              <a:xfrm>
                <a:off x="11083913" y="3482940"/>
                <a:ext cx="4744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직사각형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913" y="3482940"/>
                <a:ext cx="474425" cy="369332"/>
              </a:xfrm>
              <a:prstGeom prst="rect">
                <a:avLst/>
              </a:prstGeom>
              <a:blipFill>
                <a:blip r:embed="rId27"/>
                <a:stretch>
                  <a:fillRect t="-4918" r="-7692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80233" y="1577078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233" y="1577078"/>
                <a:ext cx="954741" cy="369332"/>
              </a:xfrm>
              <a:prstGeom prst="rect">
                <a:avLst/>
              </a:prstGeom>
              <a:blipFill>
                <a:blip r:embed="rId2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876429" y="3121885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429" y="3121885"/>
                <a:ext cx="954741" cy="369332"/>
              </a:xfrm>
              <a:prstGeom prst="rect">
                <a:avLst/>
              </a:prstGeom>
              <a:blipFill>
                <a:blip r:embed="rId2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354832" y="3121885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832" y="3121885"/>
                <a:ext cx="954741" cy="369332"/>
              </a:xfrm>
              <a:prstGeom prst="rect">
                <a:avLst/>
              </a:prstGeom>
              <a:blipFill>
                <a:blip r:embed="rId3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373631" y="3468097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31" y="3468097"/>
                <a:ext cx="954741" cy="369332"/>
              </a:xfrm>
              <a:prstGeom prst="rect">
                <a:avLst/>
              </a:prstGeom>
              <a:blipFill>
                <a:blip r:embed="rId3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373631" y="2521309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31" y="2521309"/>
                <a:ext cx="954741" cy="369332"/>
              </a:xfrm>
              <a:prstGeom prst="rect">
                <a:avLst/>
              </a:prstGeom>
              <a:blipFill>
                <a:blip r:embed="rId32"/>
                <a:stretch>
                  <a:fillRect l="-1274" r="-1911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373631" y="4411380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31" y="4411380"/>
                <a:ext cx="954741" cy="369332"/>
              </a:xfrm>
              <a:prstGeom prst="rect">
                <a:avLst/>
              </a:prstGeom>
              <a:blipFill>
                <a:blip r:embed="rId33"/>
                <a:stretch>
                  <a:fillRect l="-1911" r="-2548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26034" y="4861508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34" y="4861508"/>
                <a:ext cx="954741" cy="369332"/>
              </a:xfrm>
              <a:prstGeom prst="rect">
                <a:avLst/>
              </a:prstGeom>
              <a:blipFill>
                <a:blip r:embed="rId3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186268" y="4227195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268" y="4227195"/>
                <a:ext cx="954741" cy="369332"/>
              </a:xfrm>
              <a:prstGeom prst="rect">
                <a:avLst/>
              </a:prstGeom>
              <a:blipFill>
                <a:blip r:embed="rId3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81969" y="4222551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969" y="4222551"/>
                <a:ext cx="954741" cy="369332"/>
              </a:xfrm>
              <a:prstGeom prst="rect">
                <a:avLst/>
              </a:prstGeom>
              <a:blipFill>
                <a:blip r:embed="rId36"/>
                <a:stretch>
                  <a:fillRect l="-1274" r="-1911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/>
          <p:cNvCxnSpPr/>
          <p:nvPr/>
        </p:nvCxnSpPr>
        <p:spPr>
          <a:xfrm>
            <a:off x="7398964" y="3837431"/>
            <a:ext cx="1065960" cy="2381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7749485" y="5340921"/>
                <a:ext cx="482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485" y="5340921"/>
                <a:ext cx="482440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타원 54"/>
              <p:cNvSpPr/>
              <p:nvPr/>
            </p:nvSpPr>
            <p:spPr>
              <a:xfrm>
                <a:off x="1163447" y="511454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5" name="타원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5114544"/>
                <a:ext cx="633984" cy="633984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타원 55"/>
              <p:cNvSpPr/>
              <p:nvPr/>
            </p:nvSpPr>
            <p:spPr>
              <a:xfrm>
                <a:off x="1163447" y="187756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6" name="타원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1877568"/>
                <a:ext cx="633984" cy="633984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타원 57"/>
              <p:cNvSpPr/>
              <p:nvPr/>
            </p:nvSpPr>
            <p:spPr>
              <a:xfrm>
                <a:off x="1163447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8" name="타원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3520440"/>
                <a:ext cx="633984" cy="633984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/>
              <p:cNvSpPr/>
              <p:nvPr/>
            </p:nvSpPr>
            <p:spPr>
              <a:xfrm>
                <a:off x="83357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타원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7" y="3520440"/>
                <a:ext cx="633984" cy="633984"/>
              </a:xfrm>
              <a:prstGeom prst="ellipse">
                <a:avLst/>
              </a:prstGeom>
              <a:blipFill>
                <a:blip r:embed="rId31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>
            <a:stCxn id="55" idx="0"/>
            <a:endCxn id="58" idx="4"/>
          </p:cNvCxnSpPr>
          <p:nvPr/>
        </p:nvCxnSpPr>
        <p:spPr>
          <a:xfrm flipV="1">
            <a:off x="1480439" y="4154424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9" idx="6"/>
            <a:endCxn id="58" idx="2"/>
          </p:cNvCxnSpPr>
          <p:nvPr/>
        </p:nvCxnSpPr>
        <p:spPr>
          <a:xfrm>
            <a:off x="717341" y="3837432"/>
            <a:ext cx="446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8" idx="0"/>
            <a:endCxn id="56" idx="4"/>
          </p:cNvCxnSpPr>
          <p:nvPr/>
        </p:nvCxnSpPr>
        <p:spPr>
          <a:xfrm flipV="1">
            <a:off x="1480439" y="2511552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797431" y="3837432"/>
            <a:ext cx="4461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타원 67"/>
              <p:cNvSpPr/>
              <p:nvPr/>
            </p:nvSpPr>
            <p:spPr>
              <a:xfrm>
                <a:off x="2247988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타원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88" y="3520440"/>
                <a:ext cx="633984" cy="633984"/>
              </a:xfrm>
              <a:prstGeom prst="ellipse">
                <a:avLst/>
              </a:prstGeom>
              <a:blipFill>
                <a:blip r:embed="rId32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003068" y="5748528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68" y="5748528"/>
                <a:ext cx="954741" cy="369332"/>
              </a:xfrm>
              <a:prstGeom prst="rect">
                <a:avLst/>
              </a:prstGeom>
              <a:blipFill>
                <a:blip r:embed="rId3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003068" y="2527006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68" y="2527006"/>
                <a:ext cx="954741" cy="369332"/>
              </a:xfrm>
              <a:prstGeom prst="rect">
                <a:avLst/>
              </a:prstGeom>
              <a:blipFill>
                <a:blip r:embed="rId3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003068" y="4216931"/>
                <a:ext cx="954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68" y="4216931"/>
                <a:ext cx="954741" cy="369332"/>
              </a:xfrm>
              <a:prstGeom prst="rect">
                <a:avLst/>
              </a:prstGeom>
              <a:blipFill>
                <a:blip r:embed="rId4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9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RNN : 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32320" y="1710752"/>
                <a:ext cx="1450845" cy="287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1710752"/>
                <a:ext cx="1450845" cy="287066"/>
              </a:xfrm>
              <a:prstGeom prst="rect">
                <a:avLst/>
              </a:prstGeom>
              <a:blipFill>
                <a:blip r:embed="rId2"/>
                <a:stretch>
                  <a:fillRect l="-1681" r="-420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132320" y="2155547"/>
                <a:ext cx="1688091" cy="287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2155547"/>
                <a:ext cx="1688091" cy="287066"/>
              </a:xfrm>
              <a:prstGeom prst="rect">
                <a:avLst/>
              </a:prstGeom>
              <a:blipFill>
                <a:blip r:embed="rId3"/>
                <a:stretch>
                  <a:fillRect l="-1083" r="-361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32320" y="2610030"/>
                <a:ext cx="2527102" cy="287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2610030"/>
                <a:ext cx="2527102" cy="287066"/>
              </a:xfrm>
              <a:prstGeom prst="rect">
                <a:avLst/>
              </a:prstGeom>
              <a:blipFill>
                <a:blip r:embed="rId4"/>
                <a:stretch>
                  <a:fillRect l="-723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32320" y="3137507"/>
                <a:ext cx="2465162" cy="287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3137507"/>
                <a:ext cx="2465162" cy="287066"/>
              </a:xfrm>
              <a:prstGeom prst="rect">
                <a:avLst/>
              </a:prstGeom>
              <a:blipFill>
                <a:blip r:embed="rId5"/>
                <a:stretch>
                  <a:fillRect l="-743" r="-2970" b="-34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900415" y="5314963"/>
                <a:ext cx="1986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415" y="5314963"/>
                <a:ext cx="1986535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132320" y="3638120"/>
                <a:ext cx="2220864" cy="3095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3638120"/>
                <a:ext cx="2220864" cy="309508"/>
              </a:xfrm>
              <a:prstGeom prst="rect">
                <a:avLst/>
              </a:prstGeom>
              <a:blipFill>
                <a:blip r:embed="rId7"/>
                <a:stretch>
                  <a:fillRect l="-824" r="-275" b="-2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132320" y="4102670"/>
                <a:ext cx="2207849" cy="301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0" y="4102670"/>
                <a:ext cx="2207849" cy="301044"/>
              </a:xfrm>
              <a:prstGeom prst="rect">
                <a:avLst/>
              </a:prstGeom>
              <a:blipFill>
                <a:blip r:embed="rId8"/>
                <a:stretch>
                  <a:fillRect t="-20408" r="-2210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900415" y="5539506"/>
                <a:ext cx="3294491" cy="59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415" y="5539506"/>
                <a:ext cx="3294491" cy="5970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구부러진 연결선 14"/>
          <p:cNvCxnSpPr>
            <a:stCxn id="11" idx="1"/>
          </p:cNvCxnSpPr>
          <p:nvPr/>
        </p:nvCxnSpPr>
        <p:spPr>
          <a:xfrm rot="10800000" flipV="1">
            <a:off x="1517904" y="1854284"/>
            <a:ext cx="5614416" cy="2093343"/>
          </a:xfrm>
          <a:prstGeom prst="curvedConnector3">
            <a:avLst>
              <a:gd name="adj1" fmla="val 8507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43" idx="1"/>
          </p:cNvCxnSpPr>
          <p:nvPr/>
        </p:nvCxnSpPr>
        <p:spPr>
          <a:xfrm rot="10800000" flipV="1">
            <a:off x="1572768" y="2299080"/>
            <a:ext cx="5559552" cy="3063776"/>
          </a:xfrm>
          <a:prstGeom prst="curvedConnector3">
            <a:avLst>
              <a:gd name="adj1" fmla="val 8640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44" idx="1"/>
          </p:cNvCxnSpPr>
          <p:nvPr/>
        </p:nvCxnSpPr>
        <p:spPr>
          <a:xfrm rot="10800000" flipV="1">
            <a:off x="2682240" y="2753562"/>
            <a:ext cx="4450080" cy="2139901"/>
          </a:xfrm>
          <a:prstGeom prst="curvedConnector3">
            <a:avLst>
              <a:gd name="adj1" fmla="val 902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45" idx="1"/>
          </p:cNvCxnSpPr>
          <p:nvPr/>
        </p:nvCxnSpPr>
        <p:spPr>
          <a:xfrm rot="10800000" flipV="1">
            <a:off x="3273552" y="3281040"/>
            <a:ext cx="3858768" cy="1642904"/>
          </a:xfrm>
          <a:prstGeom prst="curvedConnector3">
            <a:avLst>
              <a:gd name="adj1" fmla="val 8033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46" idx="1"/>
          </p:cNvCxnSpPr>
          <p:nvPr/>
        </p:nvCxnSpPr>
        <p:spPr>
          <a:xfrm rot="10800000" flipV="1">
            <a:off x="5334000" y="3792873"/>
            <a:ext cx="1798320" cy="1097209"/>
          </a:xfrm>
          <a:prstGeom prst="curvedConnector3">
            <a:avLst>
              <a:gd name="adj1" fmla="val 8728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47" idx="1"/>
          </p:cNvCxnSpPr>
          <p:nvPr/>
        </p:nvCxnSpPr>
        <p:spPr>
          <a:xfrm rot="10800000" flipV="1">
            <a:off x="5980066" y="4253192"/>
            <a:ext cx="1152255" cy="679572"/>
          </a:xfrm>
          <a:prstGeom prst="curvedConnector3">
            <a:avLst>
              <a:gd name="adj1" fmla="val 954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391" y="3364117"/>
            <a:ext cx="6243566" cy="34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8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3" grpId="0"/>
      <p:bldP spid="44" grpId="0"/>
      <p:bldP spid="45" grpId="0"/>
      <p:bldP spid="13" grpId="0"/>
      <p:bldP spid="46" grpId="0"/>
      <p:bldP spid="47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RNN : backward propagation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944368" y="1761744"/>
            <a:ext cx="0" cy="4535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724398" y="2396655"/>
            <a:ext cx="513773" cy="5137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3547872" y="197099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1970998"/>
                <a:ext cx="615696" cy="384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3547872" y="291042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2910428"/>
                <a:ext cx="615696" cy="384048"/>
              </a:xfrm>
              <a:prstGeom prst="rect">
                <a:avLst/>
              </a:prstGeom>
              <a:blipFill>
                <a:blip r:embed="rId18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3547872" y="384985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3849858"/>
                <a:ext cx="615696" cy="384048"/>
              </a:xfrm>
              <a:prstGeom prst="rect">
                <a:avLst/>
              </a:prstGeom>
              <a:blipFill>
                <a:blip r:embed="rId19"/>
                <a:stretch>
                  <a:fillRect l="-4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3547872" y="478928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4789288"/>
                <a:ext cx="615696" cy="384048"/>
              </a:xfrm>
              <a:prstGeom prst="rect">
                <a:avLst/>
              </a:prstGeom>
              <a:blipFill>
                <a:blip r:embed="rId20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673436" y="523819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436" y="5238198"/>
                <a:ext cx="615696" cy="3840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/>
          <p:cNvSpPr/>
          <p:nvPr/>
        </p:nvSpPr>
        <p:spPr>
          <a:xfrm>
            <a:off x="4724398" y="4275515"/>
            <a:ext cx="513773" cy="5137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122093" y="3580545"/>
            <a:ext cx="513773" cy="5137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8330309" y="4591736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309" y="4591736"/>
                <a:ext cx="615696" cy="384048"/>
              </a:xfrm>
              <a:prstGeom prst="rect">
                <a:avLst/>
              </a:prstGeom>
              <a:blipFill>
                <a:blip r:embed="rId2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6828864" y="4599241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864" y="4599241"/>
                <a:ext cx="615696" cy="384048"/>
              </a:xfrm>
              <a:prstGeom prst="rect">
                <a:avLst/>
              </a:prstGeom>
              <a:blipFill>
                <a:blip r:embed="rId2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타원 56"/>
          <p:cNvSpPr/>
          <p:nvPr/>
        </p:nvSpPr>
        <p:spPr>
          <a:xfrm>
            <a:off x="8381271" y="3580543"/>
            <a:ext cx="513773" cy="5137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9703738" y="3592971"/>
            <a:ext cx="513773" cy="5137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타원 74"/>
              <p:cNvSpPr/>
              <p:nvPr/>
            </p:nvSpPr>
            <p:spPr>
              <a:xfrm>
                <a:off x="7110804" y="3580544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5" name="타원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804" y="3580544"/>
                <a:ext cx="513773" cy="513773"/>
              </a:xfrm>
              <a:prstGeom prst="ellipse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타원 119"/>
              <p:cNvSpPr/>
              <p:nvPr/>
            </p:nvSpPr>
            <p:spPr>
              <a:xfrm>
                <a:off x="10512432" y="3592970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0" name="타원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432" y="3592970"/>
                <a:ext cx="513773" cy="513773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stCxn id="120" idx="2"/>
            <a:endCxn id="61" idx="6"/>
          </p:cNvCxnSpPr>
          <p:nvPr/>
        </p:nvCxnSpPr>
        <p:spPr>
          <a:xfrm flipH="1">
            <a:off x="10217511" y="3849857"/>
            <a:ext cx="2949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61" idx="2"/>
            <a:endCxn id="57" idx="6"/>
          </p:cNvCxnSpPr>
          <p:nvPr/>
        </p:nvCxnSpPr>
        <p:spPr>
          <a:xfrm flipH="1" flipV="1">
            <a:off x="8895044" y="3837430"/>
            <a:ext cx="808694" cy="1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57" idx="2"/>
            <a:endCxn id="75" idx="6"/>
          </p:cNvCxnSpPr>
          <p:nvPr/>
        </p:nvCxnSpPr>
        <p:spPr>
          <a:xfrm flipH="1">
            <a:off x="7624577" y="3837430"/>
            <a:ext cx="756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61" idx="2"/>
            <a:endCxn id="48" idx="3"/>
          </p:cNvCxnSpPr>
          <p:nvPr/>
        </p:nvCxnSpPr>
        <p:spPr>
          <a:xfrm flipH="1">
            <a:off x="8946005" y="3849858"/>
            <a:ext cx="757733" cy="93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57" idx="2"/>
            <a:endCxn id="49" idx="3"/>
          </p:cNvCxnSpPr>
          <p:nvPr/>
        </p:nvCxnSpPr>
        <p:spPr>
          <a:xfrm flipH="1">
            <a:off x="7444560" y="3837430"/>
            <a:ext cx="936711" cy="95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75" idx="2"/>
            <a:endCxn id="28" idx="6"/>
          </p:cNvCxnSpPr>
          <p:nvPr/>
        </p:nvCxnSpPr>
        <p:spPr>
          <a:xfrm flipH="1">
            <a:off x="6635866" y="3837431"/>
            <a:ext cx="474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8" idx="2"/>
            <a:endCxn id="19" idx="6"/>
          </p:cNvCxnSpPr>
          <p:nvPr/>
        </p:nvCxnSpPr>
        <p:spPr>
          <a:xfrm flipH="1" flipV="1">
            <a:off x="5238171" y="2653542"/>
            <a:ext cx="883922" cy="118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8" idx="2"/>
            <a:endCxn id="27" idx="6"/>
          </p:cNvCxnSpPr>
          <p:nvPr/>
        </p:nvCxnSpPr>
        <p:spPr>
          <a:xfrm flipH="1">
            <a:off x="5238171" y="3837432"/>
            <a:ext cx="883922" cy="69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8" idx="2"/>
            <a:endCxn id="26" idx="3"/>
          </p:cNvCxnSpPr>
          <p:nvPr/>
        </p:nvCxnSpPr>
        <p:spPr>
          <a:xfrm flipH="1">
            <a:off x="5289132" y="3837432"/>
            <a:ext cx="832961" cy="159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9" idx="2"/>
            <a:endCxn id="20" idx="3"/>
          </p:cNvCxnSpPr>
          <p:nvPr/>
        </p:nvCxnSpPr>
        <p:spPr>
          <a:xfrm flipH="1" flipV="1">
            <a:off x="4163568" y="2163022"/>
            <a:ext cx="560830" cy="49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2"/>
            <a:endCxn id="23" idx="3"/>
          </p:cNvCxnSpPr>
          <p:nvPr/>
        </p:nvCxnSpPr>
        <p:spPr>
          <a:xfrm flipH="1">
            <a:off x="4163568" y="2653542"/>
            <a:ext cx="560830" cy="44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7" idx="2"/>
            <a:endCxn id="24" idx="3"/>
          </p:cNvCxnSpPr>
          <p:nvPr/>
        </p:nvCxnSpPr>
        <p:spPr>
          <a:xfrm flipH="1" flipV="1">
            <a:off x="4163568" y="4041882"/>
            <a:ext cx="560830" cy="49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7" idx="2"/>
            <a:endCxn id="25" idx="3"/>
          </p:cNvCxnSpPr>
          <p:nvPr/>
        </p:nvCxnSpPr>
        <p:spPr>
          <a:xfrm flipH="1">
            <a:off x="4163568" y="4532402"/>
            <a:ext cx="560830" cy="44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타원 80"/>
              <p:cNvSpPr/>
              <p:nvPr/>
            </p:nvSpPr>
            <p:spPr>
              <a:xfrm>
                <a:off x="11321126" y="3592970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타원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26" y="3592970"/>
                <a:ext cx="513773" cy="513773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>
            <a:stCxn id="81" idx="2"/>
          </p:cNvCxnSpPr>
          <p:nvPr/>
        </p:nvCxnSpPr>
        <p:spPr>
          <a:xfrm flipH="1">
            <a:off x="11026205" y="3849857"/>
            <a:ext cx="2949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1047968" y="3274944"/>
                <a:ext cx="251395" cy="470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968" y="3274944"/>
                <a:ext cx="251395" cy="470065"/>
              </a:xfrm>
              <a:prstGeom prst="rect">
                <a:avLst/>
              </a:prstGeom>
              <a:blipFill>
                <a:blip r:embed="rId28"/>
                <a:stretch>
                  <a:fillRect l="-23810" r="-28571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0239273" y="3274944"/>
                <a:ext cx="251395" cy="470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273" y="3274944"/>
                <a:ext cx="251395" cy="470065"/>
              </a:xfrm>
              <a:prstGeom prst="rect">
                <a:avLst/>
              </a:prstGeom>
              <a:blipFill>
                <a:blip r:embed="rId29"/>
                <a:stretch>
                  <a:fillRect l="-26829" r="-21951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9173693" y="3274944"/>
                <a:ext cx="581006" cy="470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693" y="3274944"/>
                <a:ext cx="581006" cy="470065"/>
              </a:xfrm>
              <a:prstGeom prst="rect">
                <a:avLst/>
              </a:prstGeom>
              <a:blipFill>
                <a:blip r:embed="rId30"/>
                <a:stretch>
                  <a:fillRect l="-8421" r="-7368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173693" y="4513224"/>
                <a:ext cx="581006" cy="470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693" y="4513224"/>
                <a:ext cx="581006" cy="470065"/>
              </a:xfrm>
              <a:prstGeom prst="rect">
                <a:avLst/>
              </a:prstGeom>
              <a:blipFill>
                <a:blip r:embed="rId30"/>
                <a:stretch>
                  <a:fillRect l="-8421" r="-7368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433320" y="4575913"/>
                <a:ext cx="581006" cy="470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20" y="4575913"/>
                <a:ext cx="581006" cy="470065"/>
              </a:xfrm>
              <a:prstGeom prst="rect">
                <a:avLst/>
              </a:prstGeom>
              <a:blipFill>
                <a:blip r:embed="rId31"/>
                <a:stretch>
                  <a:fillRect t="-1299"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635459" y="3275393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459" y="3275393"/>
                <a:ext cx="581006" cy="446020"/>
              </a:xfrm>
              <a:prstGeom prst="rect">
                <a:avLst/>
              </a:prstGeom>
              <a:blipFill>
                <a:blip r:embed="rId32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587650" y="3275393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50" y="3275393"/>
                <a:ext cx="581006" cy="446020"/>
              </a:xfrm>
              <a:prstGeom prst="rect">
                <a:avLst/>
              </a:prstGeom>
              <a:blipFill>
                <a:blip r:embed="rId33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460690" y="2617692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90" y="2617692"/>
                <a:ext cx="581006" cy="446020"/>
              </a:xfrm>
              <a:prstGeom prst="rect">
                <a:avLst/>
              </a:prstGeom>
              <a:blipFill>
                <a:blip r:embed="rId34"/>
                <a:stretch>
                  <a:fillRect l="-8421" r="-7368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460690" y="3595862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90" y="3595862"/>
                <a:ext cx="581006" cy="446020"/>
              </a:xfrm>
              <a:prstGeom prst="rect">
                <a:avLst/>
              </a:prstGeom>
              <a:blipFill>
                <a:blip r:embed="rId35"/>
                <a:stretch>
                  <a:fillRect l="-8421" t="-1370" r="-7368"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460690" y="4971802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90" y="4971802"/>
                <a:ext cx="581006" cy="446020"/>
              </a:xfrm>
              <a:prstGeom prst="rect">
                <a:avLst/>
              </a:prstGeom>
              <a:blipFill>
                <a:blip r:embed="rId35"/>
                <a:stretch>
                  <a:fillRect l="-8421" t="-1370" r="-7368"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187776" y="1924321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76" y="1924321"/>
                <a:ext cx="581006" cy="446020"/>
              </a:xfrm>
              <a:prstGeom prst="rect">
                <a:avLst/>
              </a:prstGeom>
              <a:blipFill>
                <a:blip r:embed="rId36"/>
                <a:stretch>
                  <a:fillRect t="-1370"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187776" y="2887175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76" y="2887175"/>
                <a:ext cx="581006" cy="446020"/>
              </a:xfrm>
              <a:prstGeom prst="rect">
                <a:avLst/>
              </a:prstGeom>
              <a:blipFill>
                <a:blip r:embed="rId37"/>
                <a:stretch>
                  <a:fillRect t="-1370"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187776" y="3806233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76" y="3806233"/>
                <a:ext cx="581006" cy="446020"/>
              </a:xfrm>
              <a:prstGeom prst="rect">
                <a:avLst/>
              </a:prstGeom>
              <a:blipFill>
                <a:blip r:embed="rId38"/>
                <a:stretch>
                  <a:fillRect l="-1053"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187776" y="4769087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76" y="4769087"/>
                <a:ext cx="581006" cy="446020"/>
              </a:xfrm>
              <a:prstGeom prst="rect">
                <a:avLst/>
              </a:prstGeom>
              <a:blipFill>
                <a:blip r:embed="rId39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9911002" y="2142774"/>
                <a:ext cx="2114489" cy="792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002" y="2142774"/>
                <a:ext cx="2114489" cy="79297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10587607" y="189138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Cross-entropy</a:t>
            </a:r>
            <a:endParaRPr lang="ko-KR" altLang="en-US" sz="1200" dirty="0"/>
          </a:p>
        </p:txBody>
      </p:sp>
      <p:cxnSp>
        <p:nvCxnSpPr>
          <p:cNvPr id="8" name="직선 화살표 연결선 7"/>
          <p:cNvCxnSpPr>
            <a:endCxn id="75" idx="6"/>
          </p:cNvCxnSpPr>
          <p:nvPr/>
        </p:nvCxnSpPr>
        <p:spPr>
          <a:xfrm flipH="1" flipV="1">
            <a:off x="7624577" y="3837431"/>
            <a:ext cx="1008435" cy="2301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128794" y="5457066"/>
                <a:ext cx="581006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794" y="5457066"/>
                <a:ext cx="581006" cy="446020"/>
              </a:xfrm>
              <a:prstGeom prst="rect">
                <a:avLst/>
              </a:prstGeom>
              <a:blipFill>
                <a:blip r:embed="rId41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타원 61"/>
              <p:cNvSpPr/>
              <p:nvPr/>
            </p:nvSpPr>
            <p:spPr>
              <a:xfrm>
                <a:off x="1163447" y="511454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2" name="타원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5114544"/>
                <a:ext cx="633984" cy="633984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/>
              <p:cNvSpPr/>
              <p:nvPr/>
            </p:nvSpPr>
            <p:spPr>
              <a:xfrm>
                <a:off x="1163447" y="187756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3" name="타원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1877568"/>
                <a:ext cx="633984" cy="633984"/>
              </a:xfrm>
              <a:prstGeom prst="ellipse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/>
              <p:cNvSpPr/>
              <p:nvPr/>
            </p:nvSpPr>
            <p:spPr>
              <a:xfrm>
                <a:off x="1163447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5" name="타원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3520440"/>
                <a:ext cx="633984" cy="633984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타원 65"/>
              <p:cNvSpPr/>
              <p:nvPr/>
            </p:nvSpPr>
            <p:spPr>
              <a:xfrm>
                <a:off x="83357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타원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7" y="3520440"/>
                <a:ext cx="633984" cy="633984"/>
              </a:xfrm>
              <a:prstGeom prst="ellipse">
                <a:avLst/>
              </a:prstGeom>
              <a:blipFill>
                <a:blip r:embed="rId45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/>
          <p:cNvCxnSpPr>
            <a:stCxn id="62" idx="0"/>
            <a:endCxn id="65" idx="4"/>
          </p:cNvCxnSpPr>
          <p:nvPr/>
        </p:nvCxnSpPr>
        <p:spPr>
          <a:xfrm flipV="1">
            <a:off x="1480439" y="4154424"/>
            <a:ext cx="0" cy="96012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6" idx="6"/>
            <a:endCxn id="65" idx="2"/>
          </p:cNvCxnSpPr>
          <p:nvPr/>
        </p:nvCxnSpPr>
        <p:spPr>
          <a:xfrm>
            <a:off x="717341" y="3837432"/>
            <a:ext cx="44610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5" idx="0"/>
            <a:endCxn id="63" idx="4"/>
          </p:cNvCxnSpPr>
          <p:nvPr/>
        </p:nvCxnSpPr>
        <p:spPr>
          <a:xfrm flipV="1">
            <a:off x="1480439" y="2511552"/>
            <a:ext cx="0" cy="100888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797431" y="3837432"/>
            <a:ext cx="446106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/>
              <p:cNvSpPr/>
              <p:nvPr/>
            </p:nvSpPr>
            <p:spPr>
              <a:xfrm>
                <a:off x="2247988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타원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88" y="3520440"/>
                <a:ext cx="633984" cy="633984"/>
              </a:xfrm>
              <a:prstGeom prst="ellipse">
                <a:avLst/>
              </a:prstGeom>
              <a:blipFill>
                <a:blip r:embed="rId46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37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1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81" grpId="0" animBg="1"/>
      <p:bldP spid="68" grpId="0"/>
      <p:bldP spid="83" grpId="0"/>
      <p:bldP spid="84" grpId="0"/>
      <p:bldP spid="85" grpId="0"/>
      <p:bldP spid="86" grpId="0"/>
      <p:bldP spid="87" grpId="0"/>
      <p:bldP spid="88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Entropy : 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9911002" y="2142774"/>
                <a:ext cx="2114489" cy="792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002" y="2142774"/>
                <a:ext cx="2114489" cy="7929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587607" y="189138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Cross-entropy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247732" y="1662626"/>
                <a:ext cx="615696" cy="384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32" y="1662626"/>
                <a:ext cx="615696" cy="384048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247732" y="2180930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32" y="2180930"/>
                <a:ext cx="615696" cy="384048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247732" y="2951271"/>
                <a:ext cx="615696" cy="384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32" y="2951271"/>
                <a:ext cx="615696" cy="384048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247732" y="3469575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32" y="3469575"/>
                <a:ext cx="615696" cy="384048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247732" y="4643503"/>
                <a:ext cx="615696" cy="384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32" y="4643503"/>
                <a:ext cx="615696" cy="384048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247732" y="5161807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32" y="5161807"/>
                <a:ext cx="615696" cy="384048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5400000">
            <a:off x="1389417" y="4116616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573518" y="2168383"/>
            <a:ext cx="942680" cy="39659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573518" y="3469575"/>
            <a:ext cx="942680" cy="39659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73518" y="5149260"/>
            <a:ext cx="942680" cy="39659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411744" y="1891384"/>
            <a:ext cx="475296" cy="4752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411744" y="3097671"/>
            <a:ext cx="475296" cy="4752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411744" y="4872261"/>
            <a:ext cx="475296" cy="4752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678248" y="3390874"/>
            <a:ext cx="475296" cy="475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5" idx="3"/>
            <a:endCxn id="16" idx="2"/>
          </p:cNvCxnSpPr>
          <p:nvPr/>
        </p:nvCxnSpPr>
        <p:spPr>
          <a:xfrm>
            <a:off x="1863428" y="1854650"/>
            <a:ext cx="2548316" cy="27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3"/>
            <a:endCxn id="13" idx="2"/>
          </p:cNvCxnSpPr>
          <p:nvPr/>
        </p:nvCxnSpPr>
        <p:spPr>
          <a:xfrm flipV="1">
            <a:off x="1863428" y="2366681"/>
            <a:ext cx="710090" cy="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6"/>
            <a:endCxn id="16" idx="2"/>
          </p:cNvCxnSpPr>
          <p:nvPr/>
        </p:nvCxnSpPr>
        <p:spPr>
          <a:xfrm flipV="1">
            <a:off x="3516198" y="2129032"/>
            <a:ext cx="895546" cy="23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3"/>
            <a:endCxn id="17" idx="2"/>
          </p:cNvCxnSpPr>
          <p:nvPr/>
        </p:nvCxnSpPr>
        <p:spPr>
          <a:xfrm>
            <a:off x="1863428" y="3143295"/>
            <a:ext cx="2548316" cy="19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6"/>
            <a:endCxn id="17" idx="2"/>
          </p:cNvCxnSpPr>
          <p:nvPr/>
        </p:nvCxnSpPr>
        <p:spPr>
          <a:xfrm flipV="1">
            <a:off x="3516198" y="3335319"/>
            <a:ext cx="895546" cy="33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3"/>
            <a:endCxn id="14" idx="2"/>
          </p:cNvCxnSpPr>
          <p:nvPr/>
        </p:nvCxnSpPr>
        <p:spPr>
          <a:xfrm>
            <a:off x="1863428" y="3661599"/>
            <a:ext cx="710090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3"/>
            <a:endCxn id="18" idx="2"/>
          </p:cNvCxnSpPr>
          <p:nvPr/>
        </p:nvCxnSpPr>
        <p:spPr>
          <a:xfrm>
            <a:off x="1863428" y="4835527"/>
            <a:ext cx="2548316" cy="27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5" idx="6"/>
            <a:endCxn id="18" idx="2"/>
          </p:cNvCxnSpPr>
          <p:nvPr/>
        </p:nvCxnSpPr>
        <p:spPr>
          <a:xfrm flipV="1">
            <a:off x="3516198" y="5109909"/>
            <a:ext cx="895546" cy="23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1" idx="3"/>
            <a:endCxn id="15" idx="2"/>
          </p:cNvCxnSpPr>
          <p:nvPr/>
        </p:nvCxnSpPr>
        <p:spPr>
          <a:xfrm flipV="1">
            <a:off x="1863428" y="5347558"/>
            <a:ext cx="710090" cy="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6" idx="6"/>
            <a:endCxn id="19" idx="2"/>
          </p:cNvCxnSpPr>
          <p:nvPr/>
        </p:nvCxnSpPr>
        <p:spPr>
          <a:xfrm>
            <a:off x="4887040" y="2129032"/>
            <a:ext cx="791208" cy="149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7" idx="6"/>
            <a:endCxn id="19" idx="2"/>
          </p:cNvCxnSpPr>
          <p:nvPr/>
        </p:nvCxnSpPr>
        <p:spPr>
          <a:xfrm>
            <a:off x="4887040" y="3335319"/>
            <a:ext cx="791208" cy="29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8" idx="6"/>
            <a:endCxn id="19" idx="2"/>
          </p:cNvCxnSpPr>
          <p:nvPr/>
        </p:nvCxnSpPr>
        <p:spPr>
          <a:xfrm flipV="1">
            <a:off x="4887040" y="3628522"/>
            <a:ext cx="791208" cy="148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9" idx="6"/>
            <a:endCxn id="51" idx="2"/>
          </p:cNvCxnSpPr>
          <p:nvPr/>
        </p:nvCxnSpPr>
        <p:spPr>
          <a:xfrm>
            <a:off x="6153544" y="3628522"/>
            <a:ext cx="528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7754122" y="3404470"/>
                <a:ext cx="392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22" y="3404470"/>
                <a:ext cx="39235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타원 50"/>
          <p:cNvSpPr/>
          <p:nvPr/>
        </p:nvSpPr>
        <p:spPr>
          <a:xfrm>
            <a:off x="6681971" y="3390874"/>
            <a:ext cx="475296" cy="475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*-</a:t>
            </a:r>
            <a:endParaRPr lang="ko-KR" altLang="en-US" sz="1200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7157267" y="3628522"/>
            <a:ext cx="528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5400000">
            <a:off x="4536211" y="4116617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516198" y="2361070"/>
                <a:ext cx="803938" cy="303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198" y="2361070"/>
                <a:ext cx="803938" cy="303866"/>
              </a:xfrm>
              <a:prstGeom prst="rect">
                <a:avLst/>
              </a:prstGeom>
              <a:blipFill>
                <a:blip r:embed="rId10"/>
                <a:stretch>
                  <a:fillRect l="-9091" t="-2000" r="-9848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16375" y="2235395"/>
                <a:ext cx="1032399" cy="303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375" y="2235395"/>
                <a:ext cx="1032399" cy="303866"/>
              </a:xfrm>
              <a:prstGeom prst="rect">
                <a:avLst/>
              </a:prstGeom>
              <a:blipFill>
                <a:blip r:embed="rId11"/>
                <a:stretch>
                  <a:fillRect l="-4706" t="-2000" r="-7059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085405" y="2725606"/>
                <a:ext cx="1273297" cy="700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405" y="2725606"/>
                <a:ext cx="1273297" cy="7006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78956" y="3866170"/>
                <a:ext cx="1484894" cy="700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56" y="3866170"/>
                <a:ext cx="1484894" cy="7006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620536" y="1632860"/>
                <a:ext cx="307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36" y="1632860"/>
                <a:ext cx="307648" cy="276999"/>
              </a:xfrm>
              <a:prstGeom prst="rect">
                <a:avLst/>
              </a:prstGeom>
              <a:blipFill>
                <a:blip r:embed="rId14"/>
                <a:stretch>
                  <a:fillRect l="-18000" t="-2222" r="-4000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4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9547593" y="4200185"/>
            <a:ext cx="2328420" cy="1250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Entropy : backward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7171443" y="1761016"/>
                <a:ext cx="2114489" cy="792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443" y="1761016"/>
                <a:ext cx="2114489" cy="7929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48048" y="150962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Cross-entropy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122490" y="1662626"/>
                <a:ext cx="615696" cy="3840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90" y="1662626"/>
                <a:ext cx="615696" cy="384048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122490" y="2180930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90" y="2180930"/>
                <a:ext cx="615696" cy="384048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2122490" y="3058724"/>
                <a:ext cx="615696" cy="3840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90" y="3058724"/>
                <a:ext cx="615696" cy="384048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2122490" y="357702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90" y="3577028"/>
                <a:ext cx="615696" cy="384048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2122490" y="4384451"/>
                <a:ext cx="615696" cy="3840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90" y="4384451"/>
                <a:ext cx="615696" cy="384048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2122490" y="4902755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90" y="4902755"/>
                <a:ext cx="615696" cy="384048"/>
              </a:xfrm>
              <a:prstGeom prst="rect">
                <a:avLst/>
              </a:prstGeom>
              <a:blipFill>
                <a:blip r:embed="rId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5400000">
            <a:off x="2264175" y="3989218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25849" y="2168383"/>
            <a:ext cx="942680" cy="39659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825849" y="3577028"/>
            <a:ext cx="942680" cy="39659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825849" y="4890208"/>
            <a:ext cx="942680" cy="39659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664075" y="1891384"/>
            <a:ext cx="475296" cy="4752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664075" y="3205124"/>
            <a:ext cx="475296" cy="4752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664075" y="4613209"/>
            <a:ext cx="475296" cy="4752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5" idx="3"/>
            <a:endCxn id="16" idx="2"/>
          </p:cNvCxnSpPr>
          <p:nvPr/>
        </p:nvCxnSpPr>
        <p:spPr>
          <a:xfrm>
            <a:off x="2738186" y="1854650"/>
            <a:ext cx="2925889" cy="27438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3"/>
            <a:endCxn id="13" idx="2"/>
          </p:cNvCxnSpPr>
          <p:nvPr/>
        </p:nvCxnSpPr>
        <p:spPr>
          <a:xfrm flipV="1">
            <a:off x="2738186" y="2366681"/>
            <a:ext cx="1087663" cy="627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6"/>
            <a:endCxn id="16" idx="2"/>
          </p:cNvCxnSpPr>
          <p:nvPr/>
        </p:nvCxnSpPr>
        <p:spPr>
          <a:xfrm flipV="1">
            <a:off x="4768529" y="2129032"/>
            <a:ext cx="895546" cy="23764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3"/>
            <a:endCxn id="17" idx="2"/>
          </p:cNvCxnSpPr>
          <p:nvPr/>
        </p:nvCxnSpPr>
        <p:spPr>
          <a:xfrm>
            <a:off x="2738186" y="3250748"/>
            <a:ext cx="2925889" cy="19202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6"/>
            <a:endCxn id="17" idx="2"/>
          </p:cNvCxnSpPr>
          <p:nvPr/>
        </p:nvCxnSpPr>
        <p:spPr>
          <a:xfrm flipV="1">
            <a:off x="4768529" y="3442772"/>
            <a:ext cx="895546" cy="33255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3"/>
            <a:endCxn id="14" idx="2"/>
          </p:cNvCxnSpPr>
          <p:nvPr/>
        </p:nvCxnSpPr>
        <p:spPr>
          <a:xfrm>
            <a:off x="2738186" y="3769052"/>
            <a:ext cx="1087663" cy="62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3"/>
            <a:endCxn id="18" idx="2"/>
          </p:cNvCxnSpPr>
          <p:nvPr/>
        </p:nvCxnSpPr>
        <p:spPr>
          <a:xfrm>
            <a:off x="2738186" y="4576475"/>
            <a:ext cx="2925889" cy="27438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5" idx="6"/>
            <a:endCxn id="18" idx="2"/>
          </p:cNvCxnSpPr>
          <p:nvPr/>
        </p:nvCxnSpPr>
        <p:spPr>
          <a:xfrm flipV="1">
            <a:off x="4768529" y="4850857"/>
            <a:ext cx="895546" cy="23764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1" idx="3"/>
            <a:endCxn id="15" idx="2"/>
          </p:cNvCxnSpPr>
          <p:nvPr/>
        </p:nvCxnSpPr>
        <p:spPr>
          <a:xfrm flipV="1">
            <a:off x="2738186" y="5088506"/>
            <a:ext cx="1087663" cy="627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6" idx="6"/>
            <a:endCxn id="80" idx="2"/>
          </p:cNvCxnSpPr>
          <p:nvPr/>
        </p:nvCxnSpPr>
        <p:spPr>
          <a:xfrm>
            <a:off x="6139371" y="2129032"/>
            <a:ext cx="796009" cy="149949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7" idx="6"/>
            <a:endCxn id="80" idx="2"/>
          </p:cNvCxnSpPr>
          <p:nvPr/>
        </p:nvCxnSpPr>
        <p:spPr>
          <a:xfrm>
            <a:off x="6139371" y="3442772"/>
            <a:ext cx="796009" cy="1857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8" idx="7"/>
            <a:endCxn id="80" idx="2"/>
          </p:cNvCxnSpPr>
          <p:nvPr/>
        </p:nvCxnSpPr>
        <p:spPr>
          <a:xfrm flipV="1">
            <a:off x="6069766" y="3628522"/>
            <a:ext cx="865614" cy="10542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9006453" y="3404470"/>
                <a:ext cx="392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453" y="3404470"/>
                <a:ext cx="39235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156708" y="1572647"/>
                <a:ext cx="1241600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708" y="1572647"/>
                <a:ext cx="1241600" cy="409664"/>
              </a:xfrm>
              <a:prstGeom prst="rect">
                <a:avLst/>
              </a:prstGeom>
              <a:blipFill>
                <a:blip r:embed="rId10"/>
                <a:stretch>
                  <a:fillRect t="-1493" r="-490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23007" y="4200185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007" y="4200185"/>
                <a:ext cx="3016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623007" y="4983490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007" y="4983490"/>
                <a:ext cx="301658" cy="369332"/>
              </a:xfrm>
              <a:prstGeom prst="rect">
                <a:avLst/>
              </a:prstGeom>
              <a:blipFill>
                <a:blip r:embed="rId12"/>
                <a:stretch>
                  <a:fillRect r="-2041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타원 45"/>
          <p:cNvSpPr/>
          <p:nvPr/>
        </p:nvSpPr>
        <p:spPr>
          <a:xfrm>
            <a:off x="10603887" y="4556970"/>
            <a:ext cx="475296" cy="4752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6" idx="3"/>
            <a:endCxn id="46" idx="2"/>
          </p:cNvCxnSpPr>
          <p:nvPr/>
        </p:nvCxnSpPr>
        <p:spPr>
          <a:xfrm>
            <a:off x="9924665" y="4384851"/>
            <a:ext cx="679222" cy="4097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4" idx="3"/>
            <a:endCxn id="46" idx="2"/>
          </p:cNvCxnSpPr>
          <p:nvPr/>
        </p:nvCxnSpPr>
        <p:spPr>
          <a:xfrm flipV="1">
            <a:off x="9924665" y="4794618"/>
            <a:ext cx="679222" cy="37353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6" idx="6"/>
          </p:cNvCxnSpPr>
          <p:nvPr/>
        </p:nvCxnSpPr>
        <p:spPr>
          <a:xfrm>
            <a:off x="11079183" y="4794618"/>
            <a:ext cx="64600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1244417" y="4435261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4417" y="4435261"/>
                <a:ext cx="4807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0128591" y="4187638"/>
                <a:ext cx="684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591" y="4187638"/>
                <a:ext cx="684824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0128591" y="4970396"/>
                <a:ext cx="684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591" y="4970396"/>
                <a:ext cx="68482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/>
          <p:cNvSpPr/>
          <p:nvPr/>
        </p:nvSpPr>
        <p:spPr>
          <a:xfrm>
            <a:off x="9547593" y="5571744"/>
            <a:ext cx="2328420" cy="960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555260" y="6038751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260" y="6038751"/>
                <a:ext cx="30165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타원 62"/>
          <p:cNvSpPr/>
          <p:nvPr/>
        </p:nvSpPr>
        <p:spPr>
          <a:xfrm>
            <a:off x="10458800" y="5979083"/>
            <a:ext cx="765470" cy="4752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64" name="직선 화살표 연결선 63"/>
          <p:cNvCxnSpPr>
            <a:stCxn id="61" idx="3"/>
            <a:endCxn id="63" idx="2"/>
          </p:cNvCxnSpPr>
          <p:nvPr/>
        </p:nvCxnSpPr>
        <p:spPr>
          <a:xfrm flipV="1">
            <a:off x="9856918" y="6216731"/>
            <a:ext cx="601882" cy="668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3" idx="6"/>
          </p:cNvCxnSpPr>
          <p:nvPr/>
        </p:nvCxnSpPr>
        <p:spPr>
          <a:xfrm>
            <a:off x="11224270" y="6216731"/>
            <a:ext cx="5009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1244417" y="5728575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4417" y="5728575"/>
                <a:ext cx="48076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840378" y="5672229"/>
                <a:ext cx="684824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 smtClean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378" y="5672229"/>
                <a:ext cx="684824" cy="484941"/>
              </a:xfrm>
              <a:prstGeom prst="rect">
                <a:avLst/>
              </a:prstGeom>
              <a:blipFill>
                <a:blip r:embed="rId2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직사각형 69"/>
          <p:cNvSpPr/>
          <p:nvPr/>
        </p:nvSpPr>
        <p:spPr>
          <a:xfrm>
            <a:off x="9555260" y="2851473"/>
            <a:ext cx="2328420" cy="1250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630674" y="2851473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674" y="2851473"/>
                <a:ext cx="30165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9630674" y="3634778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674" y="3634778"/>
                <a:ext cx="301658" cy="369332"/>
              </a:xfrm>
              <a:prstGeom prst="rect">
                <a:avLst/>
              </a:prstGeom>
              <a:blipFill>
                <a:blip r:embed="rId22"/>
                <a:stretch>
                  <a:fillRect r="-2041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타원 72"/>
          <p:cNvSpPr/>
          <p:nvPr/>
        </p:nvSpPr>
        <p:spPr>
          <a:xfrm>
            <a:off x="10611554" y="3208258"/>
            <a:ext cx="475296" cy="475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74" name="직선 화살표 연결선 73"/>
          <p:cNvCxnSpPr>
            <a:stCxn id="71" idx="3"/>
            <a:endCxn id="73" idx="2"/>
          </p:cNvCxnSpPr>
          <p:nvPr/>
        </p:nvCxnSpPr>
        <p:spPr>
          <a:xfrm>
            <a:off x="9932332" y="3036139"/>
            <a:ext cx="679222" cy="4097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72" idx="3"/>
            <a:endCxn id="73" idx="2"/>
          </p:cNvCxnSpPr>
          <p:nvPr/>
        </p:nvCxnSpPr>
        <p:spPr>
          <a:xfrm flipV="1">
            <a:off x="9932332" y="3445906"/>
            <a:ext cx="679222" cy="37353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3" idx="6"/>
          </p:cNvCxnSpPr>
          <p:nvPr/>
        </p:nvCxnSpPr>
        <p:spPr>
          <a:xfrm>
            <a:off x="11086850" y="3445906"/>
            <a:ext cx="64600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1252084" y="3086549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084" y="3086549"/>
                <a:ext cx="4807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0136258" y="2838926"/>
                <a:ext cx="684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258" y="2838926"/>
                <a:ext cx="68482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0136258" y="3621684"/>
                <a:ext cx="684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258" y="3621684"/>
                <a:ext cx="68482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921004" y="2383464"/>
                <a:ext cx="963743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004" y="2383464"/>
                <a:ext cx="963743" cy="409664"/>
              </a:xfrm>
              <a:prstGeom prst="rect">
                <a:avLst/>
              </a:prstGeom>
              <a:blipFill>
                <a:blip r:embed="rId26"/>
                <a:stretch>
                  <a:fillRect t="-1493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830822" y="2630694"/>
                <a:ext cx="1172765" cy="477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822" y="2630694"/>
                <a:ext cx="1172765" cy="477310"/>
              </a:xfrm>
              <a:prstGeom prst="rect">
                <a:avLst/>
              </a:prstGeom>
              <a:blipFill>
                <a:blip r:embed="rId27"/>
                <a:stretch>
                  <a:fillRect t="-1282" b="-10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1351273" y="2016087"/>
                <a:ext cx="709681" cy="734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73" y="2016087"/>
                <a:ext cx="709681" cy="73475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17871" y="5979083"/>
                <a:ext cx="3197991" cy="688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=[−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71" y="5979083"/>
                <a:ext cx="3197991" cy="6887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358532" y="5979083"/>
                <a:ext cx="2803011" cy="643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=[0,…,−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32" y="5979083"/>
                <a:ext cx="2803011" cy="643831"/>
              </a:xfrm>
              <a:prstGeom prst="rect">
                <a:avLst/>
              </a:prstGeom>
              <a:blipFill>
                <a:blip r:embed="rId30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545217" y="6532134"/>
                <a:ext cx="2429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h𝑜𝑡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217" y="6532134"/>
                <a:ext cx="2429639" cy="369332"/>
              </a:xfrm>
              <a:prstGeom prst="rect">
                <a:avLst/>
              </a:prstGeom>
              <a:blipFill>
                <a:blip r:embed="rId3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타원 79"/>
          <p:cNvSpPr/>
          <p:nvPr/>
        </p:nvSpPr>
        <p:spPr>
          <a:xfrm>
            <a:off x="6935380" y="3390874"/>
            <a:ext cx="475296" cy="475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83" name="직선 화살표 연결선 82"/>
          <p:cNvCxnSpPr>
            <a:stCxn id="80" idx="6"/>
            <a:endCxn id="85" idx="2"/>
          </p:cNvCxnSpPr>
          <p:nvPr/>
        </p:nvCxnSpPr>
        <p:spPr>
          <a:xfrm>
            <a:off x="7410676" y="3628522"/>
            <a:ext cx="52842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7939103" y="3390874"/>
            <a:ext cx="475296" cy="475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*-</a:t>
            </a:r>
            <a:endParaRPr lang="ko-KR" altLang="en-US" sz="1200" dirty="0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8414399" y="3628522"/>
            <a:ext cx="52842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507035" y="3058724"/>
                <a:ext cx="251395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035" y="3058724"/>
                <a:ext cx="251395" cy="409664"/>
              </a:xfrm>
              <a:prstGeom prst="rect">
                <a:avLst/>
              </a:prstGeom>
              <a:blipFill>
                <a:blip r:embed="rId32"/>
                <a:stretch>
                  <a:fillRect l="-19512" t="-1493" r="-12195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389375" y="3058724"/>
                <a:ext cx="251395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375" y="3058724"/>
                <a:ext cx="251395" cy="409664"/>
              </a:xfrm>
              <a:prstGeom prst="rect">
                <a:avLst/>
              </a:prstGeom>
              <a:blipFill>
                <a:blip r:embed="rId33"/>
                <a:stretch>
                  <a:fillRect l="-12195" t="-1493" r="-70732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405139" y="2273546"/>
                <a:ext cx="251395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139" y="2273546"/>
                <a:ext cx="251395" cy="409664"/>
              </a:xfrm>
              <a:prstGeom prst="rect">
                <a:avLst/>
              </a:prstGeom>
              <a:blipFill>
                <a:blip r:embed="rId33"/>
                <a:stretch>
                  <a:fillRect l="-12195" t="-1493" r="-70732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5326" y="3077550"/>
                <a:ext cx="251395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26" y="3077550"/>
                <a:ext cx="251395" cy="409664"/>
              </a:xfrm>
              <a:prstGeom prst="rect">
                <a:avLst/>
              </a:prstGeom>
              <a:blipFill>
                <a:blip r:embed="rId33"/>
                <a:stretch>
                  <a:fillRect l="-11905" t="-1493" r="-66667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37459" y="4228637"/>
                <a:ext cx="251395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59" y="4228637"/>
                <a:ext cx="251395" cy="409664"/>
              </a:xfrm>
              <a:prstGeom prst="rect">
                <a:avLst/>
              </a:prstGeom>
              <a:blipFill>
                <a:blip r:embed="rId33"/>
                <a:stretch>
                  <a:fillRect l="-12195" t="-1493" r="-70732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직사각형 94"/>
          <p:cNvSpPr/>
          <p:nvPr/>
        </p:nvSpPr>
        <p:spPr>
          <a:xfrm>
            <a:off x="9547593" y="1913028"/>
            <a:ext cx="2328420" cy="845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9555260" y="2264939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260" y="2264939"/>
                <a:ext cx="30165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타원 96"/>
          <p:cNvSpPr/>
          <p:nvPr/>
        </p:nvSpPr>
        <p:spPr>
          <a:xfrm>
            <a:off x="10458800" y="2205271"/>
            <a:ext cx="765470" cy="475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*-</a:t>
            </a:r>
            <a:endParaRPr lang="ko-KR" altLang="en-US" dirty="0"/>
          </a:p>
        </p:txBody>
      </p:sp>
      <p:cxnSp>
        <p:nvCxnSpPr>
          <p:cNvPr id="101" name="직선 화살표 연결선 100"/>
          <p:cNvCxnSpPr>
            <a:stCxn id="96" idx="3"/>
            <a:endCxn id="97" idx="2"/>
          </p:cNvCxnSpPr>
          <p:nvPr/>
        </p:nvCxnSpPr>
        <p:spPr>
          <a:xfrm flipV="1">
            <a:off x="9856918" y="2442919"/>
            <a:ext cx="601882" cy="668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7" idx="6"/>
          </p:cNvCxnSpPr>
          <p:nvPr/>
        </p:nvCxnSpPr>
        <p:spPr>
          <a:xfrm>
            <a:off x="11224270" y="2442919"/>
            <a:ext cx="5009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1244417" y="1991909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4417" y="1991909"/>
                <a:ext cx="480767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9840378" y="2009691"/>
                <a:ext cx="684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378" y="2009691"/>
                <a:ext cx="684824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직사각형 104"/>
              <p:cNvSpPr/>
              <p:nvPr/>
            </p:nvSpPr>
            <p:spPr>
              <a:xfrm>
                <a:off x="1351273" y="3390874"/>
                <a:ext cx="709681" cy="734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직사각형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73" y="3390874"/>
                <a:ext cx="709681" cy="73475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직사각형 105"/>
              <p:cNvSpPr/>
              <p:nvPr/>
            </p:nvSpPr>
            <p:spPr>
              <a:xfrm>
                <a:off x="1351273" y="4721128"/>
                <a:ext cx="709681" cy="780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6" name="직사각형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73" y="4721128"/>
                <a:ext cx="709681" cy="78034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 rot="5400000">
            <a:off x="5718585" y="3989219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56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1" grpId="0"/>
      <p:bldP spid="82" grpId="0"/>
      <p:bldP spid="92" grpId="0"/>
      <p:bldP spid="98" grpId="0"/>
      <p:bldP spid="99" grpId="0"/>
      <p:bldP spid="100" grpId="0"/>
      <p:bldP spid="87" grpId="0"/>
      <p:bldP spid="88" grpId="0"/>
      <p:bldP spid="89" grpId="0"/>
      <p:bldP spid="90" grpId="0"/>
      <p:bldP spid="91" grpId="0"/>
      <p:bldP spid="105" grpId="0"/>
      <p:bldP spid="1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: 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093036" y="196500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36" y="1965008"/>
                <a:ext cx="615696" cy="384048"/>
              </a:xfrm>
              <a:prstGeom prst="rect">
                <a:avLst/>
              </a:prstGeom>
              <a:blipFill>
                <a:blip r:embed="rId1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9093036" y="4686833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36" y="4686833"/>
                <a:ext cx="615696" cy="384048"/>
              </a:xfrm>
              <a:prstGeom prst="rect">
                <a:avLst/>
              </a:prstGeom>
              <a:blipFill>
                <a:blip r:embed="rId1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9093036" y="2825337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36" y="2825337"/>
                <a:ext cx="615696" cy="384048"/>
              </a:xfrm>
              <a:prstGeom prst="rect">
                <a:avLst/>
              </a:prstGeom>
              <a:blipFill>
                <a:blip r:embed="rId1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783126" y="196500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126" y="1965008"/>
                <a:ext cx="615696" cy="3840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783126" y="4686833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126" y="4686833"/>
                <a:ext cx="615696" cy="3840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783126" y="2825337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126" y="2825337"/>
                <a:ext cx="615696" cy="38404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>
          <a:xfrm>
            <a:off x="3184826" y="1952461"/>
            <a:ext cx="942680" cy="39659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184826" y="2825337"/>
            <a:ext cx="942680" cy="39659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184826" y="4674286"/>
            <a:ext cx="942680" cy="39659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004199" y="3649126"/>
            <a:ext cx="475296" cy="475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6221691" y="3649126"/>
                <a:ext cx="568130" cy="475296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691" y="3649126"/>
                <a:ext cx="568130" cy="47529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8" idx="3"/>
            <a:endCxn id="12" idx="2"/>
          </p:cNvCxnSpPr>
          <p:nvPr/>
        </p:nvCxnSpPr>
        <p:spPr>
          <a:xfrm flipV="1">
            <a:off x="2398822" y="2150759"/>
            <a:ext cx="786004" cy="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3"/>
            <a:endCxn id="13" idx="2"/>
          </p:cNvCxnSpPr>
          <p:nvPr/>
        </p:nvCxnSpPr>
        <p:spPr>
          <a:xfrm>
            <a:off x="2398822" y="3017361"/>
            <a:ext cx="786004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3"/>
            <a:endCxn id="14" idx="2"/>
          </p:cNvCxnSpPr>
          <p:nvPr/>
        </p:nvCxnSpPr>
        <p:spPr>
          <a:xfrm flipV="1">
            <a:off x="2398822" y="4872584"/>
            <a:ext cx="786004" cy="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6"/>
            <a:endCxn id="37" idx="2"/>
          </p:cNvCxnSpPr>
          <p:nvPr/>
        </p:nvCxnSpPr>
        <p:spPr>
          <a:xfrm>
            <a:off x="4127506" y="2150759"/>
            <a:ext cx="3356858" cy="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6"/>
            <a:endCxn id="6" idx="1"/>
          </p:cNvCxnSpPr>
          <p:nvPr/>
        </p:nvCxnSpPr>
        <p:spPr>
          <a:xfrm>
            <a:off x="4127506" y="4872584"/>
            <a:ext cx="4965530" cy="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6"/>
            <a:endCxn id="15" idx="2"/>
          </p:cNvCxnSpPr>
          <p:nvPr/>
        </p:nvCxnSpPr>
        <p:spPr>
          <a:xfrm>
            <a:off x="4127506" y="3023635"/>
            <a:ext cx="876693" cy="86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4" idx="6"/>
            <a:endCxn id="15" idx="2"/>
          </p:cNvCxnSpPr>
          <p:nvPr/>
        </p:nvCxnSpPr>
        <p:spPr>
          <a:xfrm flipV="1">
            <a:off x="4127506" y="3886774"/>
            <a:ext cx="876693" cy="98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6"/>
            <a:endCxn id="15" idx="2"/>
          </p:cNvCxnSpPr>
          <p:nvPr/>
        </p:nvCxnSpPr>
        <p:spPr>
          <a:xfrm>
            <a:off x="4127506" y="2150759"/>
            <a:ext cx="876693" cy="173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5" idx="6"/>
            <a:endCxn id="16" idx="2"/>
          </p:cNvCxnSpPr>
          <p:nvPr/>
        </p:nvCxnSpPr>
        <p:spPr>
          <a:xfrm>
            <a:off x="5479495" y="3886774"/>
            <a:ext cx="742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484364" y="1919876"/>
            <a:ext cx="475296" cy="4752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484364" y="2779713"/>
            <a:ext cx="475296" cy="4752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7484364" y="4625153"/>
            <a:ext cx="475296" cy="4752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13" idx="6"/>
            <a:endCxn id="43" idx="2"/>
          </p:cNvCxnSpPr>
          <p:nvPr/>
        </p:nvCxnSpPr>
        <p:spPr>
          <a:xfrm flipV="1">
            <a:off x="4127506" y="3017361"/>
            <a:ext cx="3356858" cy="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6" idx="6"/>
            <a:endCxn id="43" idx="2"/>
          </p:cNvCxnSpPr>
          <p:nvPr/>
        </p:nvCxnSpPr>
        <p:spPr>
          <a:xfrm flipV="1">
            <a:off x="6789821" y="3017361"/>
            <a:ext cx="694543" cy="86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6"/>
            <a:endCxn id="37" idx="2"/>
          </p:cNvCxnSpPr>
          <p:nvPr/>
        </p:nvCxnSpPr>
        <p:spPr>
          <a:xfrm flipV="1">
            <a:off x="6789821" y="2157524"/>
            <a:ext cx="694543" cy="172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6" idx="6"/>
            <a:endCxn id="44" idx="2"/>
          </p:cNvCxnSpPr>
          <p:nvPr/>
        </p:nvCxnSpPr>
        <p:spPr>
          <a:xfrm>
            <a:off x="6789821" y="3886774"/>
            <a:ext cx="694543" cy="97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7" idx="6"/>
            <a:endCxn id="4" idx="1"/>
          </p:cNvCxnSpPr>
          <p:nvPr/>
        </p:nvCxnSpPr>
        <p:spPr>
          <a:xfrm flipV="1">
            <a:off x="7959660" y="2157032"/>
            <a:ext cx="1133376" cy="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3" idx="6"/>
            <a:endCxn id="7" idx="1"/>
          </p:cNvCxnSpPr>
          <p:nvPr/>
        </p:nvCxnSpPr>
        <p:spPr>
          <a:xfrm>
            <a:off x="7959660" y="3017361"/>
            <a:ext cx="1133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5400000">
            <a:off x="1936174" y="3763443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3539029" y="3763445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7595304" y="3763446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9234721" y="3763447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360001" y="1732741"/>
                <a:ext cx="103438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001" y="1732741"/>
                <a:ext cx="1034386" cy="374270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285151" y="3027256"/>
                <a:ext cx="1148415" cy="792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151" y="3027256"/>
                <a:ext cx="1148415" cy="792974"/>
              </a:xfrm>
              <a:prstGeom prst="rect">
                <a:avLst/>
              </a:prstGeom>
              <a:blipFill>
                <a:blip r:embed="rId12"/>
                <a:stretch>
                  <a:fillRect r="-4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932823" y="3350556"/>
                <a:ext cx="1148415" cy="69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823" y="3350556"/>
                <a:ext cx="1148415" cy="693973"/>
              </a:xfrm>
              <a:prstGeom prst="rect">
                <a:avLst/>
              </a:prstGeom>
              <a:blipFill>
                <a:blip r:embed="rId13"/>
                <a:stretch>
                  <a:fillRect r="-4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901222" y="1503480"/>
                <a:ext cx="1148415" cy="704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222" y="1503480"/>
                <a:ext cx="1148415" cy="704937"/>
              </a:xfrm>
              <a:prstGeom prst="rect">
                <a:avLst/>
              </a:prstGeom>
              <a:blipFill>
                <a:blip r:embed="rId14"/>
                <a:stretch>
                  <a:fillRect r="-4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782520" y="284070"/>
                <a:ext cx="1986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520" y="284070"/>
                <a:ext cx="1986535" cy="307777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782520" y="508613"/>
                <a:ext cx="3294491" cy="59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520" y="508613"/>
                <a:ext cx="3294491" cy="5970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08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47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44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: back-propagation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093036" y="1952326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36" y="1952326"/>
                <a:ext cx="615696" cy="384048"/>
              </a:xfrm>
              <a:prstGeom prst="rect">
                <a:avLst/>
              </a:prstGeom>
              <a:blipFill>
                <a:blip r:embed="rId5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9093036" y="4674151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36" y="4674151"/>
                <a:ext cx="615696" cy="384048"/>
              </a:xfrm>
              <a:prstGeom prst="rect">
                <a:avLst/>
              </a:prstGeom>
              <a:blipFill>
                <a:blip r:embed="rId5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9093036" y="2812655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36" y="2812655"/>
                <a:ext cx="615696" cy="384048"/>
              </a:xfrm>
              <a:prstGeom prst="rect">
                <a:avLst/>
              </a:prstGeom>
              <a:blipFill>
                <a:blip r:embed="rId5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476171" y="1952326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1" y="1952326"/>
                <a:ext cx="615696" cy="384048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76171" y="4674151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1" y="4674151"/>
                <a:ext cx="615696" cy="384048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476171" y="2812655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1" y="2812655"/>
                <a:ext cx="615696" cy="384048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>
          <a:xfrm>
            <a:off x="1877871" y="1939779"/>
            <a:ext cx="942680" cy="39659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877871" y="2812655"/>
            <a:ext cx="942680" cy="39659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877871" y="4661604"/>
            <a:ext cx="942680" cy="39659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697244" y="3636444"/>
            <a:ext cx="475296" cy="47529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4914736" y="3636444"/>
                <a:ext cx="568130" cy="475296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736" y="3636444"/>
                <a:ext cx="568130" cy="475296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8" idx="3"/>
            <a:endCxn id="12" idx="2"/>
          </p:cNvCxnSpPr>
          <p:nvPr/>
        </p:nvCxnSpPr>
        <p:spPr>
          <a:xfrm flipV="1">
            <a:off x="1091867" y="2138077"/>
            <a:ext cx="786004" cy="627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3"/>
            <a:endCxn id="13" idx="2"/>
          </p:cNvCxnSpPr>
          <p:nvPr/>
        </p:nvCxnSpPr>
        <p:spPr>
          <a:xfrm>
            <a:off x="1091867" y="3004679"/>
            <a:ext cx="786004" cy="62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3"/>
            <a:endCxn id="14" idx="2"/>
          </p:cNvCxnSpPr>
          <p:nvPr/>
        </p:nvCxnSpPr>
        <p:spPr>
          <a:xfrm flipV="1">
            <a:off x="1091867" y="4859902"/>
            <a:ext cx="786004" cy="627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6"/>
            <a:endCxn id="37" idx="2"/>
          </p:cNvCxnSpPr>
          <p:nvPr/>
        </p:nvCxnSpPr>
        <p:spPr>
          <a:xfrm>
            <a:off x="2820551" y="2138077"/>
            <a:ext cx="4663813" cy="676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6"/>
            <a:endCxn id="44" idx="2"/>
          </p:cNvCxnSpPr>
          <p:nvPr/>
        </p:nvCxnSpPr>
        <p:spPr>
          <a:xfrm flipV="1">
            <a:off x="2820551" y="4850119"/>
            <a:ext cx="4663813" cy="97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6"/>
            <a:endCxn id="15" idx="2"/>
          </p:cNvCxnSpPr>
          <p:nvPr/>
        </p:nvCxnSpPr>
        <p:spPr>
          <a:xfrm>
            <a:off x="2820551" y="3010953"/>
            <a:ext cx="876693" cy="86313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4" idx="6"/>
            <a:endCxn id="15" idx="2"/>
          </p:cNvCxnSpPr>
          <p:nvPr/>
        </p:nvCxnSpPr>
        <p:spPr>
          <a:xfrm flipV="1">
            <a:off x="2820551" y="3874092"/>
            <a:ext cx="876693" cy="98581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6"/>
            <a:endCxn id="15" idx="2"/>
          </p:cNvCxnSpPr>
          <p:nvPr/>
        </p:nvCxnSpPr>
        <p:spPr>
          <a:xfrm>
            <a:off x="2820551" y="2138077"/>
            <a:ext cx="876693" cy="17360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5" idx="6"/>
            <a:endCxn id="16" idx="2"/>
          </p:cNvCxnSpPr>
          <p:nvPr/>
        </p:nvCxnSpPr>
        <p:spPr>
          <a:xfrm>
            <a:off x="4172540" y="3874092"/>
            <a:ext cx="74219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484364" y="1907194"/>
            <a:ext cx="475296" cy="4752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484364" y="2767031"/>
            <a:ext cx="475296" cy="4752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7484364" y="4612471"/>
            <a:ext cx="475296" cy="4752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13" idx="6"/>
            <a:endCxn id="43" idx="2"/>
          </p:cNvCxnSpPr>
          <p:nvPr/>
        </p:nvCxnSpPr>
        <p:spPr>
          <a:xfrm flipV="1">
            <a:off x="2820551" y="3004679"/>
            <a:ext cx="4663813" cy="62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6" idx="6"/>
            <a:endCxn id="43" idx="2"/>
          </p:cNvCxnSpPr>
          <p:nvPr/>
        </p:nvCxnSpPr>
        <p:spPr>
          <a:xfrm flipV="1">
            <a:off x="5482866" y="3004679"/>
            <a:ext cx="2001498" cy="86941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6"/>
            <a:endCxn id="37" idx="2"/>
          </p:cNvCxnSpPr>
          <p:nvPr/>
        </p:nvCxnSpPr>
        <p:spPr>
          <a:xfrm flipV="1">
            <a:off x="5482866" y="2144842"/>
            <a:ext cx="2001498" cy="17292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6" idx="6"/>
            <a:endCxn id="44" idx="2"/>
          </p:cNvCxnSpPr>
          <p:nvPr/>
        </p:nvCxnSpPr>
        <p:spPr>
          <a:xfrm>
            <a:off x="5482866" y="3874092"/>
            <a:ext cx="2001498" cy="97602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7" idx="6"/>
            <a:endCxn id="4" idx="1"/>
          </p:cNvCxnSpPr>
          <p:nvPr/>
        </p:nvCxnSpPr>
        <p:spPr>
          <a:xfrm flipV="1">
            <a:off x="7959660" y="2144350"/>
            <a:ext cx="1133376" cy="4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3" idx="6"/>
            <a:endCxn id="7" idx="1"/>
          </p:cNvCxnSpPr>
          <p:nvPr/>
        </p:nvCxnSpPr>
        <p:spPr>
          <a:xfrm>
            <a:off x="7959660" y="3004679"/>
            <a:ext cx="113337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216044" y="3750761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629219" y="3750761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9234721" y="3750765"/>
            <a:ext cx="33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819757" y="4521992"/>
            <a:ext cx="2328420" cy="943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827424" y="4972405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424" y="4972405"/>
                <a:ext cx="301658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타원 46"/>
              <p:cNvSpPr/>
              <p:nvPr/>
            </p:nvSpPr>
            <p:spPr>
              <a:xfrm>
                <a:off x="10730964" y="4912737"/>
                <a:ext cx="765470" cy="475296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타원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964" y="4912737"/>
                <a:ext cx="765470" cy="475296"/>
              </a:xfrm>
              <a:prstGeom prst="ellipse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/>
          <p:cNvCxnSpPr>
            <a:stCxn id="45" idx="3"/>
            <a:endCxn id="47" idx="2"/>
          </p:cNvCxnSpPr>
          <p:nvPr/>
        </p:nvCxnSpPr>
        <p:spPr>
          <a:xfrm flipV="1">
            <a:off x="10129082" y="5150385"/>
            <a:ext cx="601882" cy="668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6"/>
          </p:cNvCxnSpPr>
          <p:nvPr/>
        </p:nvCxnSpPr>
        <p:spPr>
          <a:xfrm>
            <a:off x="11496434" y="5150385"/>
            <a:ext cx="5009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1516581" y="4791028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581" y="4791028"/>
                <a:ext cx="4807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953815" y="4571680"/>
                <a:ext cx="878546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815" y="4571680"/>
                <a:ext cx="878546" cy="6127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stCxn id="44" idx="6"/>
            <a:endCxn id="6" idx="1"/>
          </p:cNvCxnSpPr>
          <p:nvPr/>
        </p:nvCxnSpPr>
        <p:spPr>
          <a:xfrm>
            <a:off x="7959660" y="4850119"/>
            <a:ext cx="1133376" cy="1605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02600" y="1465044"/>
                <a:ext cx="447495" cy="613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00" y="1465044"/>
                <a:ext cx="447495" cy="613886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302600" y="2349936"/>
                <a:ext cx="447495" cy="613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00" y="2349936"/>
                <a:ext cx="447495" cy="613886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302600" y="4195375"/>
                <a:ext cx="447494" cy="659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00" y="4195375"/>
                <a:ext cx="447494" cy="65947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직사각형 69"/>
          <p:cNvSpPr/>
          <p:nvPr/>
        </p:nvSpPr>
        <p:spPr>
          <a:xfrm>
            <a:off x="9819757" y="3019247"/>
            <a:ext cx="2328420" cy="1250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9988764" y="3430005"/>
            <a:ext cx="475296" cy="475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1680244" y="3012463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0244" y="3012463"/>
                <a:ext cx="4807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/>
          <p:cNvCxnSpPr>
            <a:stCxn id="87" idx="1"/>
            <a:endCxn id="73" idx="6"/>
          </p:cNvCxnSpPr>
          <p:nvPr/>
        </p:nvCxnSpPr>
        <p:spPr>
          <a:xfrm flipH="1">
            <a:off x="10464060" y="3656910"/>
            <a:ext cx="1216184" cy="1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1680244" y="3472244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0244" y="3472244"/>
                <a:ext cx="480767" cy="369332"/>
              </a:xfrm>
              <a:prstGeom prst="rect">
                <a:avLst/>
              </a:prstGeom>
              <a:blipFill>
                <a:blip r:embed="rId6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1680244" y="3886985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0244" y="3886985"/>
                <a:ext cx="4807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0458800" y="2937530"/>
                <a:ext cx="463780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800" y="2937530"/>
                <a:ext cx="463780" cy="763029"/>
              </a:xfrm>
              <a:prstGeom prst="rect">
                <a:avLst/>
              </a:prstGeom>
              <a:blipFill>
                <a:blip r:embed="rId68"/>
                <a:stretch>
                  <a:fillRect r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연결선 92"/>
          <p:cNvCxnSpPr>
            <a:stCxn id="80" idx="1"/>
          </p:cNvCxnSpPr>
          <p:nvPr/>
        </p:nvCxnSpPr>
        <p:spPr>
          <a:xfrm flipH="1">
            <a:off x="11123629" y="3197129"/>
            <a:ext cx="556615" cy="4597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88" idx="1"/>
          </p:cNvCxnSpPr>
          <p:nvPr/>
        </p:nvCxnSpPr>
        <p:spPr>
          <a:xfrm flipH="1" flipV="1">
            <a:off x="11123629" y="3656910"/>
            <a:ext cx="556615" cy="4147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260864" y="3427236"/>
                <a:ext cx="1148415" cy="792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den>
                              </m:f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864" y="3427236"/>
                <a:ext cx="1148415" cy="792974"/>
              </a:xfrm>
              <a:prstGeom prst="rect">
                <a:avLst/>
              </a:prstGeom>
              <a:blipFill>
                <a:blip r:embed="rId69"/>
                <a:stretch>
                  <a:fillRect r="-65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직사각형 104"/>
          <p:cNvSpPr/>
          <p:nvPr/>
        </p:nvSpPr>
        <p:spPr>
          <a:xfrm>
            <a:off x="9829131" y="5588338"/>
            <a:ext cx="2328420" cy="943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9836798" y="6038751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798" y="6038751"/>
                <a:ext cx="301658" cy="369332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타원 106"/>
              <p:cNvSpPr/>
              <p:nvPr/>
            </p:nvSpPr>
            <p:spPr>
              <a:xfrm>
                <a:off x="10821134" y="5985769"/>
                <a:ext cx="765470" cy="475296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𝑥𝑝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7" name="타원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134" y="5985769"/>
                <a:ext cx="765470" cy="475296"/>
              </a:xfrm>
              <a:prstGeom prst="ellipse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직선 화살표 연결선 107"/>
          <p:cNvCxnSpPr>
            <a:stCxn id="106" idx="3"/>
            <a:endCxn id="107" idx="2"/>
          </p:cNvCxnSpPr>
          <p:nvPr/>
        </p:nvCxnSpPr>
        <p:spPr>
          <a:xfrm>
            <a:off x="10138456" y="6223417"/>
            <a:ext cx="68267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7" idx="6"/>
          </p:cNvCxnSpPr>
          <p:nvPr/>
        </p:nvCxnSpPr>
        <p:spPr>
          <a:xfrm>
            <a:off x="11586604" y="6223417"/>
            <a:ext cx="42011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1525955" y="5686766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55" y="5686766"/>
                <a:ext cx="480767" cy="369332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9808984" y="5657075"/>
                <a:ext cx="1250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984" y="5657075"/>
                <a:ext cx="1250839" cy="369332"/>
              </a:xfrm>
              <a:prstGeom prst="rect">
                <a:avLst/>
              </a:prstGeom>
              <a:blipFill>
                <a:blip r:embed="rId7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968478" y="4073201"/>
                <a:ext cx="3858452" cy="792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den>
                              </m:f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⁡(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478" y="4073201"/>
                <a:ext cx="3858452" cy="79297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632449" y="1522445"/>
                <a:ext cx="1600503" cy="673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449" y="1522445"/>
                <a:ext cx="1600503" cy="67345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구부러진 연결선 116"/>
          <p:cNvCxnSpPr/>
          <p:nvPr/>
        </p:nvCxnSpPr>
        <p:spPr>
          <a:xfrm rot="16200000" flipH="1">
            <a:off x="104355" y="3532826"/>
            <a:ext cx="3039569" cy="263601"/>
          </a:xfrm>
          <a:prstGeom prst="curvedConnector3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388843" y="5237741"/>
                <a:ext cx="7333611" cy="10120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ℒ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43" y="5237741"/>
                <a:ext cx="7333611" cy="1012008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4895889" y="2269422"/>
                <a:ext cx="1457899" cy="714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89" y="2269422"/>
                <a:ext cx="1457899" cy="714747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782520" y="284070"/>
                <a:ext cx="1986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520" y="284070"/>
                <a:ext cx="1986535" cy="307777"/>
              </a:xfrm>
              <a:prstGeom prst="rect">
                <a:avLst/>
              </a:prstGeom>
              <a:blipFill>
                <a:blip r:embed="rId4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782520" y="508613"/>
                <a:ext cx="3294491" cy="59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520" y="508613"/>
                <a:ext cx="3294491" cy="597023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/>
              <p:cNvSpPr/>
              <p:nvPr/>
            </p:nvSpPr>
            <p:spPr>
              <a:xfrm>
                <a:off x="6353788" y="1738909"/>
                <a:ext cx="7403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ko-KR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88" y="1738909"/>
                <a:ext cx="740331" cy="276999"/>
              </a:xfrm>
              <a:prstGeom prst="rect">
                <a:avLst/>
              </a:prstGeom>
              <a:blipFill>
                <a:blip r:embed="rId4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114805" y="2314402"/>
                <a:ext cx="1148415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805" y="2314402"/>
                <a:ext cx="1148415" cy="477503"/>
              </a:xfrm>
              <a:prstGeom prst="rect">
                <a:avLst/>
              </a:prstGeom>
              <a:blipFill>
                <a:blip r:embed="rId44"/>
                <a:stretch>
                  <a:fillRect l="-6383" t="-15385" b="-9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028056" y="3178887"/>
                <a:ext cx="1148415" cy="61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056" y="3178887"/>
                <a:ext cx="1148415" cy="614014"/>
              </a:xfrm>
              <a:prstGeom prst="rect">
                <a:avLst/>
              </a:prstGeom>
              <a:blipFill>
                <a:blip r:embed="rId78"/>
                <a:stretch>
                  <a:fillRect l="-46809" t="-115842" r="-47340" b="-166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/>
          <p:nvPr/>
        </p:nvCxnSpPr>
        <p:spPr>
          <a:xfrm>
            <a:off x="6483615" y="1738909"/>
            <a:ext cx="447537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483615" y="2314402"/>
            <a:ext cx="447537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4448352" y="3271219"/>
            <a:ext cx="447537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9812090" y="1667143"/>
            <a:ext cx="2328420" cy="1250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887504" y="1667143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504" y="1667143"/>
                <a:ext cx="301658" cy="369332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9887504" y="2450448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504" y="2450448"/>
                <a:ext cx="301658" cy="369332"/>
              </a:xfrm>
              <a:prstGeom prst="rect">
                <a:avLst/>
              </a:prstGeom>
              <a:blipFill>
                <a:blip r:embed="rId80"/>
                <a:stretch>
                  <a:fillRect r="-2041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타원 95"/>
          <p:cNvSpPr/>
          <p:nvPr/>
        </p:nvSpPr>
        <p:spPr>
          <a:xfrm>
            <a:off x="10868384" y="2023928"/>
            <a:ext cx="475296" cy="4752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98" name="직선 화살표 연결선 97"/>
          <p:cNvCxnSpPr>
            <a:stCxn id="92" idx="3"/>
            <a:endCxn id="96" idx="2"/>
          </p:cNvCxnSpPr>
          <p:nvPr/>
        </p:nvCxnSpPr>
        <p:spPr>
          <a:xfrm>
            <a:off x="10189162" y="1851809"/>
            <a:ext cx="679222" cy="4097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95" idx="3"/>
            <a:endCxn id="96" idx="2"/>
          </p:cNvCxnSpPr>
          <p:nvPr/>
        </p:nvCxnSpPr>
        <p:spPr>
          <a:xfrm flipV="1">
            <a:off x="10189162" y="2261576"/>
            <a:ext cx="679222" cy="37353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6" idx="6"/>
          </p:cNvCxnSpPr>
          <p:nvPr/>
        </p:nvCxnSpPr>
        <p:spPr>
          <a:xfrm>
            <a:off x="11343680" y="2261576"/>
            <a:ext cx="64600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1508914" y="1902219"/>
                <a:ext cx="4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914" y="1902219"/>
                <a:ext cx="480767" cy="369332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0393088" y="1654596"/>
                <a:ext cx="684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088" y="1654596"/>
                <a:ext cx="684824" cy="369332"/>
              </a:xfrm>
              <a:prstGeom prst="rect">
                <a:avLst/>
              </a:prstGeom>
              <a:blipFill>
                <a:blip r:embed="rId8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0393088" y="2437354"/>
                <a:ext cx="684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088" y="2437354"/>
                <a:ext cx="684824" cy="369332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67019" y="6009226"/>
                <a:ext cx="7567393" cy="1020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ℒ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19" y="6009226"/>
                <a:ext cx="7567393" cy="1020729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14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8" grpId="0"/>
      <p:bldP spid="69" grpId="0"/>
      <p:bldP spid="101" grpId="0"/>
      <p:bldP spid="112" grpId="0"/>
      <p:bldP spid="115" grpId="0"/>
      <p:bldP spid="118" grpId="0"/>
      <p:bldP spid="19" grpId="0"/>
      <p:bldP spid="82" grpId="0"/>
      <p:bldP spid="83" grpId="0"/>
      <p:bldP spid="85" grpId="0"/>
      <p:bldP spid="1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8388096" y="3576563"/>
            <a:ext cx="3194304" cy="1468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388096" y="1788243"/>
            <a:ext cx="3194304" cy="1468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BackPropagation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43625" y="1883386"/>
                <a:ext cx="1986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625" y="1883386"/>
                <a:ext cx="1986535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343625" y="2107929"/>
                <a:ext cx="3294491" cy="59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625" y="2107929"/>
                <a:ext cx="3294491" cy="59702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9019" y="1454929"/>
                <a:ext cx="6387390" cy="793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ℒ</m:t>
                                      </m:r>
                                    </m:num>
                                    <m:den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19" y="1454929"/>
                <a:ext cx="6387390" cy="79380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86370" y="2180651"/>
                <a:ext cx="4543615" cy="553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den>
                              </m:f>
                              <m:func>
                                <m:func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ko-KR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ko-KR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altLang="ko-KR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⁡(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en-US" altLang="ko-KR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a:rPr lang="en-US" altLang="ko-K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70" y="2180651"/>
                <a:ext cx="4543615" cy="55387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86370" y="2861677"/>
                <a:ext cx="4466799" cy="553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altLang="ko-KR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ko-KR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70" y="2861677"/>
                <a:ext cx="4466799" cy="553870"/>
              </a:xfrm>
              <a:prstGeom prst="rect">
                <a:avLst/>
              </a:prstGeom>
              <a:blipFill>
                <a:blip r:embed="rId30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699009" y="2771786"/>
                <a:ext cx="1045799" cy="318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009" y="2771786"/>
                <a:ext cx="1045799" cy="318421"/>
              </a:xfrm>
              <a:prstGeom prst="rect">
                <a:avLst/>
              </a:prstGeom>
              <a:blipFill>
                <a:blip r:embed="rId31"/>
                <a:stretch>
                  <a:fillRect l="-1744" t="-1923" r="-5814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 flipH="1">
            <a:off x="5620512" y="3103331"/>
            <a:ext cx="2723113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13774" y="3533078"/>
                <a:ext cx="2499787" cy="528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74" y="3533078"/>
                <a:ext cx="2499787" cy="528414"/>
              </a:xfrm>
              <a:prstGeom prst="rect">
                <a:avLst/>
              </a:prstGeom>
              <a:blipFill>
                <a:blip r:embed="rId32"/>
                <a:stretch>
                  <a:fillRect l="-976" t="-145349" r="-14390" b="-203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502384" y="3626088"/>
                <a:ext cx="2484847" cy="535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=[−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…,−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84" y="3626088"/>
                <a:ext cx="2484847" cy="53559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502384" y="4211209"/>
                <a:ext cx="2177071" cy="500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,…,−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84" y="4211209"/>
                <a:ext cx="2177071" cy="500586"/>
              </a:xfrm>
              <a:prstGeom prst="rect">
                <a:avLst/>
              </a:prstGeom>
              <a:blipFill>
                <a:blip r:embed="rId3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221908" y="4682511"/>
                <a:ext cx="19355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908" y="4682511"/>
                <a:ext cx="1935530" cy="307777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그룹 45"/>
          <p:cNvGrpSpPr/>
          <p:nvPr/>
        </p:nvGrpSpPr>
        <p:grpSpPr>
          <a:xfrm>
            <a:off x="986370" y="4179023"/>
            <a:ext cx="4163389" cy="1196972"/>
            <a:chOff x="298003" y="4937760"/>
            <a:chExt cx="4163389" cy="11969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301232" y="4937760"/>
                  <a:ext cx="2819810" cy="5929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232" y="4937760"/>
                  <a:ext cx="2819810" cy="592983"/>
                </a:xfrm>
                <a:prstGeom prst="rect">
                  <a:avLst/>
                </a:prstGeom>
                <a:blipFill>
                  <a:blip r:embed="rId35"/>
                  <a:stretch>
                    <a:fillRect b="-10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379394" y="5594135"/>
                  <a:ext cx="3081998" cy="5405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 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𝑒𝑟𝑤𝑖𝑠𝑒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394" y="5594135"/>
                  <a:ext cx="3081998" cy="540597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직사각형 43"/>
                <p:cNvSpPr/>
                <p:nvPr/>
              </p:nvSpPr>
              <p:spPr>
                <a:xfrm>
                  <a:off x="298003" y="5168083"/>
                  <a:ext cx="764119" cy="5623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4" name="직사각형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03" y="5168083"/>
                  <a:ext cx="764119" cy="562398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왼쪽 중괄호 44"/>
            <p:cNvSpPr/>
            <p:nvPr/>
          </p:nvSpPr>
          <p:spPr>
            <a:xfrm>
              <a:off x="1085959" y="4937760"/>
              <a:ext cx="215273" cy="1097280"/>
            </a:xfrm>
            <a:prstGeom prst="leftBrace">
              <a:avLst>
                <a:gd name="adj1" fmla="val 8333"/>
                <a:gd name="adj2" fmla="val 49562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986370" y="5463424"/>
            <a:ext cx="3316618" cy="736208"/>
            <a:chOff x="298003" y="4937760"/>
            <a:chExt cx="3316618" cy="7362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301232" y="4937760"/>
                  <a:ext cx="2059538" cy="318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232" y="4937760"/>
                  <a:ext cx="2059538" cy="318421"/>
                </a:xfrm>
                <a:prstGeom prst="rect">
                  <a:avLst/>
                </a:prstGeom>
                <a:blipFill>
                  <a:blip r:embed="rId38"/>
                  <a:stretch>
                    <a:fillRect t="-1923" r="-1479" b="-1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379394" y="5305864"/>
                  <a:ext cx="2235227" cy="318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          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𝑒𝑟𝑤𝑖𝑠𝑒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394" y="5305864"/>
                  <a:ext cx="2235227" cy="318421"/>
                </a:xfrm>
                <a:prstGeom prst="rect">
                  <a:avLst/>
                </a:prstGeom>
                <a:blipFill>
                  <a:blip r:embed="rId39"/>
                  <a:stretch>
                    <a:fillRect l="-545" t="-1923" b="-1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/>
                <p:cNvSpPr/>
                <p:nvPr/>
              </p:nvSpPr>
              <p:spPr>
                <a:xfrm>
                  <a:off x="298003" y="5000281"/>
                  <a:ext cx="764119" cy="5623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03" y="5000281"/>
                  <a:ext cx="764119" cy="562398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왼쪽 중괄호 50"/>
            <p:cNvSpPr/>
            <p:nvPr/>
          </p:nvSpPr>
          <p:spPr>
            <a:xfrm>
              <a:off x="1085959" y="4937760"/>
              <a:ext cx="215273" cy="736208"/>
            </a:xfrm>
            <a:prstGeom prst="leftBrace">
              <a:avLst>
                <a:gd name="adj1" fmla="val 8333"/>
                <a:gd name="adj2" fmla="val 49562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86370" y="6260250"/>
                <a:ext cx="2467534" cy="267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70" y="6260250"/>
                <a:ext cx="2467534" cy="267830"/>
              </a:xfrm>
              <a:prstGeom prst="rect">
                <a:avLst/>
              </a:prstGeom>
              <a:blipFill>
                <a:blip r:embed="rId41"/>
                <a:stretch>
                  <a:fillRect l="-988" t="-2273" r="-1975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86370" y="6588698"/>
                <a:ext cx="1264898" cy="235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70" y="6588698"/>
                <a:ext cx="1264898" cy="235193"/>
              </a:xfrm>
              <a:prstGeom prst="rect">
                <a:avLst/>
              </a:prstGeom>
              <a:blipFill>
                <a:blip r:embed="rId42"/>
                <a:stretch>
                  <a:fillRect l="-2415" r="-2415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>
            <a:endCxn id="26" idx="3"/>
          </p:cNvCxnSpPr>
          <p:nvPr/>
        </p:nvCxnSpPr>
        <p:spPr>
          <a:xfrm flipH="1">
            <a:off x="3513561" y="3797285"/>
            <a:ext cx="4830064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5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14" grpId="0"/>
      <p:bldP spid="15" grpId="0"/>
      <p:bldP spid="19" grpId="0"/>
      <p:bldP spid="20" grpId="0"/>
      <p:bldP spid="21" grpId="0"/>
      <p:bldP spid="26" grpId="0"/>
      <p:bldP spid="27" grpId="0"/>
      <p:bldP spid="28" grpId="0"/>
      <p:bldP spid="29" grpId="0"/>
      <p:bldP spid="52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" y="359874"/>
            <a:ext cx="11967485" cy="5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RNN : backward propagation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944368" y="1761744"/>
            <a:ext cx="0" cy="4535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724398" y="2396655"/>
            <a:ext cx="513773" cy="5137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3547872" y="197099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1970998"/>
                <a:ext cx="615696" cy="384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3547872" y="291042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2910428"/>
                <a:ext cx="615696" cy="384048"/>
              </a:xfrm>
              <a:prstGeom prst="rect">
                <a:avLst/>
              </a:prstGeom>
              <a:blipFill>
                <a:blip r:embed="rId18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3547872" y="384985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3849858"/>
                <a:ext cx="615696" cy="384048"/>
              </a:xfrm>
              <a:prstGeom prst="rect">
                <a:avLst/>
              </a:prstGeom>
              <a:blipFill>
                <a:blip r:embed="rId19"/>
                <a:stretch>
                  <a:fillRect l="-4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3547872" y="478928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4789288"/>
                <a:ext cx="615696" cy="384048"/>
              </a:xfrm>
              <a:prstGeom prst="rect">
                <a:avLst/>
              </a:prstGeom>
              <a:blipFill>
                <a:blip r:embed="rId20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673436" y="523819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436" y="5238198"/>
                <a:ext cx="615696" cy="3840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/>
          <p:cNvSpPr/>
          <p:nvPr/>
        </p:nvSpPr>
        <p:spPr>
          <a:xfrm>
            <a:off x="4724398" y="4275515"/>
            <a:ext cx="513773" cy="5137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122093" y="3580545"/>
            <a:ext cx="513773" cy="5137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8330309" y="4591736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309" y="4591736"/>
                <a:ext cx="615696" cy="384048"/>
              </a:xfrm>
              <a:prstGeom prst="rect">
                <a:avLst/>
              </a:prstGeom>
              <a:blipFill>
                <a:blip r:embed="rId2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6828864" y="4599241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864" y="4599241"/>
                <a:ext cx="615696" cy="384048"/>
              </a:xfrm>
              <a:prstGeom prst="rect">
                <a:avLst/>
              </a:prstGeom>
              <a:blipFill>
                <a:blip r:embed="rId2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타원 56"/>
          <p:cNvSpPr/>
          <p:nvPr/>
        </p:nvSpPr>
        <p:spPr>
          <a:xfrm>
            <a:off x="8381271" y="3580543"/>
            <a:ext cx="513773" cy="5137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9703738" y="3592971"/>
            <a:ext cx="513773" cy="5137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타원 74"/>
              <p:cNvSpPr/>
              <p:nvPr/>
            </p:nvSpPr>
            <p:spPr>
              <a:xfrm>
                <a:off x="7110804" y="3580544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5" name="타원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804" y="3580544"/>
                <a:ext cx="513773" cy="51377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타원 119"/>
              <p:cNvSpPr/>
              <p:nvPr/>
            </p:nvSpPr>
            <p:spPr>
              <a:xfrm>
                <a:off x="10512432" y="3592970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0" name="타원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432" y="3592970"/>
                <a:ext cx="513773" cy="513773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stCxn id="120" idx="2"/>
            <a:endCxn id="61" idx="6"/>
          </p:cNvCxnSpPr>
          <p:nvPr/>
        </p:nvCxnSpPr>
        <p:spPr>
          <a:xfrm flipH="1">
            <a:off x="10217511" y="3849857"/>
            <a:ext cx="2949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61" idx="2"/>
            <a:endCxn id="57" idx="6"/>
          </p:cNvCxnSpPr>
          <p:nvPr/>
        </p:nvCxnSpPr>
        <p:spPr>
          <a:xfrm flipH="1" flipV="1">
            <a:off x="8895044" y="3837430"/>
            <a:ext cx="808694" cy="1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57" idx="2"/>
            <a:endCxn id="75" idx="6"/>
          </p:cNvCxnSpPr>
          <p:nvPr/>
        </p:nvCxnSpPr>
        <p:spPr>
          <a:xfrm flipH="1">
            <a:off x="7624577" y="3837430"/>
            <a:ext cx="756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61" idx="2"/>
            <a:endCxn id="48" idx="3"/>
          </p:cNvCxnSpPr>
          <p:nvPr/>
        </p:nvCxnSpPr>
        <p:spPr>
          <a:xfrm flipH="1">
            <a:off x="8946005" y="3849858"/>
            <a:ext cx="757733" cy="93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57" idx="2"/>
            <a:endCxn id="49" idx="3"/>
          </p:cNvCxnSpPr>
          <p:nvPr/>
        </p:nvCxnSpPr>
        <p:spPr>
          <a:xfrm flipH="1">
            <a:off x="7444560" y="3837430"/>
            <a:ext cx="936711" cy="95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75" idx="2"/>
            <a:endCxn id="28" idx="6"/>
          </p:cNvCxnSpPr>
          <p:nvPr/>
        </p:nvCxnSpPr>
        <p:spPr>
          <a:xfrm flipH="1">
            <a:off x="6635866" y="3837431"/>
            <a:ext cx="474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8" idx="2"/>
            <a:endCxn id="19" idx="6"/>
          </p:cNvCxnSpPr>
          <p:nvPr/>
        </p:nvCxnSpPr>
        <p:spPr>
          <a:xfrm flipH="1" flipV="1">
            <a:off x="5238171" y="2653542"/>
            <a:ext cx="883922" cy="118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8" idx="2"/>
            <a:endCxn id="27" idx="6"/>
          </p:cNvCxnSpPr>
          <p:nvPr/>
        </p:nvCxnSpPr>
        <p:spPr>
          <a:xfrm flipH="1">
            <a:off x="5238171" y="3837432"/>
            <a:ext cx="883922" cy="69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8" idx="2"/>
            <a:endCxn id="26" idx="3"/>
          </p:cNvCxnSpPr>
          <p:nvPr/>
        </p:nvCxnSpPr>
        <p:spPr>
          <a:xfrm flipH="1">
            <a:off x="5289132" y="3837432"/>
            <a:ext cx="832961" cy="159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9" idx="2"/>
            <a:endCxn id="20" idx="3"/>
          </p:cNvCxnSpPr>
          <p:nvPr/>
        </p:nvCxnSpPr>
        <p:spPr>
          <a:xfrm flipH="1" flipV="1">
            <a:off x="4163568" y="2163022"/>
            <a:ext cx="560830" cy="49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2"/>
            <a:endCxn id="23" idx="3"/>
          </p:cNvCxnSpPr>
          <p:nvPr/>
        </p:nvCxnSpPr>
        <p:spPr>
          <a:xfrm flipH="1">
            <a:off x="4163568" y="2653542"/>
            <a:ext cx="560830" cy="44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7" idx="2"/>
            <a:endCxn id="24" idx="3"/>
          </p:cNvCxnSpPr>
          <p:nvPr/>
        </p:nvCxnSpPr>
        <p:spPr>
          <a:xfrm flipH="1" flipV="1">
            <a:off x="4163568" y="4041882"/>
            <a:ext cx="560830" cy="49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7" idx="2"/>
            <a:endCxn id="25" idx="3"/>
          </p:cNvCxnSpPr>
          <p:nvPr/>
        </p:nvCxnSpPr>
        <p:spPr>
          <a:xfrm flipH="1">
            <a:off x="4163568" y="4532402"/>
            <a:ext cx="560830" cy="44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타원 80"/>
              <p:cNvSpPr/>
              <p:nvPr/>
            </p:nvSpPr>
            <p:spPr>
              <a:xfrm>
                <a:off x="11321126" y="3592970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타원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26" y="3592970"/>
                <a:ext cx="513773" cy="513773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>
            <a:stCxn id="81" idx="2"/>
          </p:cNvCxnSpPr>
          <p:nvPr/>
        </p:nvCxnSpPr>
        <p:spPr>
          <a:xfrm flipH="1">
            <a:off x="11026205" y="3849857"/>
            <a:ext cx="2949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1047968" y="3274944"/>
                <a:ext cx="251395" cy="23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968" y="3274944"/>
                <a:ext cx="251395" cy="232436"/>
              </a:xfrm>
              <a:prstGeom prst="rect">
                <a:avLst/>
              </a:prstGeom>
              <a:blipFill>
                <a:blip r:embed="rId28"/>
                <a:stretch>
                  <a:fillRect l="-23810" r="-30952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0239273" y="3274944"/>
                <a:ext cx="251395" cy="23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273" y="3274944"/>
                <a:ext cx="251395" cy="232436"/>
              </a:xfrm>
              <a:prstGeom prst="rect">
                <a:avLst/>
              </a:prstGeom>
              <a:blipFill>
                <a:blip r:embed="rId29"/>
                <a:stretch>
                  <a:fillRect l="-26829" r="-24390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9173693" y="3274944"/>
                <a:ext cx="581006" cy="23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693" y="3274944"/>
                <a:ext cx="581006" cy="232436"/>
              </a:xfrm>
              <a:prstGeom prst="rect">
                <a:avLst/>
              </a:prstGeom>
              <a:blipFill>
                <a:blip r:embed="rId30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173693" y="4513224"/>
                <a:ext cx="581006" cy="464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693" y="4513224"/>
                <a:ext cx="581006" cy="464871"/>
              </a:xfrm>
              <a:prstGeom prst="rect">
                <a:avLst/>
              </a:prstGeom>
              <a:blipFill>
                <a:blip r:embed="rId49"/>
                <a:stretch>
                  <a:fillRect l="-2105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433320" y="4575913"/>
                <a:ext cx="581006" cy="23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20" y="4575913"/>
                <a:ext cx="581006" cy="232436"/>
              </a:xfrm>
              <a:prstGeom prst="rect">
                <a:avLst/>
              </a:prstGeom>
              <a:blipFill>
                <a:blip r:embed="rId31"/>
                <a:stretch>
                  <a:fillRect b="-23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635459" y="3275393"/>
                <a:ext cx="5810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459" y="3275393"/>
                <a:ext cx="581006" cy="215444"/>
              </a:xfrm>
              <a:prstGeom prst="rect">
                <a:avLst/>
              </a:prstGeom>
              <a:blipFill>
                <a:blip r:embed="rId3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587650" y="3275393"/>
                <a:ext cx="5810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50" y="3275393"/>
                <a:ext cx="581006" cy="215444"/>
              </a:xfrm>
              <a:prstGeom prst="rect">
                <a:avLst/>
              </a:prstGeom>
              <a:blipFill>
                <a:blip r:embed="rId3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460690" y="2617692"/>
                <a:ext cx="5810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90" y="2617692"/>
                <a:ext cx="581006" cy="215444"/>
              </a:xfrm>
              <a:prstGeom prst="rect">
                <a:avLst/>
              </a:prstGeom>
              <a:blipFill>
                <a:blip r:embed="rId3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460690" y="3595862"/>
                <a:ext cx="5810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90" y="3595862"/>
                <a:ext cx="581006" cy="215444"/>
              </a:xfrm>
              <a:prstGeom prst="rect">
                <a:avLst/>
              </a:prstGeom>
              <a:blipFill>
                <a:blip r:embed="rId3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460690" y="4971802"/>
                <a:ext cx="581006" cy="425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90" y="4971802"/>
                <a:ext cx="581006" cy="425950"/>
              </a:xfrm>
              <a:prstGeom prst="rect">
                <a:avLst/>
              </a:prstGeom>
              <a:blipFill>
                <a:blip r:embed="rId50"/>
                <a:stretch>
                  <a:fillRect l="-2105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187776" y="1924321"/>
                <a:ext cx="5810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76" y="1924321"/>
                <a:ext cx="581006" cy="215444"/>
              </a:xfrm>
              <a:prstGeom prst="rect">
                <a:avLst/>
              </a:prstGeom>
              <a:blipFill>
                <a:blip r:embed="rId35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198258" y="2993722"/>
                <a:ext cx="5810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258" y="2993722"/>
                <a:ext cx="581006" cy="215444"/>
              </a:xfrm>
              <a:prstGeom prst="rect">
                <a:avLst/>
              </a:prstGeom>
              <a:blipFill>
                <a:blip r:embed="rId3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187776" y="3806233"/>
                <a:ext cx="5810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76" y="3806233"/>
                <a:ext cx="581006" cy="215444"/>
              </a:xfrm>
              <a:prstGeom prst="rect">
                <a:avLst/>
              </a:prstGeom>
              <a:blipFill>
                <a:blip r:embed="rId47"/>
                <a:stretch>
                  <a:fillRect l="-1053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187776" y="4769087"/>
                <a:ext cx="5810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76" y="4769087"/>
                <a:ext cx="581006" cy="215444"/>
              </a:xfrm>
              <a:prstGeom prst="rect">
                <a:avLst/>
              </a:prstGeom>
              <a:blipFill>
                <a:blip r:embed="rId4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9911002" y="2142774"/>
                <a:ext cx="2114489" cy="792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002" y="2142774"/>
                <a:ext cx="2114489" cy="79297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10587607" y="189138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Cross-entropy</a:t>
            </a:r>
            <a:endParaRPr lang="ko-KR" altLang="en-US" sz="1200" dirty="0"/>
          </a:p>
        </p:txBody>
      </p:sp>
      <p:cxnSp>
        <p:nvCxnSpPr>
          <p:cNvPr id="8" name="직선 화살표 연결선 7"/>
          <p:cNvCxnSpPr>
            <a:endCxn id="75" idx="6"/>
          </p:cNvCxnSpPr>
          <p:nvPr/>
        </p:nvCxnSpPr>
        <p:spPr>
          <a:xfrm flipH="1" flipV="1">
            <a:off x="7624577" y="3837431"/>
            <a:ext cx="1008435" cy="2301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128794" y="5457066"/>
                <a:ext cx="5810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794" y="5457066"/>
                <a:ext cx="581006" cy="215444"/>
              </a:xfrm>
              <a:prstGeom prst="rect">
                <a:avLst/>
              </a:prstGeom>
              <a:blipFill>
                <a:blip r:embed="rId41"/>
                <a:stretch>
                  <a:fillRect l="-104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타원 61"/>
              <p:cNvSpPr/>
              <p:nvPr/>
            </p:nvSpPr>
            <p:spPr>
              <a:xfrm>
                <a:off x="1163447" y="511454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2" name="타원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5114544"/>
                <a:ext cx="633984" cy="633984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/>
              <p:cNvSpPr/>
              <p:nvPr/>
            </p:nvSpPr>
            <p:spPr>
              <a:xfrm>
                <a:off x="1163447" y="187756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3" name="타원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1877568"/>
                <a:ext cx="633984" cy="633984"/>
              </a:xfrm>
              <a:prstGeom prst="ellipse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/>
              <p:cNvSpPr/>
              <p:nvPr/>
            </p:nvSpPr>
            <p:spPr>
              <a:xfrm>
                <a:off x="1163447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5" name="타원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3520440"/>
                <a:ext cx="633984" cy="633984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타원 65"/>
              <p:cNvSpPr/>
              <p:nvPr/>
            </p:nvSpPr>
            <p:spPr>
              <a:xfrm>
                <a:off x="83357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타원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7" y="3520440"/>
                <a:ext cx="633984" cy="633984"/>
              </a:xfrm>
              <a:prstGeom prst="ellipse">
                <a:avLst/>
              </a:prstGeom>
              <a:blipFill>
                <a:blip r:embed="rId45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/>
          <p:cNvCxnSpPr>
            <a:stCxn id="62" idx="0"/>
            <a:endCxn id="65" idx="4"/>
          </p:cNvCxnSpPr>
          <p:nvPr/>
        </p:nvCxnSpPr>
        <p:spPr>
          <a:xfrm flipV="1">
            <a:off x="1480439" y="4154424"/>
            <a:ext cx="0" cy="96012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6" idx="6"/>
            <a:endCxn id="65" idx="2"/>
          </p:cNvCxnSpPr>
          <p:nvPr/>
        </p:nvCxnSpPr>
        <p:spPr>
          <a:xfrm>
            <a:off x="717341" y="3837432"/>
            <a:ext cx="44610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5" idx="0"/>
            <a:endCxn id="63" idx="4"/>
          </p:cNvCxnSpPr>
          <p:nvPr/>
        </p:nvCxnSpPr>
        <p:spPr>
          <a:xfrm flipV="1">
            <a:off x="1480439" y="2511552"/>
            <a:ext cx="0" cy="100888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797431" y="3837432"/>
            <a:ext cx="446106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/>
              <p:cNvSpPr/>
              <p:nvPr/>
            </p:nvSpPr>
            <p:spPr>
              <a:xfrm>
                <a:off x="2247988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타원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88" y="3520440"/>
                <a:ext cx="633984" cy="633984"/>
              </a:xfrm>
              <a:prstGeom prst="ellipse">
                <a:avLst/>
              </a:prstGeom>
              <a:blipFill>
                <a:blip r:embed="rId46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5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RNN : backward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1540" y="1690688"/>
                <a:ext cx="139230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" y="1690688"/>
                <a:ext cx="1392304" cy="298928"/>
              </a:xfrm>
              <a:prstGeom prst="rect">
                <a:avLst/>
              </a:prstGeom>
              <a:blipFill>
                <a:blip r:embed="rId9"/>
                <a:stretch>
                  <a:fillRect l="-3493" r="-87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91540" y="2097830"/>
                <a:ext cx="1534331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" y="2097830"/>
                <a:ext cx="1534331" cy="319062"/>
              </a:xfrm>
              <a:prstGeom prst="rect">
                <a:avLst/>
              </a:prstGeom>
              <a:blipFill>
                <a:blip r:embed="rId10"/>
                <a:stretch>
                  <a:fillRect l="-3175" r="-397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91540" y="2525106"/>
                <a:ext cx="1540743" cy="311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" y="2525106"/>
                <a:ext cx="1540743" cy="311817"/>
              </a:xfrm>
              <a:prstGeom prst="rect">
                <a:avLst/>
              </a:prstGeom>
              <a:blipFill>
                <a:blip r:embed="rId11"/>
                <a:stretch>
                  <a:fillRect l="-3162" r="-791" b="-25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891540" y="2940974"/>
                <a:ext cx="18199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" y="2940974"/>
                <a:ext cx="1819985" cy="276999"/>
              </a:xfrm>
              <a:prstGeom prst="rect">
                <a:avLst/>
              </a:prstGeom>
              <a:blipFill>
                <a:blip r:embed="rId12"/>
                <a:stretch>
                  <a:fillRect l="-2341" t="-2174" r="-66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91540" y="3322024"/>
                <a:ext cx="1498039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" y="3322024"/>
                <a:ext cx="1498039" cy="288092"/>
              </a:xfrm>
              <a:prstGeom prst="rect">
                <a:avLst/>
              </a:prstGeom>
              <a:blipFill>
                <a:blip r:embed="rId15"/>
                <a:stretch>
                  <a:fillRect l="-3252" r="-407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61466" y="3980803"/>
            <a:ext cx="5169547" cy="26188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91540" y="3701050"/>
                <a:ext cx="1532086" cy="278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" y="3701050"/>
                <a:ext cx="1532086" cy="278923"/>
              </a:xfrm>
              <a:prstGeom prst="rect">
                <a:avLst/>
              </a:prstGeom>
              <a:blipFill>
                <a:blip r:embed="rId17"/>
                <a:stretch>
                  <a:fillRect l="-3175" t="-2174" r="-397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891540" y="4079293"/>
                <a:ext cx="1730474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" y="4079293"/>
                <a:ext cx="1730474" cy="288092"/>
              </a:xfrm>
              <a:prstGeom prst="rect">
                <a:avLst/>
              </a:prstGeom>
              <a:blipFill>
                <a:blip r:embed="rId27"/>
                <a:stretch>
                  <a:fillRect l="-2817" r="-352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91540" y="4458319"/>
                <a:ext cx="1712841" cy="28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" y="4458319"/>
                <a:ext cx="1712841" cy="281744"/>
              </a:xfrm>
              <a:prstGeom prst="rect">
                <a:avLst/>
              </a:prstGeom>
              <a:blipFill>
                <a:blip r:embed="rId18"/>
                <a:stretch>
                  <a:fillRect l="-2847" r="-712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구부러진 연결선 98"/>
          <p:cNvCxnSpPr>
            <a:stCxn id="4" idx="3"/>
          </p:cNvCxnSpPr>
          <p:nvPr/>
        </p:nvCxnSpPr>
        <p:spPr>
          <a:xfrm>
            <a:off x="2283844" y="1840152"/>
            <a:ext cx="8460356" cy="2968068"/>
          </a:xfrm>
          <a:prstGeom prst="curvedConnector3">
            <a:avLst>
              <a:gd name="adj1" fmla="val 10169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구부러진 연결선 99"/>
          <p:cNvCxnSpPr>
            <a:stCxn id="76" idx="3"/>
          </p:cNvCxnSpPr>
          <p:nvPr/>
        </p:nvCxnSpPr>
        <p:spPr>
          <a:xfrm>
            <a:off x="2425871" y="2257361"/>
            <a:ext cx="6771469" cy="2550859"/>
          </a:xfrm>
          <a:prstGeom prst="curvedConnector3">
            <a:avLst>
              <a:gd name="adj1" fmla="val 10536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구부러진 연결선 100"/>
          <p:cNvCxnSpPr>
            <a:stCxn id="77" idx="3"/>
          </p:cNvCxnSpPr>
          <p:nvPr/>
        </p:nvCxnSpPr>
        <p:spPr>
          <a:xfrm>
            <a:off x="2432283" y="2681015"/>
            <a:ext cx="6620277" cy="2889205"/>
          </a:xfrm>
          <a:prstGeom prst="curvedConnector3">
            <a:avLst>
              <a:gd name="adj1" fmla="val 10076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구부러진 연결선 101"/>
          <p:cNvCxnSpPr>
            <a:stCxn id="78" idx="3"/>
          </p:cNvCxnSpPr>
          <p:nvPr/>
        </p:nvCxnSpPr>
        <p:spPr>
          <a:xfrm>
            <a:off x="2711525" y="3079474"/>
            <a:ext cx="5137075" cy="1287911"/>
          </a:xfrm>
          <a:prstGeom prst="curvedConnector3">
            <a:avLst>
              <a:gd name="adj1" fmla="val 9880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구부러진 연결선 102"/>
          <p:cNvCxnSpPr>
            <a:stCxn id="79" idx="3"/>
          </p:cNvCxnSpPr>
          <p:nvPr/>
        </p:nvCxnSpPr>
        <p:spPr>
          <a:xfrm>
            <a:off x="2389579" y="3466070"/>
            <a:ext cx="4636061" cy="513903"/>
          </a:xfrm>
          <a:prstGeom prst="curvedConnector3">
            <a:avLst>
              <a:gd name="adj1" fmla="val 1027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구부러진 연결선 103"/>
          <p:cNvCxnSpPr>
            <a:stCxn id="80" idx="3"/>
          </p:cNvCxnSpPr>
          <p:nvPr/>
        </p:nvCxnSpPr>
        <p:spPr>
          <a:xfrm>
            <a:off x="2423626" y="3840512"/>
            <a:ext cx="4602014" cy="758679"/>
          </a:xfrm>
          <a:prstGeom prst="curvedConnector3">
            <a:avLst>
              <a:gd name="adj1" fmla="val 8775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구부러진 연결선 104"/>
          <p:cNvCxnSpPr>
            <a:stCxn id="90" idx="3"/>
          </p:cNvCxnSpPr>
          <p:nvPr/>
        </p:nvCxnSpPr>
        <p:spPr>
          <a:xfrm>
            <a:off x="2622014" y="4223339"/>
            <a:ext cx="4403626" cy="912541"/>
          </a:xfrm>
          <a:prstGeom prst="curvedConnector3">
            <a:avLst>
              <a:gd name="adj1" fmla="val 8132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구부러진 연결선 105"/>
          <p:cNvCxnSpPr>
            <a:stCxn id="98" idx="3"/>
          </p:cNvCxnSpPr>
          <p:nvPr/>
        </p:nvCxnSpPr>
        <p:spPr>
          <a:xfrm>
            <a:off x="2604381" y="4599191"/>
            <a:ext cx="4421259" cy="1115809"/>
          </a:xfrm>
          <a:prstGeom prst="curvedConnector3">
            <a:avLst>
              <a:gd name="adj1" fmla="val 7137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10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6" grpId="0"/>
      <p:bldP spid="77" grpId="0"/>
      <p:bldP spid="78" grpId="0"/>
      <p:bldP spid="79" grpId="0"/>
      <p:bldP spid="80" grpId="0"/>
      <p:bldP spid="90" grpId="0"/>
      <p:bldP spid="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37" y="415536"/>
            <a:ext cx="2286478" cy="153282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575030" y="61273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Simple RNN : forward </a:t>
            </a:r>
            <a:r>
              <a:rPr lang="en-US" altLang="ko-KR" dirty="0" smtClean="0"/>
              <a:t>dataflow unroll t=T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242" y="1373376"/>
            <a:ext cx="2286478" cy="1532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794" y="4925844"/>
            <a:ext cx="2383002" cy="15892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2700000">
            <a:off x="8295122" y="4850793"/>
            <a:ext cx="68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737" y="2297676"/>
            <a:ext cx="2286478" cy="1532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42" y="3255516"/>
            <a:ext cx="2286478" cy="153282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5402580" y="415536"/>
            <a:ext cx="6316980" cy="4510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83040" y="2430780"/>
            <a:ext cx="26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T-layer neural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615702" y="5647124"/>
                <a:ext cx="804195" cy="321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702" y="5647124"/>
                <a:ext cx="804195" cy="321563"/>
              </a:xfrm>
              <a:prstGeom prst="rect">
                <a:avLst/>
              </a:prstGeom>
              <a:blipFill>
                <a:blip r:embed="rId5"/>
                <a:stretch>
                  <a:fillRect l="-6061" r="-1515"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74081" y="3920388"/>
                <a:ext cx="804195" cy="321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081" y="3920388"/>
                <a:ext cx="804195" cy="321563"/>
              </a:xfrm>
              <a:prstGeom prst="rect">
                <a:avLst/>
              </a:prstGeom>
              <a:blipFill>
                <a:blip r:embed="rId6"/>
                <a:stretch>
                  <a:fillRect l="-5303" r="-1515"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03811" y="2957658"/>
                <a:ext cx="804195" cy="321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11" y="2957658"/>
                <a:ext cx="804195" cy="321563"/>
              </a:xfrm>
              <a:prstGeom prst="rect">
                <a:avLst/>
              </a:prstGeom>
              <a:blipFill>
                <a:blip r:embed="rId7"/>
                <a:stretch>
                  <a:fillRect l="-5303" r="-1515"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21730" y="2031377"/>
                <a:ext cx="804195" cy="321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30" y="2031377"/>
                <a:ext cx="804195" cy="321563"/>
              </a:xfrm>
              <a:prstGeom prst="rect">
                <a:avLst/>
              </a:prstGeom>
              <a:blipFill>
                <a:blip r:embed="rId8"/>
                <a:stretch>
                  <a:fillRect l="-5303" r="-1515"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76549" y="1063637"/>
                <a:ext cx="804195" cy="321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549" y="1063637"/>
                <a:ext cx="804195" cy="321563"/>
              </a:xfrm>
              <a:prstGeom prst="rect">
                <a:avLst/>
              </a:prstGeom>
              <a:blipFill>
                <a:blip r:embed="rId9"/>
                <a:stretch>
                  <a:fillRect l="-5303" r="-1515"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4892" y="3499603"/>
                <a:ext cx="3064172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92" y="3499603"/>
                <a:ext cx="3064172" cy="6706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728" y="5566756"/>
                <a:ext cx="5186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US" altLang="ko-KR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𝑢𝑝𝑑𝑎𝑡𝑒𝑑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𝑏𝑎𝑐𝑘𝑤𝑎𝑟𝑑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𝑐𝑜𝑚𝑝𝑙𝑒𝑡𝑒𝑑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8" y="5566756"/>
                <a:ext cx="5186484" cy="52322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54529" y="542979"/>
                <a:ext cx="792718" cy="289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529" y="542979"/>
                <a:ext cx="792718" cy="289888"/>
              </a:xfrm>
              <a:prstGeom prst="rect">
                <a:avLst/>
              </a:prstGeom>
              <a:blipFill>
                <a:blip r:embed="rId12"/>
                <a:stretch>
                  <a:fillRect l="-6154" r="-2308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54529" y="1079085"/>
                <a:ext cx="792718" cy="289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529" y="1079085"/>
                <a:ext cx="792718" cy="289888"/>
              </a:xfrm>
              <a:prstGeom prst="rect">
                <a:avLst/>
              </a:prstGeom>
              <a:blipFill>
                <a:blip r:embed="rId13"/>
                <a:stretch>
                  <a:fillRect l="-6154" r="-2308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71703" y="1531743"/>
                <a:ext cx="792718" cy="289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703" y="1531743"/>
                <a:ext cx="792718" cy="289888"/>
              </a:xfrm>
              <a:prstGeom prst="rect">
                <a:avLst/>
              </a:prstGeom>
              <a:blipFill>
                <a:blip r:embed="rId14"/>
                <a:stretch>
                  <a:fillRect l="-6154" r="-2308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71703" y="2067849"/>
                <a:ext cx="792718" cy="289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703" y="2067849"/>
                <a:ext cx="792718" cy="289888"/>
              </a:xfrm>
              <a:prstGeom prst="rect">
                <a:avLst/>
              </a:prstGeom>
              <a:blipFill>
                <a:blip r:embed="rId15"/>
                <a:stretch>
                  <a:fillRect l="-6154" r="-2308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96800" y="2483271"/>
                <a:ext cx="792718" cy="289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800" y="2483271"/>
                <a:ext cx="792718" cy="289888"/>
              </a:xfrm>
              <a:prstGeom prst="rect">
                <a:avLst/>
              </a:prstGeom>
              <a:blipFill>
                <a:blip r:embed="rId16"/>
                <a:stretch>
                  <a:fillRect l="-6154" r="-2308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96800" y="3019377"/>
                <a:ext cx="792718" cy="289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800" y="3019377"/>
                <a:ext cx="792718" cy="289888"/>
              </a:xfrm>
              <a:prstGeom prst="rect">
                <a:avLst/>
              </a:prstGeom>
              <a:blipFill>
                <a:blip r:embed="rId17"/>
                <a:stretch>
                  <a:fillRect l="-6154" r="-2308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47905" y="3420800"/>
                <a:ext cx="792718" cy="289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905" y="3420800"/>
                <a:ext cx="792718" cy="289888"/>
              </a:xfrm>
              <a:prstGeom prst="rect">
                <a:avLst/>
              </a:prstGeom>
              <a:blipFill>
                <a:blip r:embed="rId18"/>
                <a:stretch>
                  <a:fillRect l="-6154" r="-2308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47905" y="3956906"/>
                <a:ext cx="792718" cy="289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905" y="3956906"/>
                <a:ext cx="792718" cy="289888"/>
              </a:xfrm>
              <a:prstGeom prst="rect">
                <a:avLst/>
              </a:prstGeom>
              <a:blipFill>
                <a:blip r:embed="rId19"/>
                <a:stretch>
                  <a:fillRect l="-6154" r="-2308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686681" y="5141989"/>
                <a:ext cx="804195" cy="290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681" y="5141989"/>
                <a:ext cx="804195" cy="290592"/>
              </a:xfrm>
              <a:prstGeom prst="rect">
                <a:avLst/>
              </a:prstGeom>
              <a:blipFill>
                <a:blip r:embed="rId20"/>
                <a:stretch>
                  <a:fillRect l="-6061" r="-1515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686681" y="5678095"/>
                <a:ext cx="804195" cy="290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681" y="5678095"/>
                <a:ext cx="804195" cy="290592"/>
              </a:xfrm>
              <a:prstGeom prst="rect">
                <a:avLst/>
              </a:prstGeom>
              <a:blipFill>
                <a:blip r:embed="rId21"/>
                <a:stretch>
                  <a:fillRect l="-6061" r="-1515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64892" y="4170828"/>
                <a:ext cx="3048527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𝑥h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92" y="4170828"/>
                <a:ext cx="3048527" cy="67069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4892" y="4868792"/>
                <a:ext cx="3064172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hh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92" y="4868792"/>
                <a:ext cx="3064172" cy="67069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3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9" grpId="0"/>
      <p:bldP spid="20" grpId="0"/>
      <p:bldP spid="5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7" grpId="0"/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Other RNN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 to 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/>
              <p:cNvSpPr/>
              <p:nvPr/>
            </p:nvSpPr>
            <p:spPr>
              <a:xfrm>
                <a:off x="2825496" y="529132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96" y="5291328"/>
                <a:ext cx="633984" cy="6339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2825496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96" y="3697224"/>
                <a:ext cx="633984" cy="6339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1417320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3697224"/>
                <a:ext cx="633984" cy="6339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4" idx="0"/>
            <a:endCxn id="6" idx="4"/>
          </p:cNvCxnSpPr>
          <p:nvPr/>
        </p:nvCxnSpPr>
        <p:spPr>
          <a:xfrm flipV="1">
            <a:off x="3142488" y="4331208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6"/>
            <a:endCxn id="6" idx="2"/>
          </p:cNvCxnSpPr>
          <p:nvPr/>
        </p:nvCxnSpPr>
        <p:spPr>
          <a:xfrm>
            <a:off x="2051304" y="4014216"/>
            <a:ext cx="77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4550664" y="529132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4" y="5291328"/>
                <a:ext cx="633984" cy="6339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4550664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4" y="3697224"/>
                <a:ext cx="633984" cy="6339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11" idx="0"/>
            <a:endCxn id="13" idx="4"/>
          </p:cNvCxnSpPr>
          <p:nvPr/>
        </p:nvCxnSpPr>
        <p:spPr>
          <a:xfrm flipV="1">
            <a:off x="4867656" y="4331208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6160008" y="529132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08" y="5291328"/>
                <a:ext cx="633984" cy="6339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/>
              <p:cNvSpPr/>
              <p:nvPr/>
            </p:nvSpPr>
            <p:spPr>
              <a:xfrm>
                <a:off x="6160008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08" y="3697224"/>
                <a:ext cx="633984" cy="6339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0"/>
            <a:endCxn id="18" idx="4"/>
          </p:cNvCxnSpPr>
          <p:nvPr/>
        </p:nvCxnSpPr>
        <p:spPr>
          <a:xfrm flipV="1">
            <a:off x="6477000" y="4331208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/>
              <p:cNvSpPr/>
              <p:nvPr/>
            </p:nvSpPr>
            <p:spPr>
              <a:xfrm>
                <a:off x="9598152" y="529132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타원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52" y="5291328"/>
                <a:ext cx="633984" cy="6339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/>
              <p:cNvSpPr/>
              <p:nvPr/>
            </p:nvSpPr>
            <p:spPr>
              <a:xfrm>
                <a:off x="9598152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52" y="2054352"/>
                <a:ext cx="633984" cy="63398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9598152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52" y="3697224"/>
                <a:ext cx="633984" cy="6339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>
            <a:stCxn id="21" idx="0"/>
            <a:endCxn id="23" idx="4"/>
          </p:cNvCxnSpPr>
          <p:nvPr/>
        </p:nvCxnSpPr>
        <p:spPr>
          <a:xfrm flipV="1">
            <a:off x="9915144" y="4331208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3" idx="0"/>
            <a:endCxn id="22" idx="4"/>
          </p:cNvCxnSpPr>
          <p:nvPr/>
        </p:nvCxnSpPr>
        <p:spPr>
          <a:xfrm flipV="1">
            <a:off x="9915144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" idx="6"/>
            <a:endCxn id="13" idx="2"/>
          </p:cNvCxnSpPr>
          <p:nvPr/>
        </p:nvCxnSpPr>
        <p:spPr>
          <a:xfrm>
            <a:off x="3459480" y="4014216"/>
            <a:ext cx="1091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3" idx="6"/>
            <a:endCxn id="18" idx="2"/>
          </p:cNvCxnSpPr>
          <p:nvPr/>
        </p:nvCxnSpPr>
        <p:spPr>
          <a:xfrm>
            <a:off x="5184648" y="4014216"/>
            <a:ext cx="97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6"/>
          </p:cNvCxnSpPr>
          <p:nvPr/>
        </p:nvCxnSpPr>
        <p:spPr>
          <a:xfrm>
            <a:off x="6793992" y="4014216"/>
            <a:ext cx="7833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8814816" y="4014216"/>
            <a:ext cx="783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45552" y="3829550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6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7947660" y="5171563"/>
            <a:ext cx="1623060" cy="741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575030" y="61273"/>
            <a:ext cx="4549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 to 1 </a:t>
            </a:r>
            <a:r>
              <a:rPr lang="en-US" altLang="ko-KR" dirty="0"/>
              <a:t>RNN : forward </a:t>
            </a:r>
            <a:r>
              <a:rPr lang="en-US" altLang="ko-KR" dirty="0" smtClean="0"/>
              <a:t>dataflow unroll t=T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34" y="4925844"/>
            <a:ext cx="2383002" cy="158925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436620" y="415536"/>
            <a:ext cx="6316980" cy="4510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17080" y="2430780"/>
            <a:ext cx="332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T-layer neural network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24" y="434662"/>
            <a:ext cx="1346603" cy="150651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584" y="2263462"/>
            <a:ext cx="1346603" cy="150651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442" y="1349062"/>
            <a:ext cx="1346603" cy="150651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187" y="3177862"/>
            <a:ext cx="1346603" cy="150651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 rot="2700000">
            <a:off x="6431669" y="4615621"/>
            <a:ext cx="68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3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Other RNN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8366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1 to 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/>
              <p:cNvSpPr/>
              <p:nvPr/>
            </p:nvSpPr>
            <p:spPr>
              <a:xfrm>
                <a:off x="2825496" y="529132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타원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96" y="5291328"/>
                <a:ext cx="633984" cy="6339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31"/>
              <p:cNvSpPr/>
              <p:nvPr/>
            </p:nvSpPr>
            <p:spPr>
              <a:xfrm>
                <a:off x="2825496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타원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96" y="2054352"/>
                <a:ext cx="633984" cy="6339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/>
              <p:cNvSpPr/>
              <p:nvPr/>
            </p:nvSpPr>
            <p:spPr>
              <a:xfrm>
                <a:off x="2825496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타원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96" y="3697224"/>
                <a:ext cx="633984" cy="6339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/>
              <p:cNvSpPr/>
              <p:nvPr/>
            </p:nvSpPr>
            <p:spPr>
              <a:xfrm>
                <a:off x="1417320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타원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3697224"/>
                <a:ext cx="633984" cy="6339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stCxn id="31" idx="0"/>
            <a:endCxn id="33" idx="4"/>
          </p:cNvCxnSpPr>
          <p:nvPr/>
        </p:nvCxnSpPr>
        <p:spPr>
          <a:xfrm flipV="1">
            <a:off x="3142488" y="4331208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6"/>
            <a:endCxn id="33" idx="2"/>
          </p:cNvCxnSpPr>
          <p:nvPr/>
        </p:nvCxnSpPr>
        <p:spPr>
          <a:xfrm>
            <a:off x="2051304" y="4014216"/>
            <a:ext cx="77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0"/>
            <a:endCxn id="32" idx="4"/>
          </p:cNvCxnSpPr>
          <p:nvPr/>
        </p:nvCxnSpPr>
        <p:spPr>
          <a:xfrm flipV="1">
            <a:off x="3142488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/>
              <p:cNvSpPr/>
              <p:nvPr/>
            </p:nvSpPr>
            <p:spPr>
              <a:xfrm>
                <a:off x="4550664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타원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4" y="2054352"/>
                <a:ext cx="633984" cy="6339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/>
              <p:cNvSpPr/>
              <p:nvPr/>
            </p:nvSpPr>
            <p:spPr>
              <a:xfrm>
                <a:off x="4550664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타원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4" y="3697224"/>
                <a:ext cx="633984" cy="6339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stCxn id="40" idx="0"/>
            <a:endCxn id="39" idx="4"/>
          </p:cNvCxnSpPr>
          <p:nvPr/>
        </p:nvCxnSpPr>
        <p:spPr>
          <a:xfrm flipV="1">
            <a:off x="4867656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/>
              <p:cNvSpPr/>
              <p:nvPr/>
            </p:nvSpPr>
            <p:spPr>
              <a:xfrm>
                <a:off x="6160008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타원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08" y="2054352"/>
                <a:ext cx="633984" cy="6339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타원 44"/>
              <p:cNvSpPr/>
              <p:nvPr/>
            </p:nvSpPr>
            <p:spPr>
              <a:xfrm>
                <a:off x="6160008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타원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08" y="3697224"/>
                <a:ext cx="633984" cy="6339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/>
          <p:cNvCxnSpPr>
            <a:stCxn id="45" idx="0"/>
            <a:endCxn id="44" idx="4"/>
          </p:cNvCxnSpPr>
          <p:nvPr/>
        </p:nvCxnSpPr>
        <p:spPr>
          <a:xfrm flipV="1">
            <a:off x="6477000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타원 48"/>
              <p:cNvSpPr/>
              <p:nvPr/>
            </p:nvSpPr>
            <p:spPr>
              <a:xfrm>
                <a:off x="9598152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타원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52" y="2054352"/>
                <a:ext cx="633984" cy="63398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타원 49"/>
              <p:cNvSpPr/>
              <p:nvPr/>
            </p:nvSpPr>
            <p:spPr>
              <a:xfrm>
                <a:off x="9598152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타원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52" y="3697224"/>
                <a:ext cx="633984" cy="6339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/>
          <p:cNvCxnSpPr>
            <a:stCxn id="50" idx="0"/>
            <a:endCxn id="49" idx="4"/>
          </p:cNvCxnSpPr>
          <p:nvPr/>
        </p:nvCxnSpPr>
        <p:spPr>
          <a:xfrm flipV="1">
            <a:off x="9915144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3" idx="6"/>
            <a:endCxn id="40" idx="2"/>
          </p:cNvCxnSpPr>
          <p:nvPr/>
        </p:nvCxnSpPr>
        <p:spPr>
          <a:xfrm>
            <a:off x="3459480" y="4014216"/>
            <a:ext cx="1091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0" idx="6"/>
            <a:endCxn id="45" idx="2"/>
          </p:cNvCxnSpPr>
          <p:nvPr/>
        </p:nvCxnSpPr>
        <p:spPr>
          <a:xfrm>
            <a:off x="5184648" y="4014216"/>
            <a:ext cx="97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5" idx="6"/>
          </p:cNvCxnSpPr>
          <p:nvPr/>
        </p:nvCxnSpPr>
        <p:spPr>
          <a:xfrm>
            <a:off x="6793992" y="4014216"/>
            <a:ext cx="7833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814816" y="4014216"/>
            <a:ext cx="783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45552" y="3829550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32" idx="5"/>
            <a:endCxn id="38" idx="1"/>
          </p:cNvCxnSpPr>
          <p:nvPr/>
        </p:nvCxnSpPr>
        <p:spPr>
          <a:xfrm>
            <a:off x="3366635" y="2595491"/>
            <a:ext cx="1276874" cy="27886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265920" y="365125"/>
            <a:ext cx="2755392" cy="628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confirmed yet</a:t>
            </a:r>
            <a:endParaRPr lang="ko-KR" altLang="en-US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타원 37"/>
              <p:cNvSpPr/>
              <p:nvPr/>
            </p:nvSpPr>
            <p:spPr>
              <a:xfrm>
                <a:off x="4550664" y="529132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타원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4" y="5291328"/>
                <a:ext cx="633984" cy="63398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타원 40"/>
              <p:cNvSpPr/>
              <p:nvPr/>
            </p:nvSpPr>
            <p:spPr>
              <a:xfrm>
                <a:off x="6160008" y="529132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타원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08" y="5291328"/>
                <a:ext cx="633984" cy="63398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타원 42"/>
              <p:cNvSpPr/>
              <p:nvPr/>
            </p:nvSpPr>
            <p:spPr>
              <a:xfrm>
                <a:off x="9598152" y="529132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타원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52" y="5291328"/>
                <a:ext cx="633984" cy="633984"/>
              </a:xfrm>
              <a:prstGeom prst="ellipse">
                <a:avLst/>
              </a:prstGeom>
              <a:blipFill>
                <a:blip r:embed="rId14"/>
                <a:stretch>
                  <a:fillRect l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/>
          <p:cNvCxnSpPr>
            <a:stCxn id="38" idx="0"/>
            <a:endCxn id="40" idx="4"/>
          </p:cNvCxnSpPr>
          <p:nvPr/>
        </p:nvCxnSpPr>
        <p:spPr>
          <a:xfrm flipV="1">
            <a:off x="4867656" y="4331208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1" idx="0"/>
            <a:endCxn id="45" idx="4"/>
          </p:cNvCxnSpPr>
          <p:nvPr/>
        </p:nvCxnSpPr>
        <p:spPr>
          <a:xfrm flipV="1">
            <a:off x="6477000" y="4331208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3" idx="0"/>
            <a:endCxn id="50" idx="4"/>
          </p:cNvCxnSpPr>
          <p:nvPr/>
        </p:nvCxnSpPr>
        <p:spPr>
          <a:xfrm flipV="1">
            <a:off x="9915144" y="4331208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9" idx="5"/>
            <a:endCxn id="41" idx="1"/>
          </p:cNvCxnSpPr>
          <p:nvPr/>
        </p:nvCxnSpPr>
        <p:spPr>
          <a:xfrm>
            <a:off x="5091803" y="2595491"/>
            <a:ext cx="1161050" cy="27886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4" idx="5"/>
          </p:cNvCxnSpPr>
          <p:nvPr/>
        </p:nvCxnSpPr>
        <p:spPr>
          <a:xfrm>
            <a:off x="6701147" y="2595491"/>
            <a:ext cx="895874" cy="204966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43" idx="1"/>
          </p:cNvCxnSpPr>
          <p:nvPr/>
        </p:nvCxnSpPr>
        <p:spPr>
          <a:xfrm>
            <a:off x="8858310" y="3327698"/>
            <a:ext cx="832687" cy="20564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3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575030" y="61273"/>
            <a:ext cx="4549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 to N </a:t>
            </a:r>
            <a:r>
              <a:rPr lang="en-US" altLang="ko-KR" dirty="0"/>
              <a:t>RNN : forward </a:t>
            </a:r>
            <a:r>
              <a:rPr lang="en-US" altLang="ko-KR" dirty="0" smtClean="0"/>
              <a:t>dataflow unroll t=T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17904" y="1297500"/>
            <a:ext cx="10241280" cy="31099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17080" y="2430780"/>
            <a:ext cx="332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T-layer neural network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265920" y="365125"/>
            <a:ext cx="2755392" cy="628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confirmed yet</a:t>
            </a:r>
            <a:endParaRPr lang="ko-KR" altLang="en-US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17" y="2070229"/>
            <a:ext cx="2139995" cy="11985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910" y="2596586"/>
            <a:ext cx="2127803" cy="119172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23" y="3122943"/>
            <a:ext cx="2127803" cy="119172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327" y="3659434"/>
            <a:ext cx="2127803" cy="119172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554" y="4531162"/>
            <a:ext cx="2127803" cy="119172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235708" y="2452640"/>
            <a:ext cx="514634" cy="3474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253962" y="2949207"/>
            <a:ext cx="514634" cy="3474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344890" y="3516135"/>
            <a:ext cx="514634" cy="3474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594058" y="4381767"/>
            <a:ext cx="514634" cy="3474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 rot="1105693">
            <a:off x="9044694" y="4652403"/>
            <a:ext cx="68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137160" y="341376"/>
            <a:ext cx="1908048" cy="1807095"/>
            <a:chOff x="1399032" y="1554480"/>
            <a:chExt cx="1908048" cy="1807095"/>
          </a:xfrm>
        </p:grpSpPr>
        <p:sp>
          <p:nvSpPr>
            <p:cNvPr id="5" name="TextBox 4"/>
            <p:cNvSpPr txBox="1"/>
            <p:nvPr/>
          </p:nvSpPr>
          <p:spPr>
            <a:xfrm>
              <a:off x="1399032" y="1554480"/>
              <a:ext cx="1908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Input X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78736" y="2072640"/>
              <a:ext cx="591312" cy="10119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3718" y="3084576"/>
              <a:ext cx="122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Rank 2 tensor</a:t>
              </a:r>
              <a:endParaRPr lang="ko-KR" altLang="en-US" sz="12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786839" y="339667"/>
            <a:ext cx="2098853" cy="1808804"/>
            <a:chOff x="3139440" y="1552771"/>
            <a:chExt cx="2098853" cy="1808804"/>
          </a:xfrm>
        </p:grpSpPr>
        <p:sp>
          <p:nvSpPr>
            <p:cNvPr id="23" name="TextBox 22"/>
            <p:cNvSpPr txBox="1"/>
            <p:nvPr/>
          </p:nvSpPr>
          <p:spPr>
            <a:xfrm>
              <a:off x="3139440" y="1552771"/>
              <a:ext cx="209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Weight W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61434" y="2276487"/>
              <a:ext cx="130150" cy="4910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787" y="3084576"/>
              <a:ext cx="122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Rank 2 tensor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627323" y="339667"/>
            <a:ext cx="2098853" cy="1808804"/>
            <a:chOff x="4687824" y="1552771"/>
            <a:chExt cx="2098853" cy="1808804"/>
          </a:xfrm>
        </p:grpSpPr>
        <p:sp>
          <p:nvSpPr>
            <p:cNvPr id="24" name="TextBox 23"/>
            <p:cNvSpPr txBox="1"/>
            <p:nvPr/>
          </p:nvSpPr>
          <p:spPr>
            <a:xfrm>
              <a:off x="4687824" y="1552771"/>
              <a:ext cx="209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Bias b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12713" y="2414016"/>
              <a:ext cx="110795" cy="1219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54388" y="3084576"/>
              <a:ext cx="122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Rank 1 tensor</a:t>
              </a:r>
              <a:endParaRPr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467807" y="339667"/>
            <a:ext cx="1908048" cy="1808804"/>
            <a:chOff x="6249010" y="1552771"/>
            <a:chExt cx="1908048" cy="1808804"/>
          </a:xfrm>
        </p:grpSpPr>
        <p:sp>
          <p:nvSpPr>
            <p:cNvPr id="8" name="TextBox 7"/>
            <p:cNvSpPr txBox="1"/>
            <p:nvPr/>
          </p:nvSpPr>
          <p:spPr>
            <a:xfrm>
              <a:off x="6249010" y="1552771"/>
              <a:ext cx="1908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Output Y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143827" y="2029968"/>
              <a:ext cx="118413" cy="10119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89311" y="3084576"/>
              <a:ext cx="122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Rank 2 tensor</a:t>
              </a:r>
              <a:endParaRPr lang="ko-KR" altLang="en-US" sz="12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091184" y="4114800"/>
            <a:ext cx="377952" cy="377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091184" y="3261360"/>
            <a:ext cx="377952" cy="377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048914" y="4925568"/>
            <a:ext cx="377952" cy="377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타원 37"/>
              <p:cNvSpPr/>
              <p:nvPr/>
            </p:nvSpPr>
            <p:spPr>
              <a:xfrm>
                <a:off x="2808833" y="4056888"/>
                <a:ext cx="858114" cy="4937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1400" i="1" dirty="0"/>
              </a:p>
            </p:txBody>
          </p:sp>
        </mc:Choice>
        <mc:Fallback xmlns="">
          <p:sp>
            <p:nvSpPr>
              <p:cNvPr id="38" name="타원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33" y="4056888"/>
                <a:ext cx="858114" cy="49377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꺾인 연결선 41"/>
          <p:cNvCxnSpPr>
            <a:stCxn id="36" idx="3"/>
            <a:endCxn id="38" idx="2"/>
          </p:cNvCxnSpPr>
          <p:nvPr/>
        </p:nvCxnSpPr>
        <p:spPr>
          <a:xfrm>
            <a:off x="1469136" y="3450336"/>
            <a:ext cx="1339697" cy="853440"/>
          </a:xfrm>
          <a:prstGeom prst="bentConnector3">
            <a:avLst>
              <a:gd name="adj1" fmla="val 691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5" idx="3"/>
            <a:endCxn id="38" idx="2"/>
          </p:cNvCxnSpPr>
          <p:nvPr/>
        </p:nvCxnSpPr>
        <p:spPr>
          <a:xfrm>
            <a:off x="1469136" y="4303776"/>
            <a:ext cx="1339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5006644" y="4056888"/>
            <a:ext cx="491941" cy="4937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+</a:t>
            </a:r>
            <a:endParaRPr lang="ko-KR" altLang="en-US" sz="1400" dirty="0"/>
          </a:p>
        </p:txBody>
      </p:sp>
      <p:cxnSp>
        <p:nvCxnSpPr>
          <p:cNvPr id="50" name="꺾인 연결선 49"/>
          <p:cNvCxnSpPr>
            <a:stCxn id="37" idx="3"/>
            <a:endCxn id="49" idx="2"/>
          </p:cNvCxnSpPr>
          <p:nvPr/>
        </p:nvCxnSpPr>
        <p:spPr>
          <a:xfrm flipV="1">
            <a:off x="3426866" y="4303776"/>
            <a:ext cx="1579778" cy="810768"/>
          </a:xfrm>
          <a:prstGeom prst="bentConnector3">
            <a:avLst>
              <a:gd name="adj1" fmla="val 73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8" idx="6"/>
            <a:endCxn id="49" idx="2"/>
          </p:cNvCxnSpPr>
          <p:nvPr/>
        </p:nvCxnSpPr>
        <p:spPr>
          <a:xfrm>
            <a:off x="3666947" y="4303776"/>
            <a:ext cx="1339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타원 59"/>
              <p:cNvSpPr/>
              <p:nvPr/>
            </p:nvSpPr>
            <p:spPr>
              <a:xfrm>
                <a:off x="6640372" y="4056888"/>
                <a:ext cx="491941" cy="4937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altLang="ko-KR" sz="1400" b="0" dirty="0" smtClean="0"/>
              </a:p>
            </p:txBody>
          </p:sp>
        </mc:Choice>
        <mc:Fallback xmlns="">
          <p:sp>
            <p:nvSpPr>
              <p:cNvPr id="60" name="타원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372" y="4056888"/>
                <a:ext cx="491941" cy="49377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/>
              <p:cNvSpPr/>
              <p:nvPr/>
            </p:nvSpPr>
            <p:spPr>
              <a:xfrm>
                <a:off x="8194852" y="4056888"/>
                <a:ext cx="955244" cy="4937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altLang="ko-KR" sz="1400" b="0" dirty="0" smtClean="0"/>
              </a:p>
            </p:txBody>
          </p:sp>
        </mc:Choice>
        <mc:Fallback xmlns="">
          <p:sp>
            <p:nvSpPr>
              <p:cNvPr id="61" name="타원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852" y="4056888"/>
                <a:ext cx="955244" cy="49377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/>
          <p:cNvCxnSpPr>
            <a:stCxn id="49" idx="6"/>
            <a:endCxn id="60" idx="2"/>
          </p:cNvCxnSpPr>
          <p:nvPr/>
        </p:nvCxnSpPr>
        <p:spPr>
          <a:xfrm>
            <a:off x="5498585" y="4303776"/>
            <a:ext cx="1141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6"/>
            <a:endCxn id="61" idx="2"/>
          </p:cNvCxnSpPr>
          <p:nvPr/>
        </p:nvCxnSpPr>
        <p:spPr>
          <a:xfrm>
            <a:off x="7132313" y="4303776"/>
            <a:ext cx="1062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9150096" y="4303776"/>
            <a:ext cx="1062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90338" y="3176016"/>
            <a:ext cx="66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90338" y="4033058"/>
            <a:ext cx="66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63146" y="4033058"/>
            <a:ext cx="66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63146" y="4841146"/>
            <a:ext cx="66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96418" y="4033058"/>
            <a:ext cx="66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WX+b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32313" y="4033058"/>
                <a:ext cx="9552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altLang="ko-KR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WX+b</a:t>
                </a:r>
                <a:r>
                  <a:rPr lang="en-US" altLang="ko-KR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13" y="4033058"/>
                <a:ext cx="955244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9149165" y="4033058"/>
                <a:ext cx="9552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165" y="4033058"/>
                <a:ext cx="95524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Other RNN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8366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1 </a:t>
            </a:r>
            <a:r>
              <a:rPr lang="en-US" altLang="ko-KR" smtClean="0"/>
              <a:t>to </a:t>
            </a:r>
            <a:r>
              <a:rPr lang="en-US" altLang="ko-KR" smtClean="0"/>
              <a:t>N (alt.)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타원 30"/>
              <p:cNvSpPr/>
              <p:nvPr/>
            </p:nvSpPr>
            <p:spPr>
              <a:xfrm>
                <a:off x="1417320" y="5340096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1" name="타원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5340096"/>
                <a:ext cx="633984" cy="6339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31"/>
              <p:cNvSpPr/>
              <p:nvPr/>
            </p:nvSpPr>
            <p:spPr>
              <a:xfrm>
                <a:off x="2825496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타원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96" y="2054352"/>
                <a:ext cx="633984" cy="6339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/>
              <p:cNvSpPr/>
              <p:nvPr/>
            </p:nvSpPr>
            <p:spPr>
              <a:xfrm>
                <a:off x="2825496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타원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96" y="3697224"/>
                <a:ext cx="633984" cy="6339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/>
              <p:cNvSpPr/>
              <p:nvPr/>
            </p:nvSpPr>
            <p:spPr>
              <a:xfrm>
                <a:off x="1417320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타원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3697224"/>
                <a:ext cx="633984" cy="6339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>
            <a:stCxn id="34" idx="6"/>
            <a:endCxn id="33" idx="2"/>
          </p:cNvCxnSpPr>
          <p:nvPr/>
        </p:nvCxnSpPr>
        <p:spPr>
          <a:xfrm>
            <a:off x="2051304" y="4014216"/>
            <a:ext cx="77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0"/>
            <a:endCxn id="32" idx="4"/>
          </p:cNvCxnSpPr>
          <p:nvPr/>
        </p:nvCxnSpPr>
        <p:spPr>
          <a:xfrm flipV="1">
            <a:off x="3142488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/>
              <p:cNvSpPr/>
              <p:nvPr/>
            </p:nvSpPr>
            <p:spPr>
              <a:xfrm>
                <a:off x="4550664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타원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4" y="2054352"/>
                <a:ext cx="633984" cy="6339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/>
              <p:cNvSpPr/>
              <p:nvPr/>
            </p:nvSpPr>
            <p:spPr>
              <a:xfrm>
                <a:off x="4550664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타원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4" y="3697224"/>
                <a:ext cx="633984" cy="6339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stCxn id="40" idx="0"/>
            <a:endCxn id="39" idx="4"/>
          </p:cNvCxnSpPr>
          <p:nvPr/>
        </p:nvCxnSpPr>
        <p:spPr>
          <a:xfrm flipV="1">
            <a:off x="4867656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/>
              <p:cNvSpPr/>
              <p:nvPr/>
            </p:nvSpPr>
            <p:spPr>
              <a:xfrm>
                <a:off x="6160008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타원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08" y="2054352"/>
                <a:ext cx="633984" cy="6339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타원 44"/>
              <p:cNvSpPr/>
              <p:nvPr/>
            </p:nvSpPr>
            <p:spPr>
              <a:xfrm>
                <a:off x="6160008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타원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08" y="3697224"/>
                <a:ext cx="633984" cy="6339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/>
          <p:cNvCxnSpPr>
            <a:stCxn id="45" idx="0"/>
            <a:endCxn id="44" idx="4"/>
          </p:cNvCxnSpPr>
          <p:nvPr/>
        </p:nvCxnSpPr>
        <p:spPr>
          <a:xfrm flipV="1">
            <a:off x="6477000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타원 48"/>
              <p:cNvSpPr/>
              <p:nvPr/>
            </p:nvSpPr>
            <p:spPr>
              <a:xfrm>
                <a:off x="9598152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타원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52" y="2054352"/>
                <a:ext cx="633984" cy="63398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타원 49"/>
              <p:cNvSpPr/>
              <p:nvPr/>
            </p:nvSpPr>
            <p:spPr>
              <a:xfrm>
                <a:off x="9598152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타원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52" y="3697224"/>
                <a:ext cx="633984" cy="6339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/>
          <p:cNvCxnSpPr>
            <a:stCxn id="50" idx="0"/>
            <a:endCxn id="49" idx="4"/>
          </p:cNvCxnSpPr>
          <p:nvPr/>
        </p:nvCxnSpPr>
        <p:spPr>
          <a:xfrm flipV="1">
            <a:off x="9915144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3" idx="6"/>
            <a:endCxn id="40" idx="2"/>
          </p:cNvCxnSpPr>
          <p:nvPr/>
        </p:nvCxnSpPr>
        <p:spPr>
          <a:xfrm>
            <a:off x="3459480" y="4014216"/>
            <a:ext cx="1091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0" idx="6"/>
            <a:endCxn id="45" idx="2"/>
          </p:cNvCxnSpPr>
          <p:nvPr/>
        </p:nvCxnSpPr>
        <p:spPr>
          <a:xfrm>
            <a:off x="5184648" y="4014216"/>
            <a:ext cx="97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5" idx="6"/>
          </p:cNvCxnSpPr>
          <p:nvPr/>
        </p:nvCxnSpPr>
        <p:spPr>
          <a:xfrm>
            <a:off x="6793992" y="4014216"/>
            <a:ext cx="7833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814816" y="4014216"/>
            <a:ext cx="783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45552" y="3829550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32" idx="6"/>
            <a:endCxn id="40" idx="1"/>
          </p:cNvCxnSpPr>
          <p:nvPr/>
        </p:nvCxnSpPr>
        <p:spPr>
          <a:xfrm>
            <a:off x="3459480" y="2371344"/>
            <a:ext cx="1184029" cy="141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9" idx="6"/>
            <a:endCxn id="45" idx="1"/>
          </p:cNvCxnSpPr>
          <p:nvPr/>
        </p:nvCxnSpPr>
        <p:spPr>
          <a:xfrm>
            <a:off x="5184648" y="2371344"/>
            <a:ext cx="1068205" cy="141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4" idx="6"/>
          </p:cNvCxnSpPr>
          <p:nvPr/>
        </p:nvCxnSpPr>
        <p:spPr>
          <a:xfrm>
            <a:off x="6793992" y="2371344"/>
            <a:ext cx="658368" cy="9204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9032628" y="2891028"/>
            <a:ext cx="658368" cy="9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32881" y="6076563"/>
                <a:ext cx="4963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𝑐𝑜𝑛𝑐𝑒𝑝𝑡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𝑟𝑒𝑝𝑟𝑒𝑠𝑒𝑛𝑡𝑠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𝑠𝑒𝑞𝑢𝑒𝑛𝑐𝑒𝑠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881" y="6076563"/>
                <a:ext cx="4963923" cy="276999"/>
              </a:xfrm>
              <a:prstGeom prst="rect">
                <a:avLst/>
              </a:prstGeom>
              <a:blipFill>
                <a:blip r:embed="rId12"/>
                <a:stretch>
                  <a:fillRect l="-123" r="-614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/>
          <p:cNvCxnSpPr>
            <a:stCxn id="31" idx="6"/>
            <a:endCxn id="33" idx="4"/>
          </p:cNvCxnSpPr>
          <p:nvPr/>
        </p:nvCxnSpPr>
        <p:spPr>
          <a:xfrm flipV="1">
            <a:off x="2051304" y="4331208"/>
            <a:ext cx="1091184" cy="13258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9265920" y="365125"/>
            <a:ext cx="2755392" cy="628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confirmed yet</a:t>
            </a:r>
            <a:endParaRPr lang="ko-KR" altLang="en-US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5" name="직선 화살표 연결선 64"/>
          <p:cNvCxnSpPr>
            <a:stCxn id="31" idx="6"/>
            <a:endCxn id="40" idx="4"/>
          </p:cNvCxnSpPr>
          <p:nvPr/>
        </p:nvCxnSpPr>
        <p:spPr>
          <a:xfrm flipV="1">
            <a:off x="2051304" y="4331208"/>
            <a:ext cx="2816352" cy="13258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1" idx="6"/>
            <a:endCxn id="45" idx="4"/>
          </p:cNvCxnSpPr>
          <p:nvPr/>
        </p:nvCxnSpPr>
        <p:spPr>
          <a:xfrm flipV="1">
            <a:off x="2051304" y="4331208"/>
            <a:ext cx="4425696" cy="13258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31" idx="6"/>
            <a:endCxn id="50" idx="4"/>
          </p:cNvCxnSpPr>
          <p:nvPr/>
        </p:nvCxnSpPr>
        <p:spPr>
          <a:xfrm flipV="1">
            <a:off x="2051304" y="4331208"/>
            <a:ext cx="7863840" cy="13258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타원 67"/>
              <p:cNvSpPr/>
              <p:nvPr/>
            </p:nvSpPr>
            <p:spPr>
              <a:xfrm>
                <a:off x="1417320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8" name="타원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2054352"/>
                <a:ext cx="633984" cy="63398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/>
          <p:cNvCxnSpPr>
            <a:stCxn id="68" idx="5"/>
            <a:endCxn id="33" idx="1"/>
          </p:cNvCxnSpPr>
          <p:nvPr/>
        </p:nvCxnSpPr>
        <p:spPr>
          <a:xfrm>
            <a:off x="1958459" y="2595491"/>
            <a:ext cx="959882" cy="119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2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RNN Encoder-Decoder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5" y="1624569"/>
            <a:ext cx="4657725" cy="4676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4729" y="6442501"/>
            <a:ext cx="118026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Cho, K. et al., 2014. Learning phrase representations using RNN encoder-decoder for statistical machine translation. </a:t>
            </a:r>
            <a:r>
              <a:rPr lang="en-US" altLang="ko-KR" sz="1200" i="1" dirty="0" err="1"/>
              <a:t>arXiv</a:t>
            </a:r>
            <a:r>
              <a:rPr lang="en-US" altLang="ko-KR" sz="1200" i="1" dirty="0"/>
              <a:t> preprint arXiv:1406.1078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69753" y="4137285"/>
                <a:ext cx="2167388" cy="288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𝐸𝑛𝑐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𝐸𝑛𝑐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53" y="4137285"/>
                <a:ext cx="2167388" cy="288412"/>
              </a:xfrm>
              <a:prstGeom prst="rect">
                <a:avLst/>
              </a:prstGeom>
              <a:blipFill>
                <a:blip r:embed="rId3"/>
                <a:stretch>
                  <a:fillRect l="-2254" r="-3662" b="-34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69753" y="3516931"/>
                <a:ext cx="1233928" cy="282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+1&gt;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𝐸𝑛𝑐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53" y="3516931"/>
                <a:ext cx="1233928" cy="282770"/>
              </a:xfrm>
              <a:prstGeom prst="rect">
                <a:avLst/>
              </a:prstGeom>
              <a:blipFill>
                <a:blip r:embed="rId4"/>
                <a:stretch>
                  <a:fillRect l="-1980" r="-1485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69753" y="2905913"/>
                <a:ext cx="2592248" cy="288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𝐷𝑒𝑐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𝐷𝑒𝑐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53" y="2905913"/>
                <a:ext cx="2592248" cy="288412"/>
              </a:xfrm>
              <a:prstGeom prst="rect">
                <a:avLst/>
              </a:prstGeom>
              <a:blipFill>
                <a:blip r:embed="rId5"/>
                <a:stretch>
                  <a:fillRect l="-1882" r="-2588" b="-34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91435" y="4857166"/>
                <a:ext cx="336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 smtClean="0"/>
                  <a:t> 서로 다를 수 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435" y="4857166"/>
                <a:ext cx="3369709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1019331" y="2823348"/>
            <a:ext cx="7045377" cy="484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72393" y="3408843"/>
            <a:ext cx="2608289" cy="484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19331" y="4039351"/>
            <a:ext cx="7045377" cy="484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246799" y="4096825"/>
                <a:ext cx="336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𝐿𝑆𝑇𝑀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𝐺𝑅𝑈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799" y="4096825"/>
                <a:ext cx="3369709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4802" y="1874680"/>
                <a:ext cx="3805914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𝑙𝑜𝑔𝑝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802" y="1874680"/>
                <a:ext cx="3805914" cy="778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21920" y="3799701"/>
            <a:ext cx="89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 to 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" y="3222284"/>
            <a:ext cx="89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to 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73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/>
      <p:bldP spid="16" grpId="0"/>
      <p:bldP spid="3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4772234"/>
            <a:ext cx="10515600" cy="1404728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time </a:t>
            </a:r>
            <a:r>
              <a:rPr lang="en-US" altLang="ko-KR" sz="1800" dirty="0"/>
              <a:t>step</a:t>
            </a:r>
            <a:r>
              <a:rPr lang="ko-KR" altLang="en-US" sz="1800" dirty="0"/>
              <a:t>의 </a:t>
            </a:r>
            <a:r>
              <a:rPr lang="en-US" altLang="ko-KR" sz="1800" dirty="0"/>
              <a:t>set of weight</a:t>
            </a:r>
            <a:r>
              <a:rPr lang="ko-KR" altLang="en-US" sz="1800" dirty="0"/>
              <a:t>는 </a:t>
            </a:r>
            <a:r>
              <a:rPr lang="en-US" altLang="ko-KR" sz="1800" dirty="0"/>
              <a:t>shared</a:t>
            </a:r>
            <a:r>
              <a:rPr lang="ko-KR" altLang="en-US" sz="1800" dirty="0"/>
              <a:t>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RNN</a:t>
            </a:r>
            <a:r>
              <a:rPr lang="ko-KR" altLang="en-US" sz="1800" dirty="0"/>
              <a:t>의 약점은 </a:t>
            </a:r>
            <a:r>
              <a:rPr lang="en-US" altLang="ko-KR" sz="1800" dirty="0"/>
              <a:t>sequence</a:t>
            </a:r>
            <a:r>
              <a:rPr lang="ko-KR" altLang="en-US" sz="1800" dirty="0"/>
              <a:t>의 이전 데이터가 이후 데이터에 영향을 주지만</a:t>
            </a:r>
            <a:r>
              <a:rPr lang="en-US" altLang="ko-KR" sz="1800" dirty="0"/>
              <a:t>, </a:t>
            </a:r>
            <a:r>
              <a:rPr lang="ko-KR" altLang="en-US" sz="1800" dirty="0"/>
              <a:t>이후 데이터가 이전 데이터에 영향을 주지는 못한다</a:t>
            </a:r>
            <a:r>
              <a:rPr lang="en-US" altLang="ko-KR" sz="1800" dirty="0"/>
              <a:t>. y3</a:t>
            </a:r>
            <a:r>
              <a:rPr lang="ko-KR" altLang="en-US" sz="1800" dirty="0"/>
              <a:t>를 예측할 때 </a:t>
            </a:r>
            <a:r>
              <a:rPr lang="en-US" altLang="ko-KR" sz="1800" dirty="0"/>
              <a:t>x1,x2,x3</a:t>
            </a:r>
            <a:r>
              <a:rPr lang="ko-KR" altLang="en-US" sz="1800" dirty="0"/>
              <a:t>는 영향을 주지만</a:t>
            </a:r>
            <a:r>
              <a:rPr lang="en-US" altLang="ko-KR" sz="1800" dirty="0"/>
              <a:t>, x4,x5</a:t>
            </a:r>
            <a:r>
              <a:rPr lang="ko-KR" altLang="en-US" sz="1800" dirty="0"/>
              <a:t>는 영향을 주지 </a:t>
            </a:r>
            <a:r>
              <a:rPr lang="ko-KR" altLang="en-US" sz="1800" dirty="0" smtClean="0"/>
              <a:t>못한다</a:t>
            </a:r>
            <a:endParaRPr lang="en-US" altLang="ko-KR" sz="1800" dirty="0"/>
          </a:p>
          <a:p>
            <a:pPr lvl="1"/>
            <a:r>
              <a:rPr lang="ko-KR" altLang="en-US" sz="1600" dirty="0" smtClean="0"/>
              <a:t>이를 </a:t>
            </a:r>
            <a:r>
              <a:rPr lang="ko-KR" altLang="en-US" sz="1600" dirty="0"/>
              <a:t>해결하고자 하는 시도가 </a:t>
            </a:r>
            <a:r>
              <a:rPr lang="en-US" altLang="ko-KR" sz="1600" dirty="0"/>
              <a:t>BRNN(bi-directional RNN)</a:t>
            </a:r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pic>
        <p:nvPicPr>
          <p:cNvPr id="3080" name="Picture 8" descr="C:\Dropbox\0_tm\1. study\4. deep learning lecture\coursera\2018-12-26-18-17-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47849"/>
            <a:ext cx="81534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05033" y="6311900"/>
            <a:ext cx="113354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A3F5"/>
                </a:solidFill>
                <a:latin typeface="Helvetica Neue"/>
                <a:hlinkClick r:id="rId3"/>
              </a:rPr>
              <a:t>https://www.coursera.org/learn/nlp-sequence-models/lecture/ftkzt/recurrent-neural-network-model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7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099281"/>
            <a:ext cx="10515600" cy="107768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BRNN + LSTM </a:t>
            </a:r>
            <a:r>
              <a:rPr lang="ko-KR" altLang="en-US" sz="1800" dirty="0"/>
              <a:t>이 일반적인 조합</a:t>
            </a:r>
          </a:p>
          <a:p>
            <a:r>
              <a:rPr lang="ko-KR" altLang="en-US" sz="1800" dirty="0"/>
              <a:t>단점 </a:t>
            </a:r>
            <a:r>
              <a:rPr lang="en-US" altLang="ko-KR" sz="1800" dirty="0"/>
              <a:t>: </a:t>
            </a:r>
            <a:r>
              <a:rPr lang="ko-KR" altLang="en-US" sz="1800" dirty="0"/>
              <a:t>전체 </a:t>
            </a:r>
            <a:r>
              <a:rPr lang="en-US" altLang="ko-KR" sz="1800" dirty="0"/>
              <a:t>sequence</a:t>
            </a:r>
            <a:r>
              <a:rPr lang="ko-KR" altLang="en-US" sz="1800" dirty="0"/>
              <a:t>가 필요</a:t>
            </a:r>
          </a:p>
          <a:p>
            <a:endParaRPr lang="ko-KR" altLang="en-US" sz="1800" dirty="0"/>
          </a:p>
        </p:txBody>
      </p:sp>
      <p:pic>
        <p:nvPicPr>
          <p:cNvPr id="4098" name="Picture 2" descr="C:\Dropbox\0_tm\1. study\4. deep learning lecture\coursera\2018-12-27-14-25-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36883"/>
            <a:ext cx="8161034" cy="412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0020" y="6278743"/>
            <a:ext cx="9814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A3F5"/>
                </a:solidFill>
                <a:latin typeface="Helvetica Neue"/>
              </a:rPr>
              <a:t>https://www.coursera.org/learn/nlp-sequence-models/lecture/fyXnn/bidirectional-rnn</a:t>
            </a:r>
          </a:p>
        </p:txBody>
      </p:sp>
    </p:spTree>
    <p:extLst>
      <p:ext uri="{BB962C8B-B14F-4D97-AF65-F5344CB8AC3E}">
        <p14:creationId xmlns:p14="http://schemas.microsoft.com/office/powerpoint/2010/main" val="39929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deep </a:t>
            </a:r>
            <a:r>
              <a:rPr lang="en-US" altLang="ko-KR" dirty="0"/>
              <a:t>RNN with Stacked LSTM layers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627" y="1377695"/>
            <a:ext cx="5934169" cy="467144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68878" y="6412557"/>
            <a:ext cx="9817669" cy="3203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Graves, A., 2013. Generating sequences with recurrent neural networks. </a:t>
            </a:r>
            <a:r>
              <a:rPr lang="en-US" altLang="ko-KR" sz="1200" i="1" dirty="0" err="1"/>
              <a:t>arXiv</a:t>
            </a:r>
            <a:r>
              <a:rPr lang="en-US" altLang="ko-KR" sz="1200" i="1" dirty="0"/>
              <a:t> preprint arXiv:1308.0850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078736" y="3724656"/>
            <a:ext cx="201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Skip-connections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4096512" y="1944624"/>
            <a:ext cx="932688" cy="196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096512" y="3669792"/>
            <a:ext cx="658368" cy="23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096512" y="2804160"/>
            <a:ext cx="658368" cy="110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096512" y="2956560"/>
            <a:ext cx="810768" cy="95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68771" y="2243328"/>
            <a:ext cx="201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LSTM layer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383024" y="2138958"/>
            <a:ext cx="4565904" cy="5643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968771" y="3081798"/>
            <a:ext cx="201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LSTM layer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383024" y="2977428"/>
            <a:ext cx="4565904" cy="5643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968771" y="3904379"/>
            <a:ext cx="201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LSTM layer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383024" y="3800009"/>
            <a:ext cx="4565904" cy="5643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797552" y="4754880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797552" y="3944728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786915" y="3116830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786915" y="2309439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786915" y="1475354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54755" y="4754880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54755" y="3944728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44118" y="3116830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44118" y="2309439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44118" y="1475354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8301321" y="4754880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301321" y="3944728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290684" y="3116830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8290684" y="2309439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8290684" y="1475354"/>
            <a:ext cx="280416" cy="292608"/>
          </a:xfrm>
          <a:prstGeom prst="ellipse">
            <a:avLst/>
          </a:prstGeom>
          <a:solidFill>
            <a:srgbClr val="FF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077968" y="4093988"/>
            <a:ext cx="146615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1" idx="0"/>
            <a:endCxn id="32" idx="4"/>
          </p:cNvCxnSpPr>
          <p:nvPr/>
        </p:nvCxnSpPr>
        <p:spPr>
          <a:xfrm flipV="1">
            <a:off x="6694963" y="4237336"/>
            <a:ext cx="0" cy="51754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077968" y="3267672"/>
            <a:ext cx="146615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6694963" y="3411020"/>
            <a:ext cx="0" cy="51754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077968" y="2455938"/>
            <a:ext cx="146615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6694963" y="2599286"/>
            <a:ext cx="0" cy="51754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6694963" y="1791895"/>
            <a:ext cx="0" cy="51754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9632" y="631190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http://colah.github.io/posts/2015-08-Understanding-LSTMs/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Long Short-Term Memory (LSTM)</a:t>
            </a:r>
            <a:endParaRPr lang="ko-KR" altLang="en-US" dirty="0"/>
          </a:p>
        </p:txBody>
      </p:sp>
      <p:pic>
        <p:nvPicPr>
          <p:cNvPr id="1026" name="Picture 2" descr="A LSTM neural network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41" y="4753651"/>
            <a:ext cx="3765527" cy="14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 LSTM neural network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0" r="33543"/>
          <a:stretch/>
        </p:blipFill>
        <p:spPr bwMode="auto">
          <a:xfrm>
            <a:off x="1034321" y="1553280"/>
            <a:ext cx="2818151" cy="295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34321" y="1469036"/>
            <a:ext cx="2938072" cy="310296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6248" y="4715436"/>
            <a:ext cx="1286656" cy="1450491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08443" y="2410035"/>
                <a:ext cx="3030188" cy="381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2410035"/>
                <a:ext cx="3030188" cy="381579"/>
              </a:xfrm>
              <a:prstGeom prst="rect">
                <a:avLst/>
              </a:prstGeom>
              <a:blipFill>
                <a:blip r:embed="rId4"/>
                <a:stretch>
                  <a:fillRect l="-2012" t="-1587" r="-1006" b="-20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2217" y="2456176"/>
                <a:ext cx="484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17" y="2456176"/>
                <a:ext cx="484043" cy="276999"/>
              </a:xfrm>
              <a:prstGeom prst="rect">
                <a:avLst/>
              </a:prstGeom>
              <a:blipFill>
                <a:blip r:embed="rId5"/>
                <a:stretch>
                  <a:fillRect l="-6250" r="-3750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2217" y="3360163"/>
                <a:ext cx="517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17" y="3360163"/>
                <a:ext cx="517385" cy="276999"/>
              </a:xfrm>
              <a:prstGeom prst="rect">
                <a:avLst/>
              </a:prstGeom>
              <a:blipFill>
                <a:blip r:embed="rId6"/>
                <a:stretch>
                  <a:fillRect l="-9412" r="-352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72393" y="2456176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93" y="2456176"/>
                <a:ext cx="268920" cy="276999"/>
              </a:xfrm>
              <a:prstGeom prst="rect">
                <a:avLst/>
              </a:prstGeom>
              <a:blipFill>
                <a:blip r:embed="rId7"/>
                <a:stretch>
                  <a:fillRect l="-11364" r="-2273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72393" y="3360163"/>
                <a:ext cx="297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93" y="3360163"/>
                <a:ext cx="297774" cy="276999"/>
              </a:xfrm>
              <a:prstGeom prst="rect">
                <a:avLst/>
              </a:prstGeom>
              <a:blipFill>
                <a:blip r:embed="rId8"/>
                <a:stretch>
                  <a:fillRect l="-20833" r="-416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76442" y="1980181"/>
                <a:ext cx="2875339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442" y="1980181"/>
                <a:ext cx="2875339" cy="336887"/>
              </a:xfrm>
              <a:prstGeom prst="rect">
                <a:avLst/>
              </a:prstGeom>
              <a:blipFill>
                <a:blip r:embed="rId9"/>
                <a:stretch>
                  <a:fillRect l="-1483" t="-3636" r="-1059" b="-1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08443" y="2858543"/>
                <a:ext cx="3020250" cy="381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2858543"/>
                <a:ext cx="3020250" cy="381579"/>
              </a:xfrm>
              <a:prstGeom prst="rect">
                <a:avLst/>
              </a:prstGeom>
              <a:blipFill>
                <a:blip r:embed="rId10"/>
                <a:stretch>
                  <a:fillRect l="-403" t="-3175" r="-806" b="-20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08443" y="3692903"/>
                <a:ext cx="3273397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3692903"/>
                <a:ext cx="3273397" cy="336887"/>
              </a:xfrm>
              <a:prstGeom prst="rect">
                <a:avLst/>
              </a:prstGeom>
              <a:blipFill>
                <a:blip r:embed="rId11"/>
                <a:stretch>
                  <a:fillRect l="-372" t="-3636" r="-745" b="-1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671775" y="1553280"/>
            <a:ext cx="32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Gate Variables</a:t>
            </a:r>
            <a:endParaRPr lang="ko-KR" alt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671775" y="3326665"/>
            <a:ext cx="32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new Memory Cell</a:t>
            </a:r>
            <a:endParaRPr lang="ko-KR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08443" y="4540558"/>
                <a:ext cx="1961050" cy="3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4540558"/>
                <a:ext cx="1961050" cy="338298"/>
              </a:xfrm>
              <a:prstGeom prst="rect">
                <a:avLst/>
              </a:prstGeom>
              <a:blipFill>
                <a:blip r:embed="rId12"/>
                <a:stretch>
                  <a:fillRect t="-3636" r="-8696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671775" y="4174320"/>
            <a:ext cx="32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Update Memory Cell</a:t>
            </a:r>
            <a:endParaRPr lang="ko-KR" alt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5671775" y="5021975"/>
            <a:ext cx="32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Update Hidden State</a:t>
            </a:r>
            <a:endParaRPr lang="ko-KR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08443" y="5433843"/>
                <a:ext cx="1681101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5433843"/>
                <a:ext cx="1681101" cy="336887"/>
              </a:xfrm>
              <a:prstGeom prst="rect">
                <a:avLst/>
              </a:prstGeom>
              <a:blipFill>
                <a:blip r:embed="rId13"/>
                <a:stretch>
                  <a:fillRect l="-2899" t="-1786" r="-4348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/>
          <p:cNvSpPr/>
          <p:nvPr/>
        </p:nvSpPr>
        <p:spPr>
          <a:xfrm>
            <a:off x="5751154" y="623495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/>
              <a:t>Chung, J. et al., 2014. Empirical evaluation of gated recurrent neural networks on sequence modeling. </a:t>
            </a:r>
            <a:r>
              <a:rPr lang="en-US" altLang="ko-KR" sz="1100" i="1" dirty="0" err="1"/>
              <a:t>arXiv</a:t>
            </a:r>
            <a:r>
              <a:rPr lang="en-US" altLang="ko-KR" sz="1100" i="1" dirty="0"/>
              <a:t> preprint arXiv:1412.3555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6716" y="3020518"/>
            <a:ext cx="1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solidFill>
                  <a:srgbClr val="FF0000"/>
                </a:solidFill>
              </a:rPr>
              <a:t>f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2263" y="3031465"/>
            <a:ext cx="1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err="1" smtClean="0">
                <a:solidFill>
                  <a:srgbClr val="FF0000"/>
                </a:solidFill>
              </a:rPr>
              <a:t>i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49844" y="3057531"/>
            <a:ext cx="1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solidFill>
                  <a:srgbClr val="FF0000"/>
                </a:solidFill>
              </a:rPr>
              <a:t>c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4778" y="2980588"/>
            <a:ext cx="1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solidFill>
                  <a:srgbClr val="FF0000"/>
                </a:solidFill>
              </a:rPr>
              <a:t>~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4304" y="2404749"/>
            <a:ext cx="1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solidFill>
                  <a:srgbClr val="FF0000"/>
                </a:solidFill>
              </a:rPr>
              <a:t>c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4296" y="3049019"/>
            <a:ext cx="1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solidFill>
                  <a:srgbClr val="FF0000"/>
                </a:solidFill>
              </a:rPr>
              <a:t>o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Gated Recurrent Unit (GRU)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4819" y="6311900"/>
            <a:ext cx="487118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https://www.kaggle.com/thebrownviking20/intro-to-recurrent-neural-networks-lstm-gru</a:t>
            </a:r>
            <a:endParaRPr lang="ko-KR" altLang="en-US" sz="1400" dirty="0"/>
          </a:p>
        </p:txBody>
      </p:sp>
      <p:pic>
        <p:nvPicPr>
          <p:cNvPr id="2050" name="Picture 2" descr="https://cdnpythonmachinelearning.azureedge.net/wp-content/uploads/2017/11/GRU.png?x31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79" y="1515952"/>
            <a:ext cx="4400551" cy="304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74820" y="4871803"/>
            <a:ext cx="4501110" cy="1133276"/>
            <a:chOff x="274819" y="4665246"/>
            <a:chExt cx="5321507" cy="1339833"/>
          </a:xfrm>
        </p:grpSpPr>
        <p:pic>
          <p:nvPicPr>
            <p:cNvPr id="6" name="Picture 2" descr="https://cdnpythonmachinelearning.azureedge.net/wp-content/uploads/2017/11/GRU.png?x3119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19" y="4665246"/>
              <a:ext cx="1933731" cy="1339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s://cdnpythonmachinelearning.azureedge.net/wp-content/uploads/2017/11/GRU.png?x3119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707" y="4665246"/>
              <a:ext cx="1933731" cy="1339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cdnpythonmachinelearning.azureedge.net/wp-content/uploads/2017/11/GRU.png?x3119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595" y="4665246"/>
              <a:ext cx="1933731" cy="1339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직사각형 9"/>
          <p:cNvSpPr/>
          <p:nvPr/>
        </p:nvSpPr>
        <p:spPr>
          <a:xfrm>
            <a:off x="375380" y="1469036"/>
            <a:ext cx="4400550" cy="310296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06248" y="4715436"/>
            <a:ext cx="1286656" cy="1450491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57829" y="6311900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/>
              <a:t>Chung, J. et al., 2014. Empirical evaluation of gated recurrent neural networks on sequence modeling. </a:t>
            </a:r>
            <a:r>
              <a:rPr lang="en-US" altLang="ko-KR" sz="1100" i="1" dirty="0" err="1"/>
              <a:t>arXiv</a:t>
            </a:r>
            <a:r>
              <a:rPr lang="en-US" altLang="ko-KR" sz="1100" i="1" dirty="0"/>
              <a:t> preprint arXiv:1412.3555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08443" y="2410035"/>
                <a:ext cx="3054682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2410035"/>
                <a:ext cx="3054682" cy="336887"/>
              </a:xfrm>
              <a:prstGeom prst="rect">
                <a:avLst/>
              </a:prstGeom>
              <a:blipFill>
                <a:blip r:embed="rId4"/>
                <a:stretch>
                  <a:fillRect t="-178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08443" y="1980181"/>
                <a:ext cx="2985689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1980181"/>
                <a:ext cx="2985689" cy="336887"/>
              </a:xfrm>
              <a:prstGeom prst="rect">
                <a:avLst/>
              </a:prstGeom>
              <a:blipFill>
                <a:blip r:embed="rId5"/>
                <a:stretch>
                  <a:fillRect l="-612" t="-3636" r="-1020" b="-1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08443" y="3692903"/>
                <a:ext cx="4079257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3692903"/>
                <a:ext cx="4079257" cy="336887"/>
              </a:xfrm>
              <a:prstGeom prst="rect">
                <a:avLst/>
              </a:prstGeom>
              <a:blipFill>
                <a:blip r:embed="rId6"/>
                <a:stretch>
                  <a:fillRect l="-1046" t="-7273" r="-897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71775" y="1553280"/>
            <a:ext cx="32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Gate Variables</a:t>
            </a:r>
            <a:endParaRPr lang="ko-KR" alt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671775" y="3326665"/>
            <a:ext cx="32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new Hidden State</a:t>
            </a:r>
            <a:endParaRPr lang="ko-KR" alt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671775" y="5021975"/>
            <a:ext cx="32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Update Hidden State</a:t>
            </a:r>
            <a:endParaRPr lang="ko-KR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08443" y="5433843"/>
                <a:ext cx="2470100" cy="3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3" y="5433843"/>
                <a:ext cx="2470100" cy="338298"/>
              </a:xfrm>
              <a:prstGeom prst="rect">
                <a:avLst/>
              </a:prstGeom>
              <a:blipFill>
                <a:blip r:embed="rId7"/>
                <a:stretch>
                  <a:fillRect l="-3457" t="-8929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274819" y="4871803"/>
            <a:ext cx="1560655" cy="1195274"/>
          </a:xfrm>
          <a:prstGeom prst="rect">
            <a:avLst/>
          </a:prstGeom>
          <a:solidFill>
            <a:srgbClr val="FFFFFF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279229" y="4871803"/>
            <a:ext cx="1560655" cy="1195274"/>
          </a:xfrm>
          <a:prstGeom prst="rect">
            <a:avLst/>
          </a:prstGeom>
          <a:solidFill>
            <a:srgbClr val="FFFFFF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Word2vec (skip-gram)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1006" y="2147455"/>
            <a:ext cx="133003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0186" y="1715747"/>
            <a:ext cx="50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X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35653" y="2147455"/>
            <a:ext cx="789709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79282" y="1715747"/>
                <a:ext cx="502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282" y="1715747"/>
                <a:ext cx="502449" cy="369332"/>
              </a:xfrm>
              <a:prstGeom prst="rect">
                <a:avLst/>
              </a:prstGeom>
              <a:blipFill>
                <a:blip r:embed="rId2"/>
                <a:stretch>
                  <a:fillRect l="-18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3871666" y="3290454"/>
            <a:ext cx="116376" cy="789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5883344" y="2147455"/>
            <a:ext cx="789709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26973" y="1715747"/>
                <a:ext cx="502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73" y="1715747"/>
                <a:ext cx="502449" cy="369332"/>
              </a:xfrm>
              <a:prstGeom prst="rect">
                <a:avLst/>
              </a:prstGeom>
              <a:blipFill>
                <a:blip r:embed="rId3"/>
                <a:stretch>
                  <a:fillRect l="-19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8435352" y="2147455"/>
            <a:ext cx="133003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3807" y="1761913"/>
                <a:ext cx="2125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𝑑𝑜𝑡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07" y="1761913"/>
                <a:ext cx="2125262" cy="276999"/>
              </a:xfrm>
              <a:prstGeom prst="rect">
                <a:avLst/>
              </a:prstGeom>
              <a:blipFill>
                <a:blip r:embed="rId4"/>
                <a:stretch>
                  <a:fillRect l="-1719" r="-3152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855593" y="3419302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89390" y="3419302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08240" y="3469179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91" y="3469179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67722" y="5285540"/>
                <a:ext cx="627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722" y="5285540"/>
                <a:ext cx="627376" cy="307777"/>
              </a:xfrm>
              <a:prstGeom prst="rect">
                <a:avLst/>
              </a:prstGeom>
              <a:blipFill>
                <a:blip r:embed="rId5"/>
                <a:stretch>
                  <a:fillRect l="-7767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6818" y="5285540"/>
                <a:ext cx="627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818" y="5285540"/>
                <a:ext cx="627376" cy="307777"/>
              </a:xfrm>
              <a:prstGeom prst="rect">
                <a:avLst/>
              </a:prstGeom>
              <a:blipFill>
                <a:blip r:embed="rId6"/>
                <a:stretch>
                  <a:fillRect l="-15534" r="-9709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49062" y="5285540"/>
                <a:ext cx="627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062" y="5285540"/>
                <a:ext cx="627376" cy="307777"/>
              </a:xfrm>
              <a:prstGeom prst="rect">
                <a:avLst/>
              </a:prstGeom>
              <a:blipFill>
                <a:blip r:embed="rId7"/>
                <a:stretch>
                  <a:fillRect l="-8738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88163" y="5285540"/>
                <a:ext cx="627376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163" y="5285540"/>
                <a:ext cx="627376" cy="324769"/>
              </a:xfrm>
              <a:prstGeom prst="rect">
                <a:avLst/>
              </a:prstGeom>
              <a:blipFill>
                <a:blip r:embed="rId8"/>
                <a:stretch>
                  <a:fillRect l="-7767" r="-971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64509" y="5285540"/>
                <a:ext cx="627376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509" y="5285540"/>
                <a:ext cx="627376" cy="324769"/>
              </a:xfrm>
              <a:prstGeom prst="rect">
                <a:avLst/>
              </a:prstGeom>
              <a:blipFill>
                <a:blip r:embed="rId9"/>
                <a:stretch>
                  <a:fillRect l="-16505" r="-9709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/>
          <p:cNvSpPr/>
          <p:nvPr/>
        </p:nvSpPr>
        <p:spPr>
          <a:xfrm>
            <a:off x="4785481" y="462510"/>
            <a:ext cx="502449" cy="5024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A0</a:t>
            </a:r>
            <a:endParaRPr lang="ko-KR" altLang="en-US" sz="1000" dirty="0"/>
          </a:p>
        </p:txBody>
      </p:sp>
      <p:sp>
        <p:nvSpPr>
          <p:cNvPr id="41" name="타원 40"/>
          <p:cNvSpPr/>
          <p:nvPr/>
        </p:nvSpPr>
        <p:spPr>
          <a:xfrm>
            <a:off x="5688683" y="462510"/>
            <a:ext cx="502449" cy="5024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A1</a:t>
            </a:r>
            <a:endParaRPr lang="ko-KR" altLang="en-US" sz="1000" dirty="0"/>
          </a:p>
        </p:txBody>
      </p:sp>
      <p:sp>
        <p:nvSpPr>
          <p:cNvPr id="42" name="타원 41"/>
          <p:cNvSpPr/>
          <p:nvPr/>
        </p:nvSpPr>
        <p:spPr>
          <a:xfrm>
            <a:off x="6591885" y="462510"/>
            <a:ext cx="502449" cy="5024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A2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>
            <a:stCxn id="40" idx="6"/>
            <a:endCxn id="41" idx="2"/>
          </p:cNvCxnSpPr>
          <p:nvPr/>
        </p:nvCxnSpPr>
        <p:spPr>
          <a:xfrm>
            <a:off x="5287930" y="713735"/>
            <a:ext cx="40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6"/>
            <a:endCxn id="42" idx="2"/>
          </p:cNvCxnSpPr>
          <p:nvPr/>
        </p:nvCxnSpPr>
        <p:spPr>
          <a:xfrm>
            <a:off x="6191132" y="713735"/>
            <a:ext cx="40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49402" y="1761913"/>
                <a:ext cx="2125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𝑑𝑜𝑡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402" y="1761913"/>
                <a:ext cx="2125262" cy="276999"/>
              </a:xfrm>
              <a:prstGeom prst="rect">
                <a:avLst/>
              </a:prstGeom>
              <a:blipFill>
                <a:blip r:embed="rId10"/>
                <a:stretch>
                  <a:fillRect l="-1719" r="-3152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/>
          <p:cNvSpPr/>
          <p:nvPr/>
        </p:nvSpPr>
        <p:spPr>
          <a:xfrm>
            <a:off x="8707594" y="3435446"/>
            <a:ext cx="1197864" cy="641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softmax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10105656" y="2147455"/>
            <a:ext cx="133003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858469" y="5285540"/>
                <a:ext cx="627376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469" y="5285540"/>
                <a:ext cx="627376" cy="324769"/>
              </a:xfrm>
              <a:prstGeom prst="rect">
                <a:avLst/>
              </a:prstGeom>
              <a:blipFill>
                <a:blip r:embed="rId8"/>
                <a:stretch>
                  <a:fillRect l="-7767" r="-971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9975212" y="1708309"/>
                <a:ext cx="39388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12" y="1708309"/>
                <a:ext cx="393889" cy="376770"/>
              </a:xfrm>
              <a:prstGeom prst="rect">
                <a:avLst/>
              </a:prstGeom>
              <a:blipFill>
                <a:blip r:embed="rId11"/>
                <a:stretch>
                  <a:fillRect t="-1613" r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6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6622" y="2238895"/>
            <a:ext cx="133003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05802" y="1807187"/>
            <a:ext cx="50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X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11269" y="2238895"/>
            <a:ext cx="789709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54898" y="1807187"/>
                <a:ext cx="502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898" y="1807187"/>
                <a:ext cx="502449" cy="369332"/>
              </a:xfrm>
              <a:prstGeom prst="rect">
                <a:avLst/>
              </a:prstGeom>
              <a:blipFill>
                <a:blip r:embed="rId2"/>
                <a:stretch>
                  <a:fillRect l="-18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3847282" y="3381894"/>
            <a:ext cx="116376" cy="789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5858960" y="2238895"/>
            <a:ext cx="789709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02589" y="1807187"/>
                <a:ext cx="502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" panose="020D0604000000000000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589" y="1807187"/>
                <a:ext cx="502449" cy="369332"/>
              </a:xfrm>
              <a:prstGeom prst="rect">
                <a:avLst/>
              </a:prstGeom>
              <a:blipFill>
                <a:blip r:embed="rId3"/>
                <a:stretch>
                  <a:fillRect l="-19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8410968" y="2238895"/>
            <a:ext cx="133003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89423" y="1853353"/>
                <a:ext cx="2125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𝑑𝑜𝑡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23" y="1853353"/>
                <a:ext cx="2125262" cy="276999"/>
              </a:xfrm>
              <a:prstGeom prst="rect">
                <a:avLst/>
              </a:prstGeom>
              <a:blipFill>
                <a:blip r:embed="rId4"/>
                <a:stretch>
                  <a:fillRect l="-1719" r="-3152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831209" y="3510742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65006" y="3510742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83856" y="3560619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30907" y="3560619"/>
            <a:ext cx="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43338" y="5376980"/>
                <a:ext cx="627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1)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338" y="5376980"/>
                <a:ext cx="627376" cy="307777"/>
              </a:xfrm>
              <a:prstGeom prst="rect">
                <a:avLst/>
              </a:prstGeom>
              <a:blipFill>
                <a:blip r:embed="rId5"/>
                <a:stretch>
                  <a:fillRect l="-7767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92434" y="5376980"/>
                <a:ext cx="627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34" y="5376980"/>
                <a:ext cx="627376" cy="307777"/>
              </a:xfrm>
              <a:prstGeom prst="rect">
                <a:avLst/>
              </a:prstGeom>
              <a:blipFill>
                <a:blip r:embed="rId6"/>
                <a:stretch>
                  <a:fillRect l="-15534" r="-9709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24678" y="5376980"/>
                <a:ext cx="627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1)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78" y="5376980"/>
                <a:ext cx="627376" cy="307777"/>
              </a:xfrm>
              <a:prstGeom prst="rect">
                <a:avLst/>
              </a:prstGeom>
              <a:blipFill>
                <a:blip r:embed="rId7"/>
                <a:stretch>
                  <a:fillRect l="-8738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63779" y="5376980"/>
                <a:ext cx="627376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1)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779" y="5376980"/>
                <a:ext cx="627376" cy="324769"/>
              </a:xfrm>
              <a:prstGeom prst="rect">
                <a:avLst/>
              </a:prstGeom>
              <a:blipFill>
                <a:blip r:embed="rId8"/>
                <a:stretch>
                  <a:fillRect l="-7767" r="-971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0125" y="5376980"/>
                <a:ext cx="627376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25" y="5376980"/>
                <a:ext cx="627376" cy="324769"/>
              </a:xfrm>
              <a:prstGeom prst="rect">
                <a:avLst/>
              </a:prstGeom>
              <a:blipFill>
                <a:blip r:embed="rId9"/>
                <a:stretch>
                  <a:fillRect l="-16505" r="-9709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25018" y="1853353"/>
                <a:ext cx="2125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𝑑𝑜𝑡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018" y="1853353"/>
                <a:ext cx="2125262" cy="276999"/>
              </a:xfrm>
              <a:prstGeom prst="rect">
                <a:avLst/>
              </a:prstGeom>
              <a:blipFill>
                <a:blip r:embed="rId10"/>
                <a:stretch>
                  <a:fillRect l="-1719" r="-3152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/>
          <p:cNvSpPr/>
          <p:nvPr/>
        </p:nvSpPr>
        <p:spPr>
          <a:xfrm>
            <a:off x="246918" y="2238895"/>
            <a:ext cx="133003" cy="30757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105733" y="1807187"/>
            <a:ext cx="8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word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0013" y="3430948"/>
            <a:ext cx="818157" cy="641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feed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-2482" y="5376980"/>
                <a:ext cx="627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1)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82" y="5376980"/>
                <a:ext cx="627376" cy="307777"/>
              </a:xfrm>
              <a:prstGeom prst="rect">
                <a:avLst/>
              </a:prstGeom>
              <a:blipFill>
                <a:blip r:embed="rId11"/>
                <a:stretch>
                  <a:fillRect l="-7767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/>
          <p:cNvSpPr/>
          <p:nvPr/>
        </p:nvSpPr>
        <p:spPr>
          <a:xfrm>
            <a:off x="11653125" y="2181017"/>
            <a:ext cx="133003" cy="30757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1040693" y="1489074"/>
            <a:ext cx="147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Context words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712980" y="2243393"/>
            <a:ext cx="133003" cy="30757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787797" y="2334755"/>
            <a:ext cx="133003" cy="30757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64034" y="3435446"/>
            <a:ext cx="1197864" cy="641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softmax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465793" y="5376980"/>
                <a:ext cx="6273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5793" y="5376980"/>
                <a:ext cx="627376" cy="307777"/>
              </a:xfrm>
              <a:prstGeom prst="rect">
                <a:avLst/>
              </a:prstGeom>
              <a:blipFill>
                <a:blip r:embed="rId12"/>
                <a:stretch>
                  <a:fillRect l="-15534" r="-7767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타원 36"/>
          <p:cNvSpPr/>
          <p:nvPr/>
        </p:nvSpPr>
        <p:spPr>
          <a:xfrm>
            <a:off x="4316089" y="462510"/>
            <a:ext cx="502449" cy="5024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A0</a:t>
            </a:r>
            <a:endParaRPr lang="ko-KR" altLang="en-US" sz="1000" dirty="0"/>
          </a:p>
        </p:txBody>
      </p:sp>
      <p:sp>
        <p:nvSpPr>
          <p:cNvPr id="38" name="타원 37"/>
          <p:cNvSpPr/>
          <p:nvPr/>
        </p:nvSpPr>
        <p:spPr>
          <a:xfrm>
            <a:off x="5219291" y="462510"/>
            <a:ext cx="502449" cy="5024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A1</a:t>
            </a:r>
            <a:endParaRPr lang="ko-KR" altLang="en-US" sz="1000" dirty="0"/>
          </a:p>
        </p:txBody>
      </p:sp>
      <p:sp>
        <p:nvSpPr>
          <p:cNvPr id="39" name="타원 38"/>
          <p:cNvSpPr/>
          <p:nvPr/>
        </p:nvSpPr>
        <p:spPr>
          <a:xfrm>
            <a:off x="6122493" y="462510"/>
            <a:ext cx="502449" cy="5024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A2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>
            <a:stCxn id="37" idx="6"/>
            <a:endCxn id="38" idx="2"/>
          </p:cNvCxnSpPr>
          <p:nvPr/>
        </p:nvCxnSpPr>
        <p:spPr>
          <a:xfrm>
            <a:off x="4818538" y="713735"/>
            <a:ext cx="40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8" idx="6"/>
            <a:endCxn id="39" idx="2"/>
          </p:cNvCxnSpPr>
          <p:nvPr/>
        </p:nvCxnSpPr>
        <p:spPr>
          <a:xfrm>
            <a:off x="5721740" y="713735"/>
            <a:ext cx="40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0084015" y="2221903"/>
            <a:ext cx="133003" cy="307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836828" y="5359988"/>
                <a:ext cx="627376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1)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828" y="5359988"/>
                <a:ext cx="627376" cy="324769"/>
              </a:xfrm>
              <a:prstGeom prst="rect">
                <a:avLst/>
              </a:prstGeom>
              <a:blipFill>
                <a:blip r:embed="rId13"/>
                <a:stretch>
                  <a:fillRect l="-8738"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9953571" y="1782757"/>
                <a:ext cx="39388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571" y="1782757"/>
                <a:ext cx="393889" cy="376770"/>
              </a:xfrm>
              <a:prstGeom prst="rect">
                <a:avLst/>
              </a:prstGeom>
              <a:blipFill>
                <a:blip r:embed="rId14"/>
                <a:stretch>
                  <a:fillRect t="-1613" r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타원 49"/>
          <p:cNvSpPr/>
          <p:nvPr/>
        </p:nvSpPr>
        <p:spPr>
          <a:xfrm>
            <a:off x="10354114" y="3435446"/>
            <a:ext cx="1197864" cy="641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Cross-entropy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93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Recurrent Neural Network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RNN Architecture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2825496" y="529132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96" y="5291328"/>
                <a:ext cx="633984" cy="633984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2825496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96" y="2054352"/>
                <a:ext cx="633984" cy="63398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2825496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96" y="3697224"/>
                <a:ext cx="633984" cy="633984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1417320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3697224"/>
                <a:ext cx="633984" cy="633984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5" idx="0"/>
            <a:endCxn id="7" idx="4"/>
          </p:cNvCxnSpPr>
          <p:nvPr/>
        </p:nvCxnSpPr>
        <p:spPr>
          <a:xfrm flipV="1">
            <a:off x="3142488" y="4331208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6"/>
            <a:endCxn id="7" idx="2"/>
          </p:cNvCxnSpPr>
          <p:nvPr/>
        </p:nvCxnSpPr>
        <p:spPr>
          <a:xfrm>
            <a:off x="2051304" y="4014216"/>
            <a:ext cx="77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0"/>
            <a:endCxn id="6" idx="4"/>
          </p:cNvCxnSpPr>
          <p:nvPr/>
        </p:nvCxnSpPr>
        <p:spPr>
          <a:xfrm flipV="1">
            <a:off x="3142488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/>
              <p:cNvSpPr/>
              <p:nvPr/>
            </p:nvSpPr>
            <p:spPr>
              <a:xfrm>
                <a:off x="4550664" y="529132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4" y="5291328"/>
                <a:ext cx="633984" cy="6339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4550664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4" y="2054352"/>
                <a:ext cx="633984" cy="63398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/>
              <p:cNvSpPr/>
              <p:nvPr/>
            </p:nvSpPr>
            <p:spPr>
              <a:xfrm>
                <a:off x="4550664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타원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4" y="3697224"/>
                <a:ext cx="633984" cy="63398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stCxn id="18" idx="0"/>
            <a:endCxn id="20" idx="4"/>
          </p:cNvCxnSpPr>
          <p:nvPr/>
        </p:nvCxnSpPr>
        <p:spPr>
          <a:xfrm flipV="1">
            <a:off x="4867656" y="4331208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0" idx="0"/>
            <a:endCxn id="19" idx="4"/>
          </p:cNvCxnSpPr>
          <p:nvPr/>
        </p:nvCxnSpPr>
        <p:spPr>
          <a:xfrm flipV="1">
            <a:off x="4867656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6160008" y="529132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08" y="5291328"/>
                <a:ext cx="633984" cy="6339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/>
              <p:cNvSpPr/>
              <p:nvPr/>
            </p:nvSpPr>
            <p:spPr>
              <a:xfrm>
                <a:off x="6160008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타원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08" y="2054352"/>
                <a:ext cx="633984" cy="63398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/>
              <p:cNvSpPr/>
              <p:nvPr/>
            </p:nvSpPr>
            <p:spPr>
              <a:xfrm>
                <a:off x="6160008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타원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08" y="3697224"/>
                <a:ext cx="633984" cy="63398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>
            <a:stCxn id="23" idx="0"/>
            <a:endCxn id="25" idx="4"/>
          </p:cNvCxnSpPr>
          <p:nvPr/>
        </p:nvCxnSpPr>
        <p:spPr>
          <a:xfrm flipV="1">
            <a:off x="6477000" y="4331208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0"/>
            <a:endCxn id="24" idx="4"/>
          </p:cNvCxnSpPr>
          <p:nvPr/>
        </p:nvCxnSpPr>
        <p:spPr>
          <a:xfrm flipV="1">
            <a:off x="6477000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9598152" y="529132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52" y="5291328"/>
                <a:ext cx="633984" cy="63398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9598152" y="2054352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52" y="2054352"/>
                <a:ext cx="633984" cy="63398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/>
              <p:cNvSpPr/>
              <p:nvPr/>
            </p:nvSpPr>
            <p:spPr>
              <a:xfrm>
                <a:off x="9598152" y="369722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타원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52" y="3697224"/>
                <a:ext cx="633984" cy="63398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stCxn id="28" idx="0"/>
            <a:endCxn id="30" idx="4"/>
          </p:cNvCxnSpPr>
          <p:nvPr/>
        </p:nvCxnSpPr>
        <p:spPr>
          <a:xfrm flipV="1">
            <a:off x="9915144" y="4331208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0" idx="0"/>
            <a:endCxn id="29" idx="4"/>
          </p:cNvCxnSpPr>
          <p:nvPr/>
        </p:nvCxnSpPr>
        <p:spPr>
          <a:xfrm flipV="1">
            <a:off x="9915144" y="2688336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7" idx="6"/>
            <a:endCxn id="20" idx="2"/>
          </p:cNvCxnSpPr>
          <p:nvPr/>
        </p:nvCxnSpPr>
        <p:spPr>
          <a:xfrm>
            <a:off x="3459480" y="4014216"/>
            <a:ext cx="1091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0" idx="6"/>
            <a:endCxn id="25" idx="2"/>
          </p:cNvCxnSpPr>
          <p:nvPr/>
        </p:nvCxnSpPr>
        <p:spPr>
          <a:xfrm>
            <a:off x="5184648" y="4014216"/>
            <a:ext cx="97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5" idx="6"/>
          </p:cNvCxnSpPr>
          <p:nvPr/>
        </p:nvCxnSpPr>
        <p:spPr>
          <a:xfrm>
            <a:off x="6793992" y="4014216"/>
            <a:ext cx="7833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8814816" y="4014216"/>
            <a:ext cx="783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45552" y="3829550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1379065"/>
            <a:ext cx="477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n to n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Target application : language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Simple RNN : forward dataflow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/>
              <p:cNvSpPr/>
              <p:nvPr/>
            </p:nvSpPr>
            <p:spPr>
              <a:xfrm>
                <a:off x="1163447" y="5114544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타원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5114544"/>
                <a:ext cx="633984" cy="6339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/>
              <p:cNvSpPr/>
              <p:nvPr/>
            </p:nvSpPr>
            <p:spPr>
              <a:xfrm>
                <a:off x="1163447" y="1877568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1877568"/>
                <a:ext cx="633984" cy="6339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1163447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47" y="3520440"/>
                <a:ext cx="633984" cy="6339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83357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7" y="3520440"/>
                <a:ext cx="633984" cy="633984"/>
              </a:xfrm>
              <a:prstGeom prst="ellipse">
                <a:avLst/>
              </a:prstGeom>
              <a:blipFill>
                <a:blip r:embed="rId5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>
            <a:stCxn id="3" idx="0"/>
            <a:endCxn id="5" idx="4"/>
          </p:cNvCxnSpPr>
          <p:nvPr/>
        </p:nvCxnSpPr>
        <p:spPr>
          <a:xfrm flipV="1">
            <a:off x="1480439" y="4154424"/>
            <a:ext cx="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6" idx="6"/>
            <a:endCxn id="5" idx="2"/>
          </p:cNvCxnSpPr>
          <p:nvPr/>
        </p:nvCxnSpPr>
        <p:spPr>
          <a:xfrm>
            <a:off x="717341" y="3837432"/>
            <a:ext cx="446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  <a:endCxn id="4" idx="4"/>
          </p:cNvCxnSpPr>
          <p:nvPr/>
        </p:nvCxnSpPr>
        <p:spPr>
          <a:xfrm flipV="1">
            <a:off x="1480439" y="2511552"/>
            <a:ext cx="0" cy="100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44368" y="1761744"/>
            <a:ext cx="0" cy="4535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724398" y="2396655"/>
            <a:ext cx="513773" cy="5137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3547872" y="197099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1970998"/>
                <a:ext cx="615696" cy="384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3547872" y="291042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2910428"/>
                <a:ext cx="615696" cy="384048"/>
              </a:xfrm>
              <a:prstGeom prst="rect">
                <a:avLst/>
              </a:prstGeom>
              <a:blipFill>
                <a:blip r:embed="rId18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3547872" y="384985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3849858"/>
                <a:ext cx="615696" cy="384048"/>
              </a:xfrm>
              <a:prstGeom prst="rect">
                <a:avLst/>
              </a:prstGeom>
              <a:blipFill>
                <a:blip r:embed="rId19"/>
                <a:stretch>
                  <a:fillRect l="-4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3547872" y="478928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2" y="4789288"/>
                <a:ext cx="615696" cy="384048"/>
              </a:xfrm>
              <a:prstGeom prst="rect">
                <a:avLst/>
              </a:prstGeom>
              <a:blipFill>
                <a:blip r:embed="rId20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673436" y="5238198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436" y="5238198"/>
                <a:ext cx="615696" cy="3840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/>
          <p:cNvSpPr/>
          <p:nvPr/>
        </p:nvSpPr>
        <p:spPr>
          <a:xfrm>
            <a:off x="4724398" y="4275515"/>
            <a:ext cx="513773" cy="5137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122093" y="3580545"/>
            <a:ext cx="513773" cy="5137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20" idx="3"/>
            <a:endCxn id="19" idx="2"/>
          </p:cNvCxnSpPr>
          <p:nvPr/>
        </p:nvCxnSpPr>
        <p:spPr>
          <a:xfrm>
            <a:off x="4163568" y="2163022"/>
            <a:ext cx="560830" cy="4905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3" idx="3"/>
            <a:endCxn id="19" idx="2"/>
          </p:cNvCxnSpPr>
          <p:nvPr/>
        </p:nvCxnSpPr>
        <p:spPr>
          <a:xfrm flipV="1">
            <a:off x="4163568" y="2653542"/>
            <a:ext cx="560830" cy="4489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4" idx="3"/>
            <a:endCxn id="27" idx="2"/>
          </p:cNvCxnSpPr>
          <p:nvPr/>
        </p:nvCxnSpPr>
        <p:spPr>
          <a:xfrm>
            <a:off x="4163568" y="4041882"/>
            <a:ext cx="560830" cy="4905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5" idx="3"/>
            <a:endCxn id="27" idx="2"/>
          </p:cNvCxnSpPr>
          <p:nvPr/>
        </p:nvCxnSpPr>
        <p:spPr>
          <a:xfrm flipV="1">
            <a:off x="4163568" y="4532402"/>
            <a:ext cx="560830" cy="4489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6" idx="3"/>
            <a:endCxn id="28" idx="2"/>
          </p:cNvCxnSpPr>
          <p:nvPr/>
        </p:nvCxnSpPr>
        <p:spPr>
          <a:xfrm flipV="1">
            <a:off x="5289132" y="3837432"/>
            <a:ext cx="832961" cy="15927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7" idx="6"/>
            <a:endCxn id="28" idx="2"/>
          </p:cNvCxnSpPr>
          <p:nvPr/>
        </p:nvCxnSpPr>
        <p:spPr>
          <a:xfrm flipV="1">
            <a:off x="5238171" y="3837432"/>
            <a:ext cx="883922" cy="69497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9" idx="6"/>
            <a:endCxn id="28" idx="2"/>
          </p:cNvCxnSpPr>
          <p:nvPr/>
        </p:nvCxnSpPr>
        <p:spPr>
          <a:xfrm>
            <a:off x="5238171" y="2653542"/>
            <a:ext cx="883922" cy="11838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8330309" y="4591736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309" y="4591736"/>
                <a:ext cx="615696" cy="384048"/>
              </a:xfrm>
              <a:prstGeom prst="rect">
                <a:avLst/>
              </a:prstGeom>
              <a:blipFill>
                <a:blip r:embed="rId2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6828864" y="4599241"/>
                <a:ext cx="615696" cy="384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864" y="4599241"/>
                <a:ext cx="615696" cy="384048"/>
              </a:xfrm>
              <a:prstGeom prst="rect">
                <a:avLst/>
              </a:prstGeom>
              <a:blipFill>
                <a:blip r:embed="rId2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타원 56"/>
          <p:cNvSpPr/>
          <p:nvPr/>
        </p:nvSpPr>
        <p:spPr>
          <a:xfrm>
            <a:off x="8381271" y="3580543"/>
            <a:ext cx="513773" cy="5137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9703738" y="3592971"/>
            <a:ext cx="513773" cy="5137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63" name="직선 연결선 62"/>
          <p:cNvCxnSpPr>
            <a:stCxn id="28" idx="6"/>
            <a:endCxn id="75" idx="2"/>
          </p:cNvCxnSpPr>
          <p:nvPr/>
        </p:nvCxnSpPr>
        <p:spPr>
          <a:xfrm flipV="1">
            <a:off x="6635866" y="3837431"/>
            <a:ext cx="249325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9" idx="3"/>
            <a:endCxn id="57" idx="2"/>
          </p:cNvCxnSpPr>
          <p:nvPr/>
        </p:nvCxnSpPr>
        <p:spPr>
          <a:xfrm flipV="1">
            <a:off x="7444560" y="3837430"/>
            <a:ext cx="936711" cy="9538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7" idx="6"/>
            <a:endCxn id="61" idx="2"/>
          </p:cNvCxnSpPr>
          <p:nvPr/>
        </p:nvCxnSpPr>
        <p:spPr>
          <a:xfrm>
            <a:off x="8895044" y="3837430"/>
            <a:ext cx="808694" cy="124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8" idx="3"/>
            <a:endCxn id="61" idx="2"/>
          </p:cNvCxnSpPr>
          <p:nvPr/>
        </p:nvCxnSpPr>
        <p:spPr>
          <a:xfrm flipV="1">
            <a:off x="8946005" y="3849858"/>
            <a:ext cx="757733" cy="93390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타원 74"/>
              <p:cNvSpPr/>
              <p:nvPr/>
            </p:nvSpPr>
            <p:spPr>
              <a:xfrm>
                <a:off x="6885191" y="3580544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5" name="타원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191" y="3580544"/>
                <a:ext cx="513773" cy="51377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연결선 76"/>
          <p:cNvCxnSpPr>
            <a:stCxn id="75" idx="6"/>
            <a:endCxn id="57" idx="2"/>
          </p:cNvCxnSpPr>
          <p:nvPr/>
        </p:nvCxnSpPr>
        <p:spPr>
          <a:xfrm flipV="1">
            <a:off x="7398964" y="3837430"/>
            <a:ext cx="982307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/>
              <p:cNvSpPr/>
              <p:nvPr/>
            </p:nvSpPr>
            <p:spPr>
              <a:xfrm>
                <a:off x="7590983" y="3482940"/>
                <a:ext cx="482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4" name="직사각형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83" y="3482940"/>
                <a:ext cx="48244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직선 연결선 114"/>
          <p:cNvCxnSpPr>
            <a:stCxn id="61" idx="6"/>
            <a:endCxn id="120" idx="2"/>
          </p:cNvCxnSpPr>
          <p:nvPr/>
        </p:nvCxnSpPr>
        <p:spPr>
          <a:xfrm flipV="1">
            <a:off x="10217511" y="3849857"/>
            <a:ext cx="294921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타원 119"/>
              <p:cNvSpPr/>
              <p:nvPr/>
            </p:nvSpPr>
            <p:spPr>
              <a:xfrm>
                <a:off x="10512432" y="3592970"/>
                <a:ext cx="513773" cy="5137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0" name="타원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432" y="3592970"/>
                <a:ext cx="513773" cy="51377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연결선 122"/>
          <p:cNvCxnSpPr/>
          <p:nvPr/>
        </p:nvCxnSpPr>
        <p:spPr>
          <a:xfrm flipV="1">
            <a:off x="11026205" y="3849858"/>
            <a:ext cx="617155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직사각형 124"/>
              <p:cNvSpPr/>
              <p:nvPr/>
            </p:nvSpPr>
            <p:spPr>
              <a:xfrm>
                <a:off x="11083913" y="3482940"/>
                <a:ext cx="4744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직사각형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913" y="3482940"/>
                <a:ext cx="474425" cy="369332"/>
              </a:xfrm>
              <a:prstGeom prst="rect">
                <a:avLst/>
              </a:prstGeom>
              <a:blipFill>
                <a:blip r:embed="rId27"/>
                <a:stretch>
                  <a:fillRect t="-4918" r="-7692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>
            <a:stCxn id="75" idx="6"/>
          </p:cNvCxnSpPr>
          <p:nvPr/>
        </p:nvCxnSpPr>
        <p:spPr>
          <a:xfrm>
            <a:off x="7398964" y="3837431"/>
            <a:ext cx="1065960" cy="23818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7749485" y="5340921"/>
                <a:ext cx="482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485" y="5340921"/>
                <a:ext cx="48244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>
            <a:off x="1797431" y="3837432"/>
            <a:ext cx="4461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타원 46"/>
              <p:cNvSpPr/>
              <p:nvPr/>
            </p:nvSpPr>
            <p:spPr>
              <a:xfrm>
                <a:off x="2247988" y="3520440"/>
                <a:ext cx="633984" cy="633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타원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88" y="3520440"/>
                <a:ext cx="633984" cy="633984"/>
              </a:xfrm>
              <a:prstGeom prst="ellipse">
                <a:avLst/>
              </a:prstGeom>
              <a:blipFill>
                <a:blip r:embed="rId29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3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C00000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4756</TotalTime>
  <Words>900</Words>
  <Application>Microsoft Office PowerPoint</Application>
  <PresentationFormat>와이드스크린</PresentationFormat>
  <Paragraphs>575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Helvetica Neue</vt:lpstr>
      <vt:lpstr>나눔고딕</vt:lpstr>
      <vt:lpstr>나눔바른고딕</vt:lpstr>
      <vt:lpstr>Arial</vt:lpstr>
      <vt:lpstr>Cambria Math</vt:lpstr>
      <vt:lpstr>Times New Roman</vt:lpstr>
      <vt:lpstr>Office 테마</vt:lpstr>
      <vt:lpstr>Figures</vt:lpstr>
      <vt:lpstr>Tensorflow</vt:lpstr>
      <vt:lpstr>PowerPoint 프레젠테이션</vt:lpstr>
      <vt:lpstr>Word2vec (skip-gram)</vt:lpstr>
      <vt:lpstr>PowerPoint 프레젠테이션</vt:lpstr>
      <vt:lpstr>PowerPoint 프레젠테이션</vt:lpstr>
      <vt:lpstr>Recurrent Neural Network</vt:lpstr>
      <vt:lpstr>Simple RNN Architecture</vt:lpstr>
      <vt:lpstr>Simple RNN : forward dataflow</vt:lpstr>
      <vt:lpstr>Simple RNN : forward dataflow</vt:lpstr>
      <vt:lpstr>PowerPoint 프레젠테이션</vt:lpstr>
      <vt:lpstr>PowerPoint 프레젠테이션</vt:lpstr>
      <vt:lpstr>PowerPoint 프레젠테이션</vt:lpstr>
      <vt:lpstr>Simple RNN : shape of dataflow</vt:lpstr>
      <vt:lpstr>Simple RNN : forward propagation</vt:lpstr>
      <vt:lpstr>Simple RNN : backward propagation</vt:lpstr>
      <vt:lpstr>Cross Entropy : forward propagation</vt:lpstr>
      <vt:lpstr>Cross Entropy : backward propagation</vt:lpstr>
      <vt:lpstr>Softmax : forward propagation</vt:lpstr>
      <vt:lpstr>Softmax : back-propagation</vt:lpstr>
      <vt:lpstr>Softmax BackPropagation</vt:lpstr>
      <vt:lpstr>PowerPoint 프레젠테이션</vt:lpstr>
      <vt:lpstr>Simple RNN : backward propagation</vt:lpstr>
      <vt:lpstr>Simple RNN : backward propagation</vt:lpstr>
      <vt:lpstr>PowerPoint 프레젠테이션</vt:lpstr>
      <vt:lpstr>Other RNN models</vt:lpstr>
      <vt:lpstr>PowerPoint 프레젠테이션</vt:lpstr>
      <vt:lpstr>Other RNN models</vt:lpstr>
      <vt:lpstr>PowerPoint 프레젠테이션</vt:lpstr>
      <vt:lpstr>Other RNN models</vt:lpstr>
      <vt:lpstr>RNN Encoder-Decoder</vt:lpstr>
      <vt:lpstr>PowerPoint 프레젠테이션</vt:lpstr>
      <vt:lpstr>PowerPoint 프레젠테이션</vt:lpstr>
      <vt:lpstr>deep RNN with Stacked LSTM layers </vt:lpstr>
      <vt:lpstr>Long Short-Term Memory (LSTM)</vt:lpstr>
      <vt:lpstr>Gated Recurrent Unit (GRU)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태민</dc:creator>
  <cp:lastModifiedBy>이 태민</cp:lastModifiedBy>
  <cp:revision>135</cp:revision>
  <dcterms:created xsi:type="dcterms:W3CDTF">2018-12-31T08:29:35Z</dcterms:created>
  <dcterms:modified xsi:type="dcterms:W3CDTF">2019-01-14T14:29:00Z</dcterms:modified>
</cp:coreProperties>
</file>