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>
        <p:scale>
          <a:sx n="200" d="100"/>
          <a:sy n="200" d="100"/>
        </p:scale>
        <p:origin x="-372" y="-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ECC4-E0F4-4935-BC2E-21AE41EC903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BE19-5C12-49B2-AB86-C5BB4B546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51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ECC4-E0F4-4935-BC2E-21AE41EC903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BE19-5C12-49B2-AB86-C5BB4B546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3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ECC4-E0F4-4935-BC2E-21AE41EC903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BE19-5C12-49B2-AB86-C5BB4B546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58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ECC4-E0F4-4935-BC2E-21AE41EC903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BE19-5C12-49B2-AB86-C5BB4B546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8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ECC4-E0F4-4935-BC2E-21AE41EC903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BE19-5C12-49B2-AB86-C5BB4B546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7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ECC4-E0F4-4935-BC2E-21AE41EC903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BE19-5C12-49B2-AB86-C5BB4B546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38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ECC4-E0F4-4935-BC2E-21AE41EC903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BE19-5C12-49B2-AB86-C5BB4B546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46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ECC4-E0F4-4935-BC2E-21AE41EC903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BE19-5C12-49B2-AB86-C5BB4B546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2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ECC4-E0F4-4935-BC2E-21AE41EC903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BE19-5C12-49B2-AB86-C5BB4B546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3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ECC4-E0F4-4935-BC2E-21AE41EC903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BE19-5C12-49B2-AB86-C5BB4B546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20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ECC4-E0F4-4935-BC2E-21AE41EC903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BE19-5C12-49B2-AB86-C5BB4B546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46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1ECC4-E0F4-4935-BC2E-21AE41EC903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BE19-5C12-49B2-AB86-C5BB4B546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79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줄무늬가 있는 오른쪽 화살표 19"/>
          <p:cNvSpPr/>
          <p:nvPr/>
        </p:nvSpPr>
        <p:spPr>
          <a:xfrm rot="5400000">
            <a:off x="4210308" y="3738824"/>
            <a:ext cx="672817" cy="279166"/>
          </a:xfrm>
          <a:prstGeom prst="stripedRightArrow">
            <a:avLst>
              <a:gd name="adj1" fmla="val 50002"/>
              <a:gd name="adj2" fmla="val 4232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04580" y="3697519"/>
            <a:ext cx="4873346" cy="281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dk1"/>
                </a:solidFill>
                <a:latin typeface="+mn-ea"/>
              </a:rPr>
              <a:t>빈칸 추론 모델</a:t>
            </a:r>
            <a:endParaRPr lang="ko-KR" altLang="en-US" sz="1400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6" name="이등변 삼각형 5"/>
          <p:cNvSpPr/>
          <p:nvPr/>
        </p:nvSpPr>
        <p:spPr>
          <a:xfrm rot="10800000">
            <a:off x="1444752" y="835152"/>
            <a:ext cx="310896" cy="23164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i="1">
              <a:solidFill>
                <a:schemeClr val="dk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223684" y="2987718"/>
                <a:ext cx="4527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684" y="2987718"/>
                <a:ext cx="452768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2104580" y="2939227"/>
                <a:ext cx="508612" cy="4897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580" y="2939227"/>
                <a:ext cx="508612" cy="48977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2664132" y="2939227"/>
                <a:ext cx="508612" cy="4897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132" y="2939227"/>
                <a:ext cx="508612" cy="4897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/>
              <p:cNvSpPr/>
              <p:nvPr/>
            </p:nvSpPr>
            <p:spPr>
              <a:xfrm>
                <a:off x="3727392" y="2939227"/>
                <a:ext cx="508612" cy="4897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392" y="2939227"/>
                <a:ext cx="508612" cy="48977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4286944" y="2939227"/>
                <a:ext cx="508612" cy="48977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944" y="2939227"/>
                <a:ext cx="508612" cy="48977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4846496" y="2939227"/>
                <a:ext cx="508612" cy="4897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496" y="2939227"/>
                <a:ext cx="508612" cy="48977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406048" y="2987718"/>
                <a:ext cx="4527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048" y="2987718"/>
                <a:ext cx="452768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/>
              <p:cNvSpPr/>
              <p:nvPr/>
            </p:nvSpPr>
            <p:spPr>
              <a:xfrm>
                <a:off x="5909759" y="2939227"/>
                <a:ext cx="508612" cy="4897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759" y="2939227"/>
                <a:ext cx="508612" cy="48977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/>
              <p:cNvSpPr/>
              <p:nvPr/>
            </p:nvSpPr>
            <p:spPr>
              <a:xfrm>
                <a:off x="6469314" y="2939227"/>
                <a:ext cx="508612" cy="4897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314" y="2939227"/>
                <a:ext cx="508612" cy="48977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/>
              <p:cNvSpPr/>
              <p:nvPr/>
            </p:nvSpPr>
            <p:spPr>
              <a:xfrm>
                <a:off x="4286944" y="4302168"/>
                <a:ext cx="508612" cy="48977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944" y="4302168"/>
                <a:ext cx="508612" cy="48977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76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Woosung</dc:creator>
  <cp:lastModifiedBy>Choi Woosung</cp:lastModifiedBy>
  <cp:revision>2</cp:revision>
  <dcterms:created xsi:type="dcterms:W3CDTF">2018-12-20T11:24:14Z</dcterms:created>
  <dcterms:modified xsi:type="dcterms:W3CDTF">2018-12-20T11:44:10Z</dcterms:modified>
</cp:coreProperties>
</file>