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7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6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E1630-1B50-410F-B92A-A48BD395199F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CF6C-D7A5-495A-BB2F-FB65E338D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9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37160" y="341376"/>
            <a:ext cx="1908048" cy="1807095"/>
            <a:chOff x="1399032" y="1554480"/>
            <a:chExt cx="1908048" cy="1807095"/>
          </a:xfrm>
        </p:grpSpPr>
        <p:sp>
          <p:nvSpPr>
            <p:cNvPr id="5" name="TextBox 4"/>
            <p:cNvSpPr txBox="1"/>
            <p:nvPr/>
          </p:nvSpPr>
          <p:spPr>
            <a:xfrm>
              <a:off x="1399032" y="1554480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Input X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78736" y="2072640"/>
              <a:ext cx="591312" cy="101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371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786839" y="339667"/>
            <a:ext cx="2098853" cy="1808804"/>
            <a:chOff x="3139440" y="1552771"/>
            <a:chExt cx="2098853" cy="1808804"/>
          </a:xfrm>
        </p:grpSpPr>
        <p:sp>
          <p:nvSpPr>
            <p:cNvPr id="23" name="TextBox 22"/>
            <p:cNvSpPr txBox="1"/>
            <p:nvPr/>
          </p:nvSpPr>
          <p:spPr>
            <a:xfrm>
              <a:off x="3139440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Weight W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61434" y="2276487"/>
              <a:ext cx="130150" cy="491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787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627323" y="339667"/>
            <a:ext cx="2098853" cy="1808804"/>
            <a:chOff x="4687824" y="1552771"/>
            <a:chExt cx="2098853" cy="1808804"/>
          </a:xfrm>
        </p:grpSpPr>
        <p:sp>
          <p:nvSpPr>
            <p:cNvPr id="24" name="TextBox 23"/>
            <p:cNvSpPr txBox="1"/>
            <p:nvPr/>
          </p:nvSpPr>
          <p:spPr>
            <a:xfrm>
              <a:off x="4687824" y="1552771"/>
              <a:ext cx="209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Bias b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12713" y="2414016"/>
              <a:ext cx="110795" cy="121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4388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1 tensor</a:t>
              </a:r>
              <a:endParaRPr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67807" y="339667"/>
            <a:ext cx="1908048" cy="1808804"/>
            <a:chOff x="6249010" y="1552771"/>
            <a:chExt cx="1908048" cy="1808804"/>
          </a:xfrm>
        </p:grpSpPr>
        <p:sp>
          <p:nvSpPr>
            <p:cNvPr id="8" name="TextBox 7"/>
            <p:cNvSpPr txBox="1"/>
            <p:nvPr/>
          </p:nvSpPr>
          <p:spPr>
            <a:xfrm>
              <a:off x="6249010" y="1552771"/>
              <a:ext cx="1908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Output Y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43827" y="2029968"/>
              <a:ext cx="118413" cy="101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9311" y="3084576"/>
              <a:ext cx="122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Rank 2 tensor</a:t>
              </a:r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91184" y="411480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91184" y="3261360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48914" y="4925568"/>
            <a:ext cx="377952" cy="377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타원 37"/>
              <p:cNvSpPr/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𝑑𝑜𝑡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33" y="4056888"/>
                <a:ext cx="858114" cy="4937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꺾인 연결선 41"/>
          <p:cNvCxnSpPr>
            <a:stCxn id="36" idx="3"/>
            <a:endCxn id="38" idx="2"/>
          </p:cNvCxnSpPr>
          <p:nvPr/>
        </p:nvCxnSpPr>
        <p:spPr>
          <a:xfrm>
            <a:off x="1469136" y="3450336"/>
            <a:ext cx="1339697" cy="853440"/>
          </a:xfrm>
          <a:prstGeom prst="bentConnector3">
            <a:avLst>
              <a:gd name="adj1" fmla="val 69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3"/>
            <a:endCxn id="38" idx="2"/>
          </p:cNvCxnSpPr>
          <p:nvPr/>
        </p:nvCxnSpPr>
        <p:spPr>
          <a:xfrm>
            <a:off x="1469136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006644" y="4056888"/>
            <a:ext cx="491941" cy="4937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+</a:t>
            </a:r>
            <a:endParaRPr lang="ko-KR" altLang="en-US" sz="1400" dirty="0"/>
          </a:p>
        </p:txBody>
      </p:sp>
      <p:cxnSp>
        <p:nvCxnSpPr>
          <p:cNvPr id="50" name="꺾인 연결선 49"/>
          <p:cNvCxnSpPr>
            <a:stCxn id="37" idx="3"/>
            <a:endCxn id="49" idx="2"/>
          </p:cNvCxnSpPr>
          <p:nvPr/>
        </p:nvCxnSpPr>
        <p:spPr>
          <a:xfrm flipV="1">
            <a:off x="3426866" y="4303776"/>
            <a:ext cx="1579778" cy="810768"/>
          </a:xfrm>
          <a:prstGeom prst="bentConnector3">
            <a:avLst>
              <a:gd name="adj1" fmla="val 73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6"/>
            <a:endCxn id="49" idx="2"/>
          </p:cNvCxnSpPr>
          <p:nvPr/>
        </p:nvCxnSpPr>
        <p:spPr>
          <a:xfrm>
            <a:off x="3666947" y="4303776"/>
            <a:ext cx="13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타원 59"/>
              <p:cNvSpPr/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>
          <p:sp>
            <p:nvSpPr>
              <p:cNvPr id="60" name="타원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372" y="4056888"/>
                <a:ext cx="491941" cy="4937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타원 60"/>
              <p:cNvSpPr/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>
          <p:sp>
            <p:nvSpPr>
              <p:cNvPr id="61" name="타원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852" y="4056888"/>
                <a:ext cx="955244" cy="49377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>
            <a:stCxn id="49" idx="6"/>
            <a:endCxn id="60" idx="2"/>
          </p:cNvCxnSpPr>
          <p:nvPr/>
        </p:nvCxnSpPr>
        <p:spPr>
          <a:xfrm>
            <a:off x="5498585" y="4303776"/>
            <a:ext cx="114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6"/>
            <a:endCxn id="61" idx="2"/>
          </p:cNvCxnSpPr>
          <p:nvPr/>
        </p:nvCxnSpPr>
        <p:spPr>
          <a:xfrm>
            <a:off x="7132313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150096" y="4303776"/>
            <a:ext cx="1062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90338" y="317601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9033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63146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63146" y="4841146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96418" y="4033058"/>
            <a:ext cx="669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WX+b</a:t>
                </a:r>
                <a:r>
                  <a:rPr lang="en-US" altLang="ko-KR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3" y="4033058"/>
                <a:ext cx="955244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65" y="4033058"/>
                <a:ext cx="955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3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태민</dc:creator>
  <cp:lastModifiedBy>이 태민</cp:lastModifiedBy>
  <cp:revision>5</cp:revision>
  <dcterms:created xsi:type="dcterms:W3CDTF">2018-12-31T08:29:35Z</dcterms:created>
  <dcterms:modified xsi:type="dcterms:W3CDTF">2018-12-31T09:55:19Z</dcterms:modified>
</cp:coreProperties>
</file>