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7"/>
  </p:notesMasterIdLst>
  <p:sldIdLst>
    <p:sldId id="269" r:id="rId2"/>
    <p:sldId id="284" r:id="rId3"/>
    <p:sldId id="270" r:id="rId4"/>
    <p:sldId id="271" r:id="rId5"/>
    <p:sldId id="277" r:id="rId6"/>
    <p:sldId id="272" r:id="rId7"/>
    <p:sldId id="290" r:id="rId8"/>
    <p:sldId id="287" r:id="rId9"/>
    <p:sldId id="281" r:id="rId10"/>
    <p:sldId id="285" r:id="rId11"/>
    <p:sldId id="291" r:id="rId12"/>
    <p:sldId id="283" r:id="rId13"/>
    <p:sldId id="288" r:id="rId14"/>
    <p:sldId id="273" r:id="rId15"/>
    <p:sldId id="274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8181"/>
    <a:srgbClr val="EEEEEE"/>
    <a:srgbClr val="FFE1EA"/>
    <a:srgbClr val="71ADBD"/>
    <a:srgbClr val="FFFFFF"/>
    <a:srgbClr val="CEEAB0"/>
    <a:srgbClr val="2F2F2F"/>
    <a:srgbClr val="CFE3E9"/>
    <a:srgbClr val="02A99C"/>
    <a:srgbClr val="FFFF1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3" d="100"/>
          <a:sy n="43" d="100"/>
        </p:scale>
        <p:origin x="2840" y="8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098BE687-DE5E-4C48-A77B-76707093049D}" type="datetimeFigureOut">
              <a:rPr lang="ko-KR" altLang="en-US" smtClean="0"/>
              <a:pPr/>
              <a:t>2022-10-13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725B6FE9-5A95-47FE-A3CE-F84E1ACF2B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241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B6FE9-5A95-47FE-A3CE-F84E1ACF2B3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91769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B6FE9-5A95-47FE-A3CE-F84E1ACF2B3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10224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B6FE9-5A95-47FE-A3CE-F84E1ACF2B3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10224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B6FE9-5A95-47FE-A3CE-F84E1ACF2B3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7732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B6FE9-5A95-47FE-A3CE-F84E1ACF2B3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73036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B6FE9-5A95-47FE-A3CE-F84E1ACF2B3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1852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B6FE9-5A95-47FE-A3CE-F84E1ACF2B3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29106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B6FE9-5A95-47FE-A3CE-F84E1ACF2B3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5638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B6FE9-5A95-47FE-A3CE-F84E1ACF2B3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6427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B6FE9-5A95-47FE-A3CE-F84E1ACF2B3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3479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B6FE9-5A95-47FE-A3CE-F84E1ACF2B3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65611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B6FE9-5A95-47FE-A3CE-F84E1ACF2B3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05085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B6FE9-5A95-47FE-A3CE-F84E1ACF2B3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8769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B6FE9-5A95-47FE-A3CE-F84E1ACF2B3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82096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B6FE9-5A95-47FE-A3CE-F84E1ACF2B3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2744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56745CA-4044-70E2-5FE0-E8AEAD4EC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4338"/>
            <a:ext cx="13716000" cy="3581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CB4B501C-109C-ADC6-3733-3433B3CA0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850"/>
            <a:ext cx="13716000" cy="24828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A76E06C-7584-E311-CE1D-4754559E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40EC-46C6-41D0-B14C-BE66A6F53063}" type="datetimeFigureOut">
              <a:rPr lang="ko-KR" altLang="en-US" smtClean="0"/>
              <a:pPr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66CD62F-F252-B212-FEC7-C34FE8DC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D8E96D1-85E4-69F1-D7F7-BB47BF90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8D96-5F43-43E4-8FDA-47EFED3987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199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ABD8E0-3FB2-5CF2-38CB-AE8303DA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C854A47-2D4E-2A6B-4518-CFACCD9A0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8F44E6-52F8-D8B7-06F7-AE7561CF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40EC-46C6-41D0-B14C-BE66A6F53063}" type="datetimeFigureOut">
              <a:rPr lang="ko-KR" altLang="en-US" smtClean="0"/>
              <a:pPr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C5B93F5-386B-E477-B87B-C438F9F1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EA6AA52-64EF-869C-887D-AC2625EC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8D96-5F43-43E4-8FDA-47EFED3987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543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79D0F92-8A73-8A63-AD16-1AE13B932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85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EBF2D9B-0BD8-5C10-D306-5D6FC3AE4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0BDCDF7-BEF0-E6E0-EE38-CD848F65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40EC-46C6-41D0-B14C-BE66A6F53063}" type="datetimeFigureOut">
              <a:rPr lang="ko-KR" altLang="en-US" smtClean="0"/>
              <a:pPr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78F401D-6203-C8BA-842D-3F8033D7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29086E2-6E10-94F3-671C-A93BF1C6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8D96-5F43-43E4-8FDA-47EFED3987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9299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BDECFA-C2D3-6F8C-39FA-3382C357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2E69640-6B83-46F1-9D2D-780A8EE60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B6DCAE9-5C99-C792-981F-84E2771B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40EC-46C6-41D0-B14C-BE66A6F53063}" type="datetimeFigureOut">
              <a:rPr lang="ko-KR" altLang="en-US" smtClean="0"/>
              <a:pPr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C84D55F-A801-DCE4-0015-C672F451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6A8FD-4269-D5A6-7DE4-2CAC9C14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8D96-5F43-43E4-8FDA-47EFED3987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50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7DE6E4-178C-90E9-8EB5-8FBC5D8C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5400"/>
            <a:ext cx="15773400" cy="42783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31B305-C118-F4B6-92BA-49FDC407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988"/>
            <a:ext cx="15773400" cy="22494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F9DBDA4-A4DA-8EA5-4C07-9CFF2E1E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40EC-46C6-41D0-B14C-BE66A6F53063}" type="datetimeFigureOut">
              <a:rPr lang="ko-KR" altLang="en-US" smtClean="0"/>
              <a:pPr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FFCED8-AD03-F307-8BFC-C03865C7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9315343-891B-B648-4B96-1CB55F4D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8D96-5F43-43E4-8FDA-47EFED3987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7034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C69A5A5-D9DF-4EEC-BA66-EC9796B6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EEC8E0A-6983-91C6-F121-D583C1919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BA183DE-2541-3007-97DE-3E1EE9C8A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202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83EE6AC-01CB-DE79-A3DC-F44E6FE0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40EC-46C6-41D0-B14C-BE66A6F53063}" type="datetimeFigureOut">
              <a:rPr lang="ko-KR" altLang="en-US" smtClean="0"/>
              <a:pPr/>
              <a:t>2022-10-13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2316F57-7D4F-4EF0-A7BB-59F82FC8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96303D5-131A-2B0A-C9C1-9776F318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8D96-5F43-43E4-8FDA-47EFED3987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0122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E75A470-9A72-947E-4A99-FD3A5E792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547688"/>
            <a:ext cx="15773400" cy="1989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1E65ED0-0A21-F312-A318-E8BED5B6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475" y="2522538"/>
            <a:ext cx="7735888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B51898C-7099-19E2-7276-DA13CB8E7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475" y="3757613"/>
            <a:ext cx="7735888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E7418180-B221-D476-7EC1-DA6F10758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2538"/>
            <a:ext cx="77755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FBD6FEC-209D-B75E-6D63-23F4EEDCC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5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C3BC5F3B-D808-B308-4DC2-441EF178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40EC-46C6-41D0-B14C-BE66A6F53063}" type="datetimeFigureOut">
              <a:rPr lang="ko-KR" altLang="en-US" smtClean="0"/>
              <a:pPr/>
              <a:t>2022-10-13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3C1E45DF-95F4-684E-CB97-0B66D452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5C0F17EA-259F-8F40-3A96-8E265BE6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8D96-5F43-43E4-8FDA-47EFED3987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83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F288AC2-72B5-6A95-91D2-D4896EE9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5D846973-0018-51C2-DD58-370996F5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40EC-46C6-41D0-B14C-BE66A6F53063}" type="datetimeFigureOut">
              <a:rPr lang="ko-KR" altLang="en-US" smtClean="0"/>
              <a:pPr/>
              <a:t>2022-10-13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4957084-C116-DD8D-D465-23385CA7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5F6D228-C3AD-50C8-07A7-ACFF4F72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8D96-5F43-43E4-8FDA-47EFED3987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4063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3B19E6F6-5194-3CA4-2FA8-80675FA6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40EC-46C6-41D0-B14C-BE66A6F53063}" type="datetimeFigureOut">
              <a:rPr lang="ko-KR" altLang="en-US" smtClean="0"/>
              <a:pPr/>
              <a:t>2022-10-13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A8DBA589-E06F-9914-1D57-1C16A39B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7147373-E5BE-3600-D589-A21DB471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8D96-5F43-43E4-8FDA-47EFED3987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2102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A1C8B8-FC34-0360-29A8-579B4DFE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5B75844-7167-C77E-7D5C-4E74D4CD0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0F54D2-72F3-334F-342C-4FB9AE3A6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0EE90C7-BEAC-5705-5EEF-29E6A4F1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40EC-46C6-41D0-B14C-BE66A6F53063}" type="datetimeFigureOut">
              <a:rPr lang="ko-KR" altLang="en-US" smtClean="0"/>
              <a:pPr/>
              <a:t>2022-10-13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55F3AF9-8E10-1020-066A-0CF5CA0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28111DD-EED2-36C0-CE99-4E6BD873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8D96-5F43-43E4-8FDA-47EFED3987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2235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1D1D68-3241-04DC-0A1C-7F90306B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036F8A5-2847-86C1-BEEC-5E871AB79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E155782-4548-2F8B-9AAD-D4CF90526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420C3B1-6ACC-AB5F-EEB0-0FC3A97B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40EC-46C6-41D0-B14C-BE66A6F53063}" type="datetimeFigureOut">
              <a:rPr lang="ko-KR" altLang="en-US" smtClean="0"/>
              <a:pPr/>
              <a:t>2022-10-13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97C9C14-6EEF-224F-E0ED-33D677F0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7837E1-BCE5-721D-063E-377EDC9D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8D96-5F43-43E4-8FDA-47EFED3987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5039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0B4457CF-5567-C629-2F51-E10BA509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CA1E36B-51A4-385F-1600-1E6FC82F2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20FD4BA-C203-23E9-9D14-78829D85E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E11440EC-46C6-41D0-B14C-BE66A6F53063}" type="datetimeFigureOut">
              <a:rPr lang="ko-KR" altLang="en-US" smtClean="0"/>
              <a:pPr/>
              <a:t>2022-10-13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493711-057C-8017-F74F-A387CD5B4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96E0F2E-F049-20C6-EB20-14A45DBD1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46AA8D96-5F43-43E4-8FDA-47EFED39876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180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microsoft.com/office/2007/relationships/hdphoto" Target="../media/hdphoto1.wdp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image" Target="../media/image50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1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0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10" Type="http://schemas.microsoft.com/office/2007/relationships/hdphoto" Target="../media/hdphoto2.wdp"/><Relationship Id="rId19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image" Target="../media/image51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1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0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10" Type="http://schemas.microsoft.com/office/2007/relationships/hdphoto" Target="../media/hdphoto2.wdp"/><Relationship Id="rId19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13.png"/><Relationship Id="rId21" Type="http://schemas.openxmlformats.org/officeDocument/2006/relationships/image" Target="../media/image52.png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1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openxmlformats.org/officeDocument/2006/relationships/image" Target="../media/image9.png"/><Relationship Id="rId22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13.png"/><Relationship Id="rId21" Type="http://schemas.openxmlformats.org/officeDocument/2006/relationships/image" Target="../media/image52.png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1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23" Type="http://schemas.openxmlformats.org/officeDocument/2006/relationships/image" Target="../media/image55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openxmlformats.org/officeDocument/2006/relationships/image" Target="../media/image9.png"/><Relationship Id="rId22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14.png"/><Relationship Id="rId21" Type="http://schemas.openxmlformats.org/officeDocument/2006/relationships/image" Target="../media/image18.png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1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.png"/><Relationship Id="rId24" Type="http://schemas.openxmlformats.org/officeDocument/2006/relationships/image" Target="../media/image23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23" Type="http://schemas.openxmlformats.org/officeDocument/2006/relationships/image" Target="../media/image2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openxmlformats.org/officeDocument/2006/relationships/image" Target="../media/image9.png"/><Relationship Id="rId2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16.png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23.png"/><Relationship Id="rId3" Type="http://schemas.openxmlformats.org/officeDocument/2006/relationships/image" Target="../media/image12.png"/><Relationship Id="rId21" Type="http://schemas.openxmlformats.org/officeDocument/2006/relationships/image" Target="../media/image18.png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.png"/><Relationship Id="rId24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23" Type="http://schemas.openxmlformats.org/officeDocument/2006/relationships/image" Target="../media/image20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openxmlformats.org/officeDocument/2006/relationships/image" Target="../media/image9.png"/><Relationship Id="rId2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9.png"/><Relationship Id="rId39" Type="http://schemas.openxmlformats.org/officeDocument/2006/relationships/image" Target="../media/image42.png"/><Relationship Id="rId3" Type="http://schemas.openxmlformats.org/officeDocument/2006/relationships/image" Target="../media/image15.png"/><Relationship Id="rId21" Type="http://schemas.openxmlformats.org/officeDocument/2006/relationships/image" Target="../media/image24.png"/><Relationship Id="rId34" Type="http://schemas.openxmlformats.org/officeDocument/2006/relationships/image" Target="../media/image37.png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1.png"/><Relationship Id="rId20" Type="http://schemas.openxmlformats.org/officeDocument/2006/relationships/image" Target="../media/image16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36" Type="http://schemas.openxmlformats.org/officeDocument/2006/relationships/image" Target="../media/image39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openxmlformats.org/officeDocument/2006/relationships/image" Target="../media/image9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15.png"/><Relationship Id="rId21" Type="http://schemas.openxmlformats.org/officeDocument/2006/relationships/image" Target="../media/image43.png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image" Target="../media/image44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1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0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10" Type="http://schemas.microsoft.com/office/2007/relationships/hdphoto" Target="../media/hdphoto2.wdp"/><Relationship Id="rId19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45.png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1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.png"/><Relationship Id="rId5" Type="http://schemas.openxmlformats.org/officeDocument/2006/relationships/image" Target="../media/image13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46.png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image" Target="../media/image47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1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10" Type="http://schemas.microsoft.com/office/2007/relationships/hdphoto" Target="../media/hdphoto2.wdp"/><Relationship Id="rId19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13.png"/><Relationship Id="rId21" Type="http://schemas.openxmlformats.org/officeDocument/2006/relationships/image" Target="../media/image48.png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1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openxmlformats.org/officeDocument/2006/relationships/image" Target="../media/image9.png"/><Relationship Id="rId22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0" name="그룹 979">
            <a:extLst>
              <a:ext uri="{FF2B5EF4-FFF2-40B4-BE49-F238E27FC236}">
                <a16:creationId xmlns="" xmlns:a16="http://schemas.microsoft.com/office/drawing/2014/main" id="{D63FA840-CABB-C746-DC8E-DE5F0FA293A9}"/>
              </a:ext>
            </a:extLst>
          </p:cNvPr>
          <p:cNvGrpSpPr/>
          <p:nvPr/>
        </p:nvGrpSpPr>
        <p:grpSpPr>
          <a:xfrm>
            <a:off x="627011" y="1877578"/>
            <a:ext cx="720000" cy="720000"/>
            <a:chOff x="4711966" y="2079839"/>
            <a:chExt cx="720000" cy="720000"/>
          </a:xfrm>
        </p:grpSpPr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195ABF67-66D8-EF14-4891-883E58D79B25}"/>
                </a:ext>
              </a:extLst>
            </p:cNvPr>
            <p:cNvSpPr/>
            <p:nvPr/>
          </p:nvSpPr>
          <p:spPr>
            <a:xfrm>
              <a:off x="4711966" y="2079839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  <a:effectLst>
              <a:outerShdw blurRad="50800" dist="50800" dir="5400000" sx="2000" sy="2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62" name="Object 12">
              <a:extLst>
                <a:ext uri="{FF2B5EF4-FFF2-40B4-BE49-F238E27FC236}">
                  <a16:creationId xmlns="" xmlns:a16="http://schemas.microsoft.com/office/drawing/2014/main" id="{72F7EFCD-3132-3079-0741-B975DEC9F32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 cstate="print">
              <a:biLevel thresh="25000"/>
            </a:blip>
            <a:stretch>
              <a:fillRect/>
            </a:stretch>
          </p:blipFill>
          <p:spPr>
            <a:xfrm>
              <a:off x="4720966" y="2093254"/>
              <a:ext cx="702000" cy="702000"/>
            </a:xfrm>
            <a:prstGeom prst="rect">
              <a:avLst/>
            </a:prstGeom>
          </p:spPr>
        </p:pic>
      </p:grp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91805227-00EB-865D-66AD-C59603D86781}"/>
              </a:ext>
            </a:extLst>
          </p:cNvPr>
          <p:cNvGrpSpPr/>
          <p:nvPr/>
        </p:nvGrpSpPr>
        <p:grpSpPr>
          <a:xfrm>
            <a:off x="249440" y="8213689"/>
            <a:ext cx="2258470" cy="1266792"/>
            <a:chOff x="265987" y="1633784"/>
            <a:chExt cx="2258470" cy="1266792"/>
          </a:xfrm>
        </p:grpSpPr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B91EE3A2-2934-8480-A16C-99B71B72F179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103" name="그룹 1003">
                <a:extLst>
                  <a:ext uri="{FF2B5EF4-FFF2-40B4-BE49-F238E27FC236}">
                    <a16:creationId xmlns="" xmlns:a16="http://schemas.microsoft.com/office/drawing/2014/main" id="{1E76178E-DADB-3508-D2D1-031720B3F84A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105" name="Object 8">
                  <a:extLst>
                    <a:ext uri="{FF2B5EF4-FFF2-40B4-BE49-F238E27FC236}">
                      <a16:creationId xmlns="" xmlns:a16="http://schemas.microsoft.com/office/drawing/2014/main" id="{D3FD6070-5BB2-0D62-2242-D2320362DB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104" name="Object 11">
                <a:extLst>
                  <a:ext uri="{FF2B5EF4-FFF2-40B4-BE49-F238E27FC236}">
                    <a16:creationId xmlns="" xmlns:a16="http://schemas.microsoft.com/office/drawing/2014/main" id="{F50C0861-A442-258C-9302-DBBEADBBC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100" name="그룹 99">
              <a:extLst>
                <a:ext uri="{FF2B5EF4-FFF2-40B4-BE49-F238E27FC236}">
                  <a16:creationId xmlns="" xmlns:a16="http://schemas.microsoft.com/office/drawing/2014/main" id="{A1D23004-EC7A-0B3E-CE34-AA4D9C0E020D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101" name="타원 100">
                <a:extLst>
                  <a:ext uri="{FF2B5EF4-FFF2-40B4-BE49-F238E27FC236}">
                    <a16:creationId xmlns="" xmlns:a16="http://schemas.microsoft.com/office/drawing/2014/main" id="{07553E53-382F-1752-8A24-661532BB5FDA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102" name="Object 12">
                <a:extLst>
                  <a:ext uri="{FF2B5EF4-FFF2-40B4-BE49-F238E27FC236}">
                    <a16:creationId xmlns="" xmlns:a16="http://schemas.microsoft.com/office/drawing/2014/main" id="{E43A979F-D1CF-3392-1D77-714AA62D5C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DD6A0809-9551-C2D3-8787-F842D667A716}"/>
              </a:ext>
            </a:extLst>
          </p:cNvPr>
          <p:cNvGrpSpPr/>
          <p:nvPr/>
        </p:nvGrpSpPr>
        <p:grpSpPr>
          <a:xfrm>
            <a:off x="249440" y="6897708"/>
            <a:ext cx="2258470" cy="1266792"/>
            <a:chOff x="265987" y="1633784"/>
            <a:chExt cx="2258470" cy="1266792"/>
          </a:xfrm>
        </p:grpSpPr>
        <p:grpSp>
          <p:nvGrpSpPr>
            <p:cNvPr id="91" name="그룹 90">
              <a:extLst>
                <a:ext uri="{FF2B5EF4-FFF2-40B4-BE49-F238E27FC236}">
                  <a16:creationId xmlns="" xmlns:a16="http://schemas.microsoft.com/office/drawing/2014/main" id="{05EEB148-479D-8D50-50BD-AEB7E8D813BC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95" name="그룹 1003">
                <a:extLst>
                  <a:ext uri="{FF2B5EF4-FFF2-40B4-BE49-F238E27FC236}">
                    <a16:creationId xmlns="" xmlns:a16="http://schemas.microsoft.com/office/drawing/2014/main" id="{DD88300F-FF39-5F3B-3185-78E91A3F5F1C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97" name="Object 8">
                  <a:extLst>
                    <a:ext uri="{FF2B5EF4-FFF2-40B4-BE49-F238E27FC236}">
                      <a16:creationId xmlns="" xmlns:a16="http://schemas.microsoft.com/office/drawing/2014/main" id="{B9EE942D-11D8-D80C-CDAF-3716C19A12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96" name="Object 11">
                <a:extLst>
                  <a:ext uri="{FF2B5EF4-FFF2-40B4-BE49-F238E27FC236}">
                    <a16:creationId xmlns="" xmlns:a16="http://schemas.microsoft.com/office/drawing/2014/main" id="{1203C55D-4D18-0002-B938-CED1D8966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92" name="그룹 91">
              <a:extLst>
                <a:ext uri="{FF2B5EF4-FFF2-40B4-BE49-F238E27FC236}">
                  <a16:creationId xmlns="" xmlns:a16="http://schemas.microsoft.com/office/drawing/2014/main" id="{2FD18B24-14BD-F151-8522-B2CAA7AFF19E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93" name="타원 92">
                <a:extLst>
                  <a:ext uri="{FF2B5EF4-FFF2-40B4-BE49-F238E27FC236}">
                    <a16:creationId xmlns="" xmlns:a16="http://schemas.microsoft.com/office/drawing/2014/main" id="{B93940F3-40D6-8509-E843-7108DD981ECC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94" name="Object 12">
                <a:extLst>
                  <a:ext uri="{FF2B5EF4-FFF2-40B4-BE49-F238E27FC236}">
                    <a16:creationId xmlns="" xmlns:a16="http://schemas.microsoft.com/office/drawing/2014/main" id="{5A841BB6-3B6A-13BD-BAD5-F1AFF5532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A047EF07-4BD6-963A-FD60-68343A45DE92}"/>
              </a:ext>
            </a:extLst>
          </p:cNvPr>
          <p:cNvGrpSpPr/>
          <p:nvPr/>
        </p:nvGrpSpPr>
        <p:grpSpPr>
          <a:xfrm>
            <a:off x="249440" y="5581727"/>
            <a:ext cx="2258470" cy="1266792"/>
            <a:chOff x="214665" y="1518039"/>
            <a:chExt cx="2258470" cy="1571737"/>
          </a:xfrm>
        </p:grpSpPr>
        <p:grpSp>
          <p:nvGrpSpPr>
            <p:cNvPr id="87" name="그룹 1003">
              <a:extLst>
                <a:ext uri="{FF2B5EF4-FFF2-40B4-BE49-F238E27FC236}">
                  <a16:creationId xmlns="" xmlns:a16="http://schemas.microsoft.com/office/drawing/2014/main" id="{C19A4BAE-182C-DE07-3E1F-FAAC3FB87729}"/>
                </a:ext>
              </a:extLst>
            </p:cNvPr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89" name="Object 8">
                <a:extLst>
                  <a:ext uri="{FF2B5EF4-FFF2-40B4-BE49-F238E27FC236}">
                    <a16:creationId xmlns="" xmlns:a16="http://schemas.microsoft.com/office/drawing/2014/main" id="{7CA85E2C-6C66-A3A9-1872-4AFC5F11E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88" name="Object 11">
              <a:extLst>
                <a:ext uri="{FF2B5EF4-FFF2-40B4-BE49-F238E27FC236}">
                  <a16:creationId xmlns="" xmlns:a16="http://schemas.microsoft.com/office/drawing/2014/main" id="{1429CA85-341A-3A83-86F1-26A95A484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5DBFF021-856E-0CFA-FA59-5C1401560AD0}"/>
              </a:ext>
            </a:extLst>
          </p:cNvPr>
          <p:cNvGrpSpPr/>
          <p:nvPr/>
        </p:nvGrpSpPr>
        <p:grpSpPr>
          <a:xfrm>
            <a:off x="249440" y="4265746"/>
            <a:ext cx="2258470" cy="1266792"/>
            <a:chOff x="265987" y="1633784"/>
            <a:chExt cx="2258470" cy="1266792"/>
          </a:xfrm>
        </p:grpSpPr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7CB89DB2-D9AF-A18F-EEF6-4B987ED8D48E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79" name="그룹 1003">
                <a:extLst>
                  <a:ext uri="{FF2B5EF4-FFF2-40B4-BE49-F238E27FC236}">
                    <a16:creationId xmlns="" xmlns:a16="http://schemas.microsoft.com/office/drawing/2014/main" id="{A89EE4FE-6DF3-1276-084C-416221A5CC2C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81" name="Object 8">
                  <a:extLst>
                    <a:ext uri="{FF2B5EF4-FFF2-40B4-BE49-F238E27FC236}">
                      <a16:creationId xmlns="" xmlns:a16="http://schemas.microsoft.com/office/drawing/2014/main" id="{D2FD5B73-FEFD-D0B6-56CB-42C62A5F4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80" name="Object 11">
                <a:extLst>
                  <a:ext uri="{FF2B5EF4-FFF2-40B4-BE49-F238E27FC236}">
                    <a16:creationId xmlns="" xmlns:a16="http://schemas.microsoft.com/office/drawing/2014/main" id="{924F7FFA-351B-E4F8-7A59-7CE1296ACF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08ADA1C8-A145-D230-45B9-52C465ADD0EF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77" name="타원 76">
                <a:extLst>
                  <a:ext uri="{FF2B5EF4-FFF2-40B4-BE49-F238E27FC236}">
                    <a16:creationId xmlns="" xmlns:a16="http://schemas.microsoft.com/office/drawing/2014/main" id="{E98865E4-31E5-5260-1653-1C2737C596B2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78" name="Object 12">
                <a:extLst>
                  <a:ext uri="{FF2B5EF4-FFF2-40B4-BE49-F238E27FC236}">
                    <a16:creationId xmlns="" xmlns:a16="http://schemas.microsoft.com/office/drawing/2014/main" id="{F953075B-1EC5-96A9-E035-FA404C2A0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24F8F232-33E9-DBE9-99E7-32F394786B60}"/>
              </a:ext>
            </a:extLst>
          </p:cNvPr>
          <p:cNvGrpSpPr/>
          <p:nvPr/>
        </p:nvGrpSpPr>
        <p:grpSpPr>
          <a:xfrm>
            <a:off x="249440" y="2949765"/>
            <a:ext cx="2258470" cy="1266792"/>
            <a:chOff x="214665" y="1518039"/>
            <a:chExt cx="2258470" cy="1571737"/>
          </a:xfrm>
        </p:grpSpPr>
        <p:grpSp>
          <p:nvGrpSpPr>
            <p:cNvPr id="71" name="그룹 1003">
              <a:extLst>
                <a:ext uri="{FF2B5EF4-FFF2-40B4-BE49-F238E27FC236}">
                  <a16:creationId xmlns="" xmlns:a16="http://schemas.microsoft.com/office/drawing/2014/main" id="{E55076E4-8593-ECF4-D376-656F46584C4C}"/>
                </a:ext>
              </a:extLst>
            </p:cNvPr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73" name="Object 8">
                <a:extLst>
                  <a:ext uri="{FF2B5EF4-FFF2-40B4-BE49-F238E27FC236}">
                    <a16:creationId xmlns="" xmlns:a16="http://schemas.microsoft.com/office/drawing/2014/main" id="{C3278395-84DC-5DAC-75FD-440CD6521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72" name="Object 11">
              <a:extLst>
                <a:ext uri="{FF2B5EF4-FFF2-40B4-BE49-F238E27FC236}">
                  <a16:creationId xmlns="" xmlns:a16="http://schemas.microsoft.com/office/drawing/2014/main" id="{6FE4003D-686C-DAE2-E60F-91A99CAD0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  <a:solidFill>
            <a:srgbClr val="66FFFF"/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9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  <a:grpFill/>
          </p:spPr>
        </p:pic>
      </p:grpSp>
      <p:grpSp>
        <p:nvGrpSpPr>
          <p:cNvPr id="1002" name="그룹 1002"/>
          <p:cNvGrpSpPr/>
          <p:nvPr/>
        </p:nvGrpSpPr>
        <p:grpSpPr>
          <a:xfrm>
            <a:off x="775186" y="602805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085329B6-7F32-C123-C075-C78EF7F61922}"/>
              </a:ext>
            </a:extLst>
          </p:cNvPr>
          <p:cNvGrpSpPr/>
          <p:nvPr/>
        </p:nvGrpSpPr>
        <p:grpSpPr>
          <a:xfrm>
            <a:off x="249440" y="1633784"/>
            <a:ext cx="2258470" cy="1266792"/>
            <a:chOff x="214665" y="1518039"/>
            <a:chExt cx="2258470" cy="157173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7548E384-198E-F3CC-024E-0525758AE028}"/>
              </a:ext>
            </a:extLst>
          </p:cNvPr>
          <p:cNvGrpSpPr/>
          <p:nvPr/>
        </p:nvGrpSpPr>
        <p:grpSpPr>
          <a:xfrm>
            <a:off x="630126" y="1910236"/>
            <a:ext cx="713773" cy="713888"/>
            <a:chOff x="2598479" y="877368"/>
            <a:chExt cx="713773" cy="713888"/>
          </a:xfrm>
        </p:grpSpPr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877DC774-D555-4671-545B-7541CB58917D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1582AF83-4A8E-A4C1-CC70-B178ABF13BD6}"/>
              </a:ext>
            </a:extLst>
          </p:cNvPr>
          <p:cNvGrpSpPr/>
          <p:nvPr/>
        </p:nvGrpSpPr>
        <p:grpSpPr>
          <a:xfrm>
            <a:off x="668014" y="5858179"/>
            <a:ext cx="713773" cy="713888"/>
            <a:chOff x="2598479" y="877368"/>
            <a:chExt cx="713773" cy="713888"/>
          </a:xfrm>
        </p:grpSpPr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EBFE4ABA-966E-C81D-7B61-00CBEDFDA633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86" name="Object 12">
              <a:extLst>
                <a:ext uri="{FF2B5EF4-FFF2-40B4-BE49-F238E27FC236}">
                  <a16:creationId xmlns="" xmlns:a16="http://schemas.microsoft.com/office/drawing/2014/main" id="{7D2916E9-DADC-F02B-1A78-34B9CEF1F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A8F347BA-3A38-7275-D221-1E22ECCB341B}"/>
              </a:ext>
            </a:extLst>
          </p:cNvPr>
          <p:cNvGrpSpPr/>
          <p:nvPr/>
        </p:nvGrpSpPr>
        <p:grpSpPr>
          <a:xfrm>
            <a:off x="627012" y="7168048"/>
            <a:ext cx="720000" cy="720000"/>
            <a:chOff x="5400097" y="7692299"/>
            <a:chExt cx="720000" cy="720000"/>
          </a:xfrm>
        </p:grpSpPr>
        <p:sp>
          <p:nvSpPr>
            <p:cNvPr id="112" name="타원 111">
              <a:extLst>
                <a:ext uri="{FF2B5EF4-FFF2-40B4-BE49-F238E27FC236}">
                  <a16:creationId xmlns="" xmlns:a16="http://schemas.microsoft.com/office/drawing/2014/main" id="{7DE1560F-83FF-BD98-CED9-62927BA2EFB7}"/>
                </a:ext>
              </a:extLst>
            </p:cNvPr>
            <p:cNvSpPr/>
            <p:nvPr/>
          </p:nvSpPr>
          <p:spPr>
            <a:xfrm>
              <a:off x="5400097" y="7692299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="" xmlns:a16="http://schemas.microsoft.com/office/drawing/2014/main" id="{B89C7370-5B09-00EE-396C-089F4F55DCF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26548" y="7780499"/>
              <a:ext cx="500400" cy="543600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176F425D-CAE9-A3D3-31F5-74029082187D}"/>
              </a:ext>
            </a:extLst>
          </p:cNvPr>
          <p:cNvGrpSpPr/>
          <p:nvPr/>
        </p:nvGrpSpPr>
        <p:grpSpPr>
          <a:xfrm>
            <a:off x="627012" y="4542198"/>
            <a:ext cx="720000" cy="720000"/>
            <a:chOff x="4048516" y="4949298"/>
            <a:chExt cx="720000" cy="720000"/>
          </a:xfrm>
        </p:grpSpPr>
        <p:sp>
          <p:nvSpPr>
            <p:cNvPr id="110" name="타원 109">
              <a:extLst>
                <a:ext uri="{FF2B5EF4-FFF2-40B4-BE49-F238E27FC236}">
                  <a16:creationId xmlns="" xmlns:a16="http://schemas.microsoft.com/office/drawing/2014/main" id="{11B13232-950C-B389-7257-0B7B049A5381}"/>
                </a:ext>
              </a:extLst>
            </p:cNvPr>
            <p:cNvSpPr/>
            <p:nvPr/>
          </p:nvSpPr>
          <p:spPr>
            <a:xfrm>
              <a:off x="4048516" y="4949298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496C4B64-042B-9D1E-F3BC-233E5BAFF0BF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5888" y="5044134"/>
              <a:ext cx="489600" cy="489600"/>
            </a:xfrm>
            <a:prstGeom prst="rect">
              <a:avLst/>
            </a:prstGeom>
          </p:spPr>
        </p:pic>
      </p:grpSp>
      <p:grpSp>
        <p:nvGrpSpPr>
          <p:cNvPr id="961" name="그룹 960">
            <a:extLst>
              <a:ext uri="{FF2B5EF4-FFF2-40B4-BE49-F238E27FC236}">
                <a16:creationId xmlns="" xmlns:a16="http://schemas.microsoft.com/office/drawing/2014/main" id="{450F59F3-66E3-83D6-3093-2E31FBCD54AC}"/>
              </a:ext>
            </a:extLst>
          </p:cNvPr>
          <p:cNvGrpSpPr/>
          <p:nvPr/>
        </p:nvGrpSpPr>
        <p:grpSpPr>
          <a:xfrm>
            <a:off x="627012" y="8490141"/>
            <a:ext cx="720000" cy="720000"/>
            <a:chOff x="4498475" y="9049718"/>
            <a:chExt cx="720000" cy="720000"/>
          </a:xfrm>
        </p:grpSpPr>
        <p:sp>
          <p:nvSpPr>
            <p:cNvPr id="111" name="타원 110">
              <a:extLst>
                <a:ext uri="{FF2B5EF4-FFF2-40B4-BE49-F238E27FC236}">
                  <a16:creationId xmlns="" xmlns:a16="http://schemas.microsoft.com/office/drawing/2014/main" id="{2E3F5813-CCDB-B02A-1D6A-7770A6AC2142}"/>
                </a:ext>
              </a:extLst>
            </p:cNvPr>
            <p:cNvSpPr/>
            <p:nvPr/>
          </p:nvSpPr>
          <p:spPr>
            <a:xfrm>
              <a:off x="4498475" y="9049718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60" name="그림 959">
              <a:extLst>
                <a:ext uri="{FF2B5EF4-FFF2-40B4-BE49-F238E27FC236}">
                  <a16:creationId xmlns="" xmlns:a16="http://schemas.microsoft.com/office/drawing/2014/main" id="{599EA672-8A07-622F-8B3E-B673B354A31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25163" y="9170187"/>
              <a:ext cx="586800" cy="4788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4CCC5433-7F71-30B2-310D-72F65277A216}"/>
              </a:ext>
            </a:extLst>
          </p:cNvPr>
          <p:cNvGrpSpPr/>
          <p:nvPr/>
        </p:nvGrpSpPr>
        <p:grpSpPr>
          <a:xfrm>
            <a:off x="668014" y="3226217"/>
            <a:ext cx="713773" cy="713888"/>
            <a:chOff x="2598479" y="877368"/>
            <a:chExt cx="713773" cy="713888"/>
          </a:xfrm>
        </p:grpSpPr>
        <p:sp>
          <p:nvSpPr>
            <p:cNvPr id="69" name="타원 68">
              <a:extLst>
                <a:ext uri="{FF2B5EF4-FFF2-40B4-BE49-F238E27FC236}">
                  <a16:creationId xmlns="" xmlns:a16="http://schemas.microsoft.com/office/drawing/2014/main" id="{ABE1613E-5B00-512A-3BEB-C2C58734197D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70" name="Object 12">
              <a:extLst>
                <a:ext uri="{FF2B5EF4-FFF2-40B4-BE49-F238E27FC236}">
                  <a16:creationId xmlns="" xmlns:a16="http://schemas.microsoft.com/office/drawing/2014/main" id="{04DBF307-8A3A-A75B-C6A4-4C027F8DD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971" name="그룹 970">
            <a:extLst>
              <a:ext uri="{FF2B5EF4-FFF2-40B4-BE49-F238E27FC236}">
                <a16:creationId xmlns="" xmlns:a16="http://schemas.microsoft.com/office/drawing/2014/main" id="{FDADA323-B704-81D9-8A0D-381F1B89B80F}"/>
              </a:ext>
            </a:extLst>
          </p:cNvPr>
          <p:cNvGrpSpPr/>
          <p:nvPr/>
        </p:nvGrpSpPr>
        <p:grpSpPr>
          <a:xfrm>
            <a:off x="607494" y="3200872"/>
            <a:ext cx="759037" cy="764577"/>
            <a:chOff x="5363027" y="3041523"/>
            <a:chExt cx="759037" cy="764577"/>
          </a:xfrm>
        </p:grpSpPr>
        <p:sp>
          <p:nvSpPr>
            <p:cNvPr id="113" name="타원 112">
              <a:extLst>
                <a:ext uri="{FF2B5EF4-FFF2-40B4-BE49-F238E27FC236}">
                  <a16:creationId xmlns="" xmlns:a16="http://schemas.microsoft.com/office/drawing/2014/main" id="{07401CB6-3108-014D-9493-3B79E45FA716}"/>
                </a:ext>
              </a:extLst>
            </p:cNvPr>
            <p:cNvSpPr/>
            <p:nvPr/>
          </p:nvSpPr>
          <p:spPr>
            <a:xfrm>
              <a:off x="5374499" y="3086100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70" name="그림 969">
              <a:extLst>
                <a:ext uri="{FF2B5EF4-FFF2-40B4-BE49-F238E27FC236}">
                  <a16:creationId xmlns="" xmlns:a16="http://schemas.microsoft.com/office/drawing/2014/main" id="{000A2A3F-1D38-8BB2-679E-29A415BCA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363027" y="3041523"/>
              <a:ext cx="759037" cy="759037"/>
            </a:xfrm>
            <a:prstGeom prst="rect">
              <a:avLst/>
            </a:prstGeom>
          </p:spPr>
        </p:pic>
      </p:grpSp>
      <p:grpSp>
        <p:nvGrpSpPr>
          <p:cNvPr id="977" name="그룹 976">
            <a:extLst>
              <a:ext uri="{FF2B5EF4-FFF2-40B4-BE49-F238E27FC236}">
                <a16:creationId xmlns="" xmlns:a16="http://schemas.microsoft.com/office/drawing/2014/main" id="{36A65D58-5F62-1613-48A5-B8D31B75A9F2}"/>
              </a:ext>
            </a:extLst>
          </p:cNvPr>
          <p:cNvGrpSpPr/>
          <p:nvPr/>
        </p:nvGrpSpPr>
        <p:grpSpPr>
          <a:xfrm>
            <a:off x="497868" y="5737552"/>
            <a:ext cx="978289" cy="975600"/>
            <a:chOff x="10591800" y="3893976"/>
            <a:chExt cx="978289" cy="975600"/>
          </a:xfrm>
        </p:grpSpPr>
        <p:sp>
          <p:nvSpPr>
            <p:cNvPr id="108" name="타원 107">
              <a:extLst>
                <a:ext uri="{FF2B5EF4-FFF2-40B4-BE49-F238E27FC236}">
                  <a16:creationId xmlns="" xmlns:a16="http://schemas.microsoft.com/office/drawing/2014/main" id="{CED31EF3-6493-1F4A-BC52-8B3899C48139}"/>
                </a:ext>
              </a:extLst>
            </p:cNvPr>
            <p:cNvSpPr/>
            <p:nvPr/>
          </p:nvSpPr>
          <p:spPr>
            <a:xfrm>
              <a:off x="10735298" y="4023925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74" name="그림 973">
              <a:extLst>
                <a:ext uri="{FF2B5EF4-FFF2-40B4-BE49-F238E27FC236}">
                  <a16:creationId xmlns="" xmlns:a16="http://schemas.microsoft.com/office/drawing/2014/main" id="{557E2618-A2A8-7D00-A9C4-D5B33B20D11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91800" y="3893976"/>
              <a:ext cx="978289" cy="975600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="" xmlns:a16="http://schemas.microsoft.com/office/drawing/2014/main" id="{76A28E67-D02B-C0CC-BE90-D4C1815E584A}"/>
                </a:ext>
              </a:extLst>
            </p:cNvPr>
            <p:cNvSpPr/>
            <p:nvPr/>
          </p:nvSpPr>
          <p:spPr>
            <a:xfrm>
              <a:off x="10746599" y="4041925"/>
              <a:ext cx="684000" cy="684000"/>
            </a:xfrm>
            <a:prstGeom prst="ellipse">
              <a:avLst/>
            </a:prstGeom>
            <a:noFill/>
            <a:ln w="63500"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77308E78-D5F7-8850-95A7-497E5A654027}"/>
              </a:ext>
            </a:extLst>
          </p:cNvPr>
          <p:cNvGrpSpPr/>
          <p:nvPr/>
        </p:nvGrpSpPr>
        <p:grpSpPr>
          <a:xfrm>
            <a:off x="625211" y="3226239"/>
            <a:ext cx="723600" cy="727200"/>
            <a:chOff x="5486400" y="3012371"/>
            <a:chExt cx="720000" cy="72394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486400" y="3012371"/>
              <a:ext cx="720000" cy="720000"/>
              <a:chOff x="655932" y="3802221"/>
              <a:chExt cx="662163" cy="66216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55932" y="3802221"/>
                <a:ext cx="662163" cy="662163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C98D013F-9D2E-3545-7B7C-CB61999F9834}"/>
                </a:ext>
              </a:extLst>
            </p:cNvPr>
            <p:cNvSpPr/>
            <p:nvPr/>
          </p:nvSpPr>
          <p:spPr>
            <a:xfrm>
              <a:off x="5486400" y="3016320"/>
              <a:ext cx="720000" cy="720000"/>
            </a:xfrm>
            <a:prstGeom prst="ellipse">
              <a:avLst/>
            </a:prstGeom>
            <a:noFill/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7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512" y="5721852"/>
            <a:ext cx="1006999" cy="1006999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B0412AA9-A1E2-445E-8270-B45B02AFDDAB}"/>
              </a:ext>
            </a:extLst>
          </p:cNvPr>
          <p:cNvGrpSpPr/>
          <p:nvPr/>
        </p:nvGrpSpPr>
        <p:grpSpPr>
          <a:xfrm>
            <a:off x="627011" y="7174686"/>
            <a:ext cx="720000" cy="720000"/>
            <a:chOff x="5400097" y="6972300"/>
            <a:chExt cx="720000" cy="720000"/>
          </a:xfrm>
        </p:grpSpPr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A94E3100-01C3-BAA7-31F4-9E1B344ACF51}"/>
                </a:ext>
              </a:extLst>
            </p:cNvPr>
            <p:cNvSpPr/>
            <p:nvPr/>
          </p:nvSpPr>
          <p:spPr>
            <a:xfrm>
              <a:off x="5400097" y="69723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F3891D3E-65DB-343E-B516-D22077B38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28005" y="7060615"/>
              <a:ext cx="498943" cy="543369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7F10AAA4-D619-DA5D-7C0E-8BAB6BBA4A99}"/>
              </a:ext>
            </a:extLst>
          </p:cNvPr>
          <p:cNvGrpSpPr/>
          <p:nvPr/>
        </p:nvGrpSpPr>
        <p:grpSpPr>
          <a:xfrm>
            <a:off x="627011" y="4536086"/>
            <a:ext cx="720000" cy="720000"/>
            <a:chOff x="4050673" y="4229298"/>
            <a:chExt cx="720000" cy="720000"/>
          </a:xfrm>
        </p:grpSpPr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8764B271-678F-0B97-5A03-EC8BB1F1CCBD}"/>
                </a:ext>
              </a:extLst>
            </p:cNvPr>
            <p:cNvSpPr/>
            <p:nvPr/>
          </p:nvSpPr>
          <p:spPr>
            <a:xfrm>
              <a:off x="4050673" y="4229298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="" xmlns:a16="http://schemas.microsoft.com/office/drawing/2014/main" id="{E841F6FD-E8A2-8DBB-915E-415172E92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5888" y="4324134"/>
              <a:ext cx="489570" cy="489570"/>
            </a:xfrm>
            <a:prstGeom prst="rect">
              <a:avLst/>
            </a:prstGeom>
          </p:spPr>
        </p:pic>
      </p:grpSp>
      <p:grpSp>
        <p:nvGrpSpPr>
          <p:cNvPr id="962" name="그룹 961">
            <a:extLst>
              <a:ext uri="{FF2B5EF4-FFF2-40B4-BE49-F238E27FC236}">
                <a16:creationId xmlns="" xmlns:a16="http://schemas.microsoft.com/office/drawing/2014/main" id="{D124FC9C-7FDE-F620-BF7F-7DCF77EF1891}"/>
              </a:ext>
            </a:extLst>
          </p:cNvPr>
          <p:cNvGrpSpPr/>
          <p:nvPr/>
        </p:nvGrpSpPr>
        <p:grpSpPr>
          <a:xfrm>
            <a:off x="627011" y="8490066"/>
            <a:ext cx="720000" cy="720000"/>
            <a:chOff x="4504700" y="8329719"/>
            <a:chExt cx="720000" cy="720000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A1B9997D-75C9-0696-7CA3-91BA109CA34D}"/>
                </a:ext>
              </a:extLst>
            </p:cNvPr>
            <p:cNvSpPr/>
            <p:nvPr/>
          </p:nvSpPr>
          <p:spPr>
            <a:xfrm>
              <a:off x="4504700" y="8329719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6E30E225-B37B-618B-9557-935E696CA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31065" y="8450187"/>
              <a:ext cx="587410" cy="479063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26E8327F-BD41-A470-5A6C-5EB732393439}"/>
              </a:ext>
            </a:extLst>
          </p:cNvPr>
          <p:cNvGrpSpPr/>
          <p:nvPr/>
        </p:nvGrpSpPr>
        <p:grpSpPr>
          <a:xfrm>
            <a:off x="3124199" y="3325247"/>
            <a:ext cx="13510387" cy="6961754"/>
            <a:chOff x="3124199" y="3325247"/>
            <a:chExt cx="13510387" cy="6961754"/>
          </a:xfrm>
        </p:grpSpPr>
        <p:pic>
          <p:nvPicPr>
            <p:cNvPr id="28" name="그림 27" descr="텍스트이(가) 표시된 사진&#10;&#10;자동 생성된 설명">
              <a:extLst>
                <a:ext uri="{FF2B5EF4-FFF2-40B4-BE49-F238E27FC236}">
                  <a16:creationId xmlns="" xmlns:a16="http://schemas.microsoft.com/office/drawing/2014/main" id="{29A6D780-5ABB-5233-99D0-935A729424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19535"/>
            <a:stretch/>
          </p:blipFill>
          <p:spPr>
            <a:xfrm>
              <a:off x="3124199" y="3325247"/>
              <a:ext cx="13510387" cy="6961754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63524E6D-DC32-89E2-75F9-3FF531F82101}"/>
                </a:ext>
              </a:extLst>
            </p:cNvPr>
            <p:cNvSpPr/>
            <p:nvPr/>
          </p:nvSpPr>
          <p:spPr>
            <a:xfrm>
              <a:off x="3124199" y="4082830"/>
              <a:ext cx="7536561" cy="1457393"/>
            </a:xfrm>
            <a:prstGeom prst="rect">
              <a:avLst/>
            </a:prstGeom>
            <a:solidFill>
              <a:srgbClr val="EEEEEE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BB03B97-49B8-D10C-174D-4449F3BA49B9}"/>
              </a:ext>
            </a:extLst>
          </p:cNvPr>
          <p:cNvSpPr/>
          <p:nvPr/>
        </p:nvSpPr>
        <p:spPr>
          <a:xfrm>
            <a:off x="6078689" y="1685732"/>
            <a:ext cx="7391400" cy="565137"/>
          </a:xfrm>
          <a:prstGeom prst="rect">
            <a:avLst/>
          </a:prstGeom>
          <a:gradFill flip="none" rotWithShape="1">
            <a:gsLst>
              <a:gs pos="0">
                <a:srgbClr val="27A9E3"/>
              </a:gs>
              <a:gs pos="17000">
                <a:srgbClr val="D71055"/>
              </a:gs>
              <a:gs pos="94000">
                <a:srgbClr val="02A99C"/>
              </a:gs>
              <a:gs pos="80000">
                <a:srgbClr val="68C6CE"/>
              </a:gs>
              <a:gs pos="65000">
                <a:srgbClr val="7C89BE"/>
              </a:gs>
              <a:gs pos="34000">
                <a:srgbClr val="F6911D"/>
              </a:gs>
              <a:gs pos="49000">
                <a:srgbClr val="A75D9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86F883B9-746B-D434-FFB0-528D5CAA46F2}"/>
              </a:ext>
            </a:extLst>
          </p:cNvPr>
          <p:cNvSpPr/>
          <p:nvPr/>
        </p:nvSpPr>
        <p:spPr>
          <a:xfrm>
            <a:off x="7362494" y="773963"/>
            <a:ext cx="4800600" cy="998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ACORN ACADEMY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TEAM PROJECT</a:t>
            </a:r>
            <a:endParaRPr lang="ko-KR" alt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6A6BE75B-BEE5-6EE4-6641-BFB7E31E7C67}"/>
              </a:ext>
            </a:extLst>
          </p:cNvPr>
          <p:cNvSpPr/>
          <p:nvPr/>
        </p:nvSpPr>
        <p:spPr>
          <a:xfrm>
            <a:off x="6067094" y="3910500"/>
            <a:ext cx="7391400" cy="565137"/>
          </a:xfrm>
          <a:prstGeom prst="rect">
            <a:avLst/>
          </a:prstGeom>
          <a:gradFill>
            <a:gsLst>
              <a:gs pos="0">
                <a:srgbClr val="27A9E3"/>
              </a:gs>
              <a:gs pos="17000">
                <a:srgbClr val="D71055"/>
              </a:gs>
              <a:gs pos="94000">
                <a:srgbClr val="02A99C"/>
              </a:gs>
              <a:gs pos="80000">
                <a:srgbClr val="68C6CE"/>
              </a:gs>
              <a:gs pos="65000">
                <a:srgbClr val="7C89BE"/>
              </a:gs>
              <a:gs pos="34000">
                <a:srgbClr val="F6911D"/>
              </a:gs>
              <a:gs pos="49000">
                <a:srgbClr val="A75D9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83C009C4-816A-C609-6373-796E2005AD7B}"/>
              </a:ext>
            </a:extLst>
          </p:cNvPr>
          <p:cNvSpPr/>
          <p:nvPr/>
        </p:nvSpPr>
        <p:spPr>
          <a:xfrm>
            <a:off x="6277844" y="1877578"/>
            <a:ext cx="6993091" cy="238645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SIXMAN</a:t>
            </a:r>
          </a:p>
          <a:p>
            <a:pPr algn="ctr"/>
            <a:r>
              <a:rPr lang="en-US" altLang="ko-KR" sz="6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GUITAR SHOP</a:t>
            </a:r>
            <a:endParaRPr lang="ko-KR" altLang="en-US" sz="6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04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14" y="1428724"/>
            <a:ext cx="8001056" cy="842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512" y="5721852"/>
            <a:ext cx="1006999" cy="1006999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24F8F232-33E9-DBE9-99E7-32F394786B60}"/>
              </a:ext>
            </a:extLst>
          </p:cNvPr>
          <p:cNvGrpSpPr/>
          <p:nvPr/>
        </p:nvGrpSpPr>
        <p:grpSpPr>
          <a:xfrm>
            <a:off x="249440" y="2949765"/>
            <a:ext cx="2258470" cy="1266792"/>
            <a:chOff x="214665" y="1518039"/>
            <a:chExt cx="2258470" cy="1571737"/>
          </a:xfrm>
        </p:grpSpPr>
        <p:grpSp>
          <p:nvGrpSpPr>
            <p:cNvPr id="71" name="그룹 1003">
              <a:extLst>
                <a:ext uri="{FF2B5EF4-FFF2-40B4-BE49-F238E27FC236}">
                  <a16:creationId xmlns="" xmlns:a16="http://schemas.microsoft.com/office/drawing/2014/main" id="{E55076E4-8593-ECF4-D376-656F46584C4C}"/>
                </a:ext>
              </a:extLst>
            </p:cNvPr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73" name="Object 8">
                <a:extLst>
                  <a:ext uri="{FF2B5EF4-FFF2-40B4-BE49-F238E27FC236}">
                    <a16:creationId xmlns="" xmlns:a16="http://schemas.microsoft.com/office/drawing/2014/main" id="{C3278395-84DC-5DAC-75FD-440CD6521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72" name="Object 11">
              <a:extLst>
                <a:ext uri="{FF2B5EF4-FFF2-40B4-BE49-F238E27FC236}">
                  <a16:creationId xmlns="" xmlns:a16="http://schemas.microsoft.com/office/drawing/2014/main" id="{6FE4003D-686C-DAE2-E60F-91A99CAD0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085329B6-7F32-C123-C075-C78EF7F61922}"/>
              </a:ext>
            </a:extLst>
          </p:cNvPr>
          <p:cNvGrpSpPr/>
          <p:nvPr/>
        </p:nvGrpSpPr>
        <p:grpSpPr>
          <a:xfrm>
            <a:off x="249440" y="1633784"/>
            <a:ext cx="2258470" cy="1266792"/>
            <a:chOff x="214665" y="1518039"/>
            <a:chExt cx="2258470" cy="157173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DD6A0809-9551-C2D3-8787-F842D667A716}"/>
              </a:ext>
            </a:extLst>
          </p:cNvPr>
          <p:cNvGrpSpPr/>
          <p:nvPr/>
        </p:nvGrpSpPr>
        <p:grpSpPr>
          <a:xfrm>
            <a:off x="249440" y="6897708"/>
            <a:ext cx="2258470" cy="1266792"/>
            <a:chOff x="265987" y="1633784"/>
            <a:chExt cx="2258470" cy="1266792"/>
          </a:xfrm>
        </p:grpSpPr>
        <p:grpSp>
          <p:nvGrpSpPr>
            <p:cNvPr id="91" name="그룹 90">
              <a:extLst>
                <a:ext uri="{FF2B5EF4-FFF2-40B4-BE49-F238E27FC236}">
                  <a16:creationId xmlns="" xmlns:a16="http://schemas.microsoft.com/office/drawing/2014/main" id="{05EEB148-479D-8D50-50BD-AEB7E8D813BC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95" name="그룹 1003">
                <a:extLst>
                  <a:ext uri="{FF2B5EF4-FFF2-40B4-BE49-F238E27FC236}">
                    <a16:creationId xmlns="" xmlns:a16="http://schemas.microsoft.com/office/drawing/2014/main" id="{DD88300F-FF39-5F3B-3185-78E91A3F5F1C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97" name="Object 8">
                  <a:extLst>
                    <a:ext uri="{FF2B5EF4-FFF2-40B4-BE49-F238E27FC236}">
                      <a16:creationId xmlns="" xmlns:a16="http://schemas.microsoft.com/office/drawing/2014/main" id="{B9EE942D-11D8-D80C-CDAF-3716C19A12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96" name="Object 11">
                <a:extLst>
                  <a:ext uri="{FF2B5EF4-FFF2-40B4-BE49-F238E27FC236}">
                    <a16:creationId xmlns="" xmlns:a16="http://schemas.microsoft.com/office/drawing/2014/main" id="{1203C55D-4D18-0002-B938-CED1D8966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92" name="그룹 91">
              <a:extLst>
                <a:ext uri="{FF2B5EF4-FFF2-40B4-BE49-F238E27FC236}">
                  <a16:creationId xmlns="" xmlns:a16="http://schemas.microsoft.com/office/drawing/2014/main" id="{2FD18B24-14BD-F151-8522-B2CAA7AFF19E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93" name="타원 92">
                <a:extLst>
                  <a:ext uri="{FF2B5EF4-FFF2-40B4-BE49-F238E27FC236}">
                    <a16:creationId xmlns="" xmlns:a16="http://schemas.microsoft.com/office/drawing/2014/main" id="{B93940F3-40D6-8509-E843-7108DD981ECC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94" name="Object 12">
                <a:extLst>
                  <a:ext uri="{FF2B5EF4-FFF2-40B4-BE49-F238E27FC236}">
                    <a16:creationId xmlns="" xmlns:a16="http://schemas.microsoft.com/office/drawing/2014/main" id="{5A841BB6-3B6A-13BD-BAD5-F1AFF5532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8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5DBFF021-856E-0CFA-FA59-5C1401560AD0}"/>
              </a:ext>
            </a:extLst>
          </p:cNvPr>
          <p:cNvGrpSpPr/>
          <p:nvPr/>
        </p:nvGrpSpPr>
        <p:grpSpPr>
          <a:xfrm>
            <a:off x="249440" y="4265746"/>
            <a:ext cx="2258470" cy="1266792"/>
            <a:chOff x="265987" y="1633784"/>
            <a:chExt cx="2258470" cy="1266792"/>
          </a:xfrm>
        </p:grpSpPr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7CB89DB2-D9AF-A18F-EEF6-4B987ED8D48E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79" name="그룹 1003">
                <a:extLst>
                  <a:ext uri="{FF2B5EF4-FFF2-40B4-BE49-F238E27FC236}">
                    <a16:creationId xmlns="" xmlns:a16="http://schemas.microsoft.com/office/drawing/2014/main" id="{A89EE4FE-6DF3-1276-084C-416221A5CC2C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81" name="Object 8">
                  <a:extLst>
                    <a:ext uri="{FF2B5EF4-FFF2-40B4-BE49-F238E27FC236}">
                      <a16:creationId xmlns="" xmlns:a16="http://schemas.microsoft.com/office/drawing/2014/main" id="{D2FD5B73-FEFD-D0B6-56CB-42C62A5F4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80" name="Object 11">
                <a:extLst>
                  <a:ext uri="{FF2B5EF4-FFF2-40B4-BE49-F238E27FC236}">
                    <a16:creationId xmlns="" xmlns:a16="http://schemas.microsoft.com/office/drawing/2014/main" id="{924F7FFA-351B-E4F8-7A59-7CE1296ACF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08ADA1C8-A145-D230-45B9-52C465ADD0EF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77" name="타원 76">
                <a:extLst>
                  <a:ext uri="{FF2B5EF4-FFF2-40B4-BE49-F238E27FC236}">
                    <a16:creationId xmlns="" xmlns:a16="http://schemas.microsoft.com/office/drawing/2014/main" id="{E98865E4-31E5-5260-1653-1C2737C596B2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78" name="Object 12">
                <a:extLst>
                  <a:ext uri="{FF2B5EF4-FFF2-40B4-BE49-F238E27FC236}">
                    <a16:creationId xmlns="" xmlns:a16="http://schemas.microsoft.com/office/drawing/2014/main" id="{F953075B-1EC5-96A9-E035-FA404C2A0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8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91805227-00EB-865D-66AD-C59603D86781}"/>
              </a:ext>
            </a:extLst>
          </p:cNvPr>
          <p:cNvGrpSpPr/>
          <p:nvPr/>
        </p:nvGrpSpPr>
        <p:grpSpPr>
          <a:xfrm>
            <a:off x="249440" y="8213689"/>
            <a:ext cx="2258470" cy="1266792"/>
            <a:chOff x="265987" y="1633784"/>
            <a:chExt cx="2258470" cy="1266792"/>
          </a:xfrm>
        </p:grpSpPr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B91EE3A2-2934-8480-A16C-99B71B72F179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103" name="그룹 1003">
                <a:extLst>
                  <a:ext uri="{FF2B5EF4-FFF2-40B4-BE49-F238E27FC236}">
                    <a16:creationId xmlns="" xmlns:a16="http://schemas.microsoft.com/office/drawing/2014/main" id="{1E76178E-DADB-3508-D2D1-031720B3F84A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105" name="Object 8">
                  <a:extLst>
                    <a:ext uri="{FF2B5EF4-FFF2-40B4-BE49-F238E27FC236}">
                      <a16:creationId xmlns="" xmlns:a16="http://schemas.microsoft.com/office/drawing/2014/main" id="{D3FD6070-5BB2-0D62-2242-D2320362DB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104" name="Object 11">
                <a:extLst>
                  <a:ext uri="{FF2B5EF4-FFF2-40B4-BE49-F238E27FC236}">
                    <a16:creationId xmlns="" xmlns:a16="http://schemas.microsoft.com/office/drawing/2014/main" id="{F50C0861-A442-258C-9302-DBBEADBBC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100" name="그룹 99">
              <a:extLst>
                <a:ext uri="{FF2B5EF4-FFF2-40B4-BE49-F238E27FC236}">
                  <a16:creationId xmlns="" xmlns:a16="http://schemas.microsoft.com/office/drawing/2014/main" id="{A1D23004-EC7A-0B3E-CE34-AA4D9C0E020D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101" name="타원 100">
                <a:extLst>
                  <a:ext uri="{FF2B5EF4-FFF2-40B4-BE49-F238E27FC236}">
                    <a16:creationId xmlns="" xmlns:a16="http://schemas.microsoft.com/office/drawing/2014/main" id="{07553E53-382F-1752-8A24-661532BB5FDA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102" name="Object 12">
                <a:extLst>
                  <a:ext uri="{FF2B5EF4-FFF2-40B4-BE49-F238E27FC236}">
                    <a16:creationId xmlns="" xmlns:a16="http://schemas.microsoft.com/office/drawing/2014/main" id="{E43A979F-D1CF-3392-1D77-714AA62D5C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8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  <a:solidFill>
            <a:srgbClr val="66FFFF"/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10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  <a:grpFill/>
          </p:spPr>
        </p:pic>
      </p:grpSp>
      <p:grpSp>
        <p:nvGrpSpPr>
          <p:cNvPr id="1002" name="그룹 1002"/>
          <p:cNvGrpSpPr/>
          <p:nvPr/>
        </p:nvGrpSpPr>
        <p:grpSpPr>
          <a:xfrm>
            <a:off x="775186" y="602805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7548E384-198E-F3CC-024E-0525758AE028}"/>
              </a:ext>
            </a:extLst>
          </p:cNvPr>
          <p:cNvGrpSpPr/>
          <p:nvPr/>
        </p:nvGrpSpPr>
        <p:grpSpPr>
          <a:xfrm>
            <a:off x="630126" y="1910236"/>
            <a:ext cx="713773" cy="713888"/>
            <a:chOff x="2598479" y="877368"/>
            <a:chExt cx="713773" cy="713888"/>
          </a:xfrm>
        </p:grpSpPr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877DC774-D555-4671-545B-7541CB58917D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8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980" name="그룹 979">
            <a:extLst>
              <a:ext uri="{FF2B5EF4-FFF2-40B4-BE49-F238E27FC236}">
                <a16:creationId xmlns="" xmlns:a16="http://schemas.microsoft.com/office/drawing/2014/main" id="{D63FA840-CABB-C746-DC8E-DE5F0FA293A9}"/>
              </a:ext>
            </a:extLst>
          </p:cNvPr>
          <p:cNvGrpSpPr/>
          <p:nvPr/>
        </p:nvGrpSpPr>
        <p:grpSpPr>
          <a:xfrm>
            <a:off x="627011" y="1877578"/>
            <a:ext cx="720000" cy="720000"/>
            <a:chOff x="4711966" y="2079839"/>
            <a:chExt cx="720000" cy="720000"/>
          </a:xfrm>
        </p:grpSpPr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195ABF67-66D8-EF14-4891-883E58D79B25}"/>
                </a:ext>
              </a:extLst>
            </p:cNvPr>
            <p:cNvSpPr/>
            <p:nvPr/>
          </p:nvSpPr>
          <p:spPr>
            <a:xfrm>
              <a:off x="4711966" y="2079839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  <a:effectLst>
              <a:outerShdw blurRad="50800" dist="50800" dir="5400000" sx="2000" sy="2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62" name="Object 12">
              <a:extLst>
                <a:ext uri="{FF2B5EF4-FFF2-40B4-BE49-F238E27FC236}">
                  <a16:creationId xmlns="" xmlns:a16="http://schemas.microsoft.com/office/drawing/2014/main" id="{72F7EFCD-3132-3079-0741-B975DEC9F32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2" cstate="print">
              <a:biLevel thresh="25000"/>
            </a:blip>
            <a:stretch>
              <a:fillRect/>
            </a:stretch>
          </p:blipFill>
          <p:spPr>
            <a:xfrm>
              <a:off x="4720966" y="2093254"/>
              <a:ext cx="702000" cy="702000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A047EF07-4BD6-963A-FD60-68343A45DE92}"/>
              </a:ext>
            </a:extLst>
          </p:cNvPr>
          <p:cNvGrpSpPr/>
          <p:nvPr/>
        </p:nvGrpSpPr>
        <p:grpSpPr>
          <a:xfrm>
            <a:off x="249440" y="5581727"/>
            <a:ext cx="2258470" cy="1266792"/>
            <a:chOff x="214665" y="1518039"/>
            <a:chExt cx="2258470" cy="1571737"/>
          </a:xfrm>
        </p:grpSpPr>
        <p:grpSp>
          <p:nvGrpSpPr>
            <p:cNvPr id="87" name="그룹 1003">
              <a:extLst>
                <a:ext uri="{FF2B5EF4-FFF2-40B4-BE49-F238E27FC236}">
                  <a16:creationId xmlns="" xmlns:a16="http://schemas.microsoft.com/office/drawing/2014/main" id="{C19A4BAE-182C-DE07-3E1F-FAAC3FB87729}"/>
                </a:ext>
              </a:extLst>
            </p:cNvPr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89" name="Object 8">
                <a:extLst>
                  <a:ext uri="{FF2B5EF4-FFF2-40B4-BE49-F238E27FC236}">
                    <a16:creationId xmlns="" xmlns:a16="http://schemas.microsoft.com/office/drawing/2014/main" id="{7CA85E2C-6C66-A3A9-1872-4AFC5F11E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88" name="Object 11">
              <a:extLst>
                <a:ext uri="{FF2B5EF4-FFF2-40B4-BE49-F238E27FC236}">
                  <a16:creationId xmlns="" xmlns:a16="http://schemas.microsoft.com/office/drawing/2014/main" id="{1429CA85-341A-3A83-86F1-26A95A484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1582AF83-4A8E-A4C1-CC70-B178ABF13BD6}"/>
              </a:ext>
            </a:extLst>
          </p:cNvPr>
          <p:cNvGrpSpPr/>
          <p:nvPr/>
        </p:nvGrpSpPr>
        <p:grpSpPr>
          <a:xfrm>
            <a:off x="668014" y="5858179"/>
            <a:ext cx="713773" cy="713888"/>
            <a:chOff x="2598479" y="877368"/>
            <a:chExt cx="713773" cy="713888"/>
          </a:xfrm>
        </p:grpSpPr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EBFE4ABA-966E-C81D-7B61-00CBEDFDA633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86" name="Object 12">
              <a:extLst>
                <a:ext uri="{FF2B5EF4-FFF2-40B4-BE49-F238E27FC236}">
                  <a16:creationId xmlns="" xmlns:a16="http://schemas.microsoft.com/office/drawing/2014/main" id="{7D2916E9-DADC-F02B-1A78-34B9CEF1F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8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A8F347BA-3A38-7275-D221-1E22ECCB341B}"/>
              </a:ext>
            </a:extLst>
          </p:cNvPr>
          <p:cNvGrpSpPr/>
          <p:nvPr/>
        </p:nvGrpSpPr>
        <p:grpSpPr>
          <a:xfrm>
            <a:off x="627012" y="7168048"/>
            <a:ext cx="720000" cy="720000"/>
            <a:chOff x="5400097" y="7692299"/>
            <a:chExt cx="720000" cy="720000"/>
          </a:xfrm>
        </p:grpSpPr>
        <p:sp>
          <p:nvSpPr>
            <p:cNvPr id="112" name="타원 111">
              <a:extLst>
                <a:ext uri="{FF2B5EF4-FFF2-40B4-BE49-F238E27FC236}">
                  <a16:creationId xmlns="" xmlns:a16="http://schemas.microsoft.com/office/drawing/2014/main" id="{7DE1560F-83FF-BD98-CED9-62927BA2EFB7}"/>
                </a:ext>
              </a:extLst>
            </p:cNvPr>
            <p:cNvSpPr/>
            <p:nvPr/>
          </p:nvSpPr>
          <p:spPr>
            <a:xfrm>
              <a:off x="5400097" y="7692299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="" xmlns:a16="http://schemas.microsoft.com/office/drawing/2014/main" id="{B89C7370-5B09-00EE-396C-089F4F55DCF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26548" y="7780499"/>
              <a:ext cx="500400" cy="543600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176F425D-CAE9-A3D3-31F5-74029082187D}"/>
              </a:ext>
            </a:extLst>
          </p:cNvPr>
          <p:cNvGrpSpPr/>
          <p:nvPr/>
        </p:nvGrpSpPr>
        <p:grpSpPr>
          <a:xfrm>
            <a:off x="627012" y="4542198"/>
            <a:ext cx="720000" cy="720000"/>
            <a:chOff x="4048516" y="4949298"/>
            <a:chExt cx="720000" cy="720000"/>
          </a:xfrm>
        </p:grpSpPr>
        <p:sp>
          <p:nvSpPr>
            <p:cNvPr id="110" name="타원 109">
              <a:extLst>
                <a:ext uri="{FF2B5EF4-FFF2-40B4-BE49-F238E27FC236}">
                  <a16:creationId xmlns="" xmlns:a16="http://schemas.microsoft.com/office/drawing/2014/main" id="{11B13232-950C-B389-7257-0B7B049A5381}"/>
                </a:ext>
              </a:extLst>
            </p:cNvPr>
            <p:cNvSpPr/>
            <p:nvPr/>
          </p:nvSpPr>
          <p:spPr>
            <a:xfrm>
              <a:off x="4048516" y="4949298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496C4B64-042B-9D1E-F3BC-233E5BAFF0BF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5888" y="5044134"/>
              <a:ext cx="489600" cy="489600"/>
            </a:xfrm>
            <a:prstGeom prst="rect">
              <a:avLst/>
            </a:prstGeom>
          </p:spPr>
        </p:pic>
      </p:grpSp>
      <p:grpSp>
        <p:nvGrpSpPr>
          <p:cNvPr id="961" name="그룹 960">
            <a:extLst>
              <a:ext uri="{FF2B5EF4-FFF2-40B4-BE49-F238E27FC236}">
                <a16:creationId xmlns="" xmlns:a16="http://schemas.microsoft.com/office/drawing/2014/main" id="{450F59F3-66E3-83D6-3093-2E31FBCD54AC}"/>
              </a:ext>
            </a:extLst>
          </p:cNvPr>
          <p:cNvGrpSpPr/>
          <p:nvPr/>
        </p:nvGrpSpPr>
        <p:grpSpPr>
          <a:xfrm>
            <a:off x="627012" y="8490141"/>
            <a:ext cx="720000" cy="720000"/>
            <a:chOff x="4498475" y="9049718"/>
            <a:chExt cx="720000" cy="720000"/>
          </a:xfrm>
        </p:grpSpPr>
        <p:sp>
          <p:nvSpPr>
            <p:cNvPr id="111" name="타원 110">
              <a:extLst>
                <a:ext uri="{FF2B5EF4-FFF2-40B4-BE49-F238E27FC236}">
                  <a16:creationId xmlns="" xmlns:a16="http://schemas.microsoft.com/office/drawing/2014/main" id="{2E3F5813-CCDB-B02A-1D6A-7770A6AC2142}"/>
                </a:ext>
              </a:extLst>
            </p:cNvPr>
            <p:cNvSpPr/>
            <p:nvPr/>
          </p:nvSpPr>
          <p:spPr>
            <a:xfrm>
              <a:off x="4498475" y="9049718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60" name="그림 959">
              <a:extLst>
                <a:ext uri="{FF2B5EF4-FFF2-40B4-BE49-F238E27FC236}">
                  <a16:creationId xmlns="" xmlns:a16="http://schemas.microsoft.com/office/drawing/2014/main" id="{599EA672-8A07-622F-8B3E-B673B354A31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25163" y="9170187"/>
              <a:ext cx="586800" cy="4788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4CCC5433-7F71-30B2-310D-72F65277A216}"/>
              </a:ext>
            </a:extLst>
          </p:cNvPr>
          <p:cNvGrpSpPr/>
          <p:nvPr/>
        </p:nvGrpSpPr>
        <p:grpSpPr>
          <a:xfrm>
            <a:off x="668014" y="3226217"/>
            <a:ext cx="713773" cy="713888"/>
            <a:chOff x="2598479" y="877368"/>
            <a:chExt cx="713773" cy="713888"/>
          </a:xfrm>
        </p:grpSpPr>
        <p:sp>
          <p:nvSpPr>
            <p:cNvPr id="69" name="타원 68">
              <a:extLst>
                <a:ext uri="{FF2B5EF4-FFF2-40B4-BE49-F238E27FC236}">
                  <a16:creationId xmlns="" xmlns:a16="http://schemas.microsoft.com/office/drawing/2014/main" id="{ABE1613E-5B00-512A-3BEB-C2C58734197D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70" name="Object 12">
              <a:extLst>
                <a:ext uri="{FF2B5EF4-FFF2-40B4-BE49-F238E27FC236}">
                  <a16:creationId xmlns="" xmlns:a16="http://schemas.microsoft.com/office/drawing/2014/main" id="{04DBF307-8A3A-A75B-C6A4-4C027F8DD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8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971" name="그룹 970">
            <a:extLst>
              <a:ext uri="{FF2B5EF4-FFF2-40B4-BE49-F238E27FC236}">
                <a16:creationId xmlns="" xmlns:a16="http://schemas.microsoft.com/office/drawing/2014/main" id="{FDADA323-B704-81D9-8A0D-381F1B89B80F}"/>
              </a:ext>
            </a:extLst>
          </p:cNvPr>
          <p:cNvGrpSpPr/>
          <p:nvPr/>
        </p:nvGrpSpPr>
        <p:grpSpPr>
          <a:xfrm>
            <a:off x="607494" y="3200872"/>
            <a:ext cx="759037" cy="764577"/>
            <a:chOff x="5363027" y="3041523"/>
            <a:chExt cx="759037" cy="764577"/>
          </a:xfrm>
        </p:grpSpPr>
        <p:sp>
          <p:nvSpPr>
            <p:cNvPr id="113" name="타원 112">
              <a:extLst>
                <a:ext uri="{FF2B5EF4-FFF2-40B4-BE49-F238E27FC236}">
                  <a16:creationId xmlns="" xmlns:a16="http://schemas.microsoft.com/office/drawing/2014/main" id="{07401CB6-3108-014D-9493-3B79E45FA716}"/>
                </a:ext>
              </a:extLst>
            </p:cNvPr>
            <p:cNvSpPr/>
            <p:nvPr/>
          </p:nvSpPr>
          <p:spPr>
            <a:xfrm>
              <a:off x="5374499" y="3086100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70" name="그림 969">
              <a:extLst>
                <a:ext uri="{FF2B5EF4-FFF2-40B4-BE49-F238E27FC236}">
                  <a16:creationId xmlns="" xmlns:a16="http://schemas.microsoft.com/office/drawing/2014/main" id="{000A2A3F-1D38-8BB2-679E-29A415BCA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363027" y="3041523"/>
              <a:ext cx="759037" cy="759037"/>
            </a:xfrm>
            <a:prstGeom prst="rect">
              <a:avLst/>
            </a:prstGeom>
          </p:spPr>
        </p:pic>
      </p:grpSp>
      <p:grpSp>
        <p:nvGrpSpPr>
          <p:cNvPr id="977" name="그룹 976">
            <a:extLst>
              <a:ext uri="{FF2B5EF4-FFF2-40B4-BE49-F238E27FC236}">
                <a16:creationId xmlns="" xmlns:a16="http://schemas.microsoft.com/office/drawing/2014/main" id="{36A65D58-5F62-1613-48A5-B8D31B75A9F2}"/>
              </a:ext>
            </a:extLst>
          </p:cNvPr>
          <p:cNvGrpSpPr/>
          <p:nvPr/>
        </p:nvGrpSpPr>
        <p:grpSpPr>
          <a:xfrm>
            <a:off x="497868" y="5737552"/>
            <a:ext cx="978289" cy="975600"/>
            <a:chOff x="10591800" y="3893976"/>
            <a:chExt cx="978289" cy="975600"/>
          </a:xfrm>
        </p:grpSpPr>
        <p:sp>
          <p:nvSpPr>
            <p:cNvPr id="108" name="타원 107">
              <a:extLst>
                <a:ext uri="{FF2B5EF4-FFF2-40B4-BE49-F238E27FC236}">
                  <a16:creationId xmlns="" xmlns:a16="http://schemas.microsoft.com/office/drawing/2014/main" id="{CED31EF3-6493-1F4A-BC52-8B3899C48139}"/>
                </a:ext>
              </a:extLst>
            </p:cNvPr>
            <p:cNvSpPr/>
            <p:nvPr/>
          </p:nvSpPr>
          <p:spPr>
            <a:xfrm>
              <a:off x="10735298" y="4023925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74" name="그림 973">
              <a:extLst>
                <a:ext uri="{FF2B5EF4-FFF2-40B4-BE49-F238E27FC236}">
                  <a16:creationId xmlns="" xmlns:a16="http://schemas.microsoft.com/office/drawing/2014/main" id="{557E2618-A2A8-7D00-A9C4-D5B33B20D11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91800" y="3893976"/>
              <a:ext cx="978289" cy="975600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="" xmlns:a16="http://schemas.microsoft.com/office/drawing/2014/main" id="{76A28E67-D02B-C0CC-BE90-D4C1815E584A}"/>
                </a:ext>
              </a:extLst>
            </p:cNvPr>
            <p:cNvSpPr/>
            <p:nvPr/>
          </p:nvSpPr>
          <p:spPr>
            <a:xfrm>
              <a:off x="10746599" y="4041925"/>
              <a:ext cx="684000" cy="684000"/>
            </a:xfrm>
            <a:prstGeom prst="ellipse">
              <a:avLst/>
            </a:prstGeom>
            <a:noFill/>
            <a:ln w="63500"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77308E78-D5F7-8850-95A7-497E5A654027}"/>
              </a:ext>
            </a:extLst>
          </p:cNvPr>
          <p:cNvGrpSpPr/>
          <p:nvPr/>
        </p:nvGrpSpPr>
        <p:grpSpPr>
          <a:xfrm>
            <a:off x="625211" y="3226239"/>
            <a:ext cx="723600" cy="727200"/>
            <a:chOff x="5486400" y="3012371"/>
            <a:chExt cx="720000" cy="72394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486400" y="3012371"/>
              <a:ext cx="720000" cy="720000"/>
              <a:chOff x="655932" y="3802221"/>
              <a:chExt cx="662163" cy="66216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55932" y="3802221"/>
                <a:ext cx="662163" cy="662163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C98D013F-9D2E-3545-7B7C-CB61999F9834}"/>
                </a:ext>
              </a:extLst>
            </p:cNvPr>
            <p:cNvSpPr/>
            <p:nvPr/>
          </p:nvSpPr>
          <p:spPr>
            <a:xfrm>
              <a:off x="5486400" y="3016320"/>
              <a:ext cx="720000" cy="720000"/>
            </a:xfrm>
            <a:prstGeom prst="ellipse">
              <a:avLst/>
            </a:prstGeom>
            <a:noFill/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B0412AA9-A1E2-445E-8270-B45B02AFDDAB}"/>
              </a:ext>
            </a:extLst>
          </p:cNvPr>
          <p:cNvGrpSpPr/>
          <p:nvPr/>
        </p:nvGrpSpPr>
        <p:grpSpPr>
          <a:xfrm>
            <a:off x="627011" y="7174686"/>
            <a:ext cx="720000" cy="720000"/>
            <a:chOff x="5400097" y="6972300"/>
            <a:chExt cx="720000" cy="720000"/>
          </a:xfrm>
        </p:grpSpPr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A94E3100-01C3-BAA7-31F4-9E1B344ACF51}"/>
                </a:ext>
              </a:extLst>
            </p:cNvPr>
            <p:cNvSpPr/>
            <p:nvPr/>
          </p:nvSpPr>
          <p:spPr>
            <a:xfrm>
              <a:off x="5400097" y="69723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F3891D3E-65DB-343E-B516-D22077B38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28005" y="7060615"/>
              <a:ext cx="498943" cy="543369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7F10AAA4-D619-DA5D-7C0E-8BAB6BBA4A99}"/>
              </a:ext>
            </a:extLst>
          </p:cNvPr>
          <p:cNvGrpSpPr/>
          <p:nvPr/>
        </p:nvGrpSpPr>
        <p:grpSpPr>
          <a:xfrm>
            <a:off x="627011" y="4536086"/>
            <a:ext cx="720000" cy="720000"/>
            <a:chOff x="4050673" y="4229298"/>
            <a:chExt cx="720000" cy="720000"/>
          </a:xfrm>
        </p:grpSpPr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8764B271-678F-0B97-5A03-EC8BB1F1CCBD}"/>
                </a:ext>
              </a:extLst>
            </p:cNvPr>
            <p:cNvSpPr/>
            <p:nvPr/>
          </p:nvSpPr>
          <p:spPr>
            <a:xfrm>
              <a:off x="4050673" y="4229298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="" xmlns:a16="http://schemas.microsoft.com/office/drawing/2014/main" id="{E841F6FD-E8A2-8DBB-915E-415172E92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5888" y="4324134"/>
              <a:ext cx="489570" cy="489570"/>
            </a:xfrm>
            <a:prstGeom prst="rect">
              <a:avLst/>
            </a:prstGeom>
          </p:spPr>
        </p:pic>
      </p:grpSp>
      <p:grpSp>
        <p:nvGrpSpPr>
          <p:cNvPr id="962" name="그룹 961">
            <a:extLst>
              <a:ext uri="{FF2B5EF4-FFF2-40B4-BE49-F238E27FC236}">
                <a16:creationId xmlns="" xmlns:a16="http://schemas.microsoft.com/office/drawing/2014/main" id="{D124FC9C-7FDE-F620-BF7F-7DCF77EF1891}"/>
              </a:ext>
            </a:extLst>
          </p:cNvPr>
          <p:cNvGrpSpPr/>
          <p:nvPr/>
        </p:nvGrpSpPr>
        <p:grpSpPr>
          <a:xfrm>
            <a:off x="627011" y="8490066"/>
            <a:ext cx="720000" cy="720000"/>
            <a:chOff x="4504700" y="8329719"/>
            <a:chExt cx="720000" cy="720000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A1B9997D-75C9-0696-7CA3-91BA109CA34D}"/>
                </a:ext>
              </a:extLst>
            </p:cNvPr>
            <p:cNvSpPr/>
            <p:nvPr/>
          </p:nvSpPr>
          <p:spPr>
            <a:xfrm>
              <a:off x="4504700" y="8329719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6E30E225-B37B-618B-9557-935E696CA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31065" y="8450187"/>
              <a:ext cx="587410" cy="479063"/>
            </a:xfrm>
            <a:prstGeom prst="rect">
              <a:avLst/>
            </a:prstGeom>
          </p:spPr>
        </p:pic>
      </p:grp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7060C6-1F71-BBBE-9FD5-788C3B1DA5FC}"/>
              </a:ext>
            </a:extLst>
          </p:cNvPr>
          <p:cNvSpPr txBox="1"/>
          <p:nvPr/>
        </p:nvSpPr>
        <p:spPr>
          <a:xfrm>
            <a:off x="2700000" y="540000"/>
            <a:ext cx="652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sz="3000" dirty="0">
                <a:latin typeface="굴림" panose="020B0600000101010101" pitchFamily="50" charset="-127"/>
                <a:ea typeface="굴림" panose="020B0600000101010101" pitchFamily="50" charset="-127"/>
              </a:rPr>
              <a:t>프로젝트 현황</a:t>
            </a:r>
            <a:r>
              <a:rPr lang="en-US" altLang="ko-KR" sz="3000" dirty="0">
                <a:latin typeface="굴림" panose="020B0600000101010101" pitchFamily="50" charset="-127"/>
                <a:ea typeface="굴림" panose="020B0600000101010101" pitchFamily="50" charset="-127"/>
              </a:rPr>
              <a:t> – (5) </a:t>
            </a:r>
            <a:r>
              <a:rPr lang="ko-KR" altLang="en-US" sz="3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판매자 메뉴</a:t>
            </a:r>
            <a:endParaRPr lang="en-US" altLang="ko-KR" sz="3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="" xmlns:a16="http://schemas.microsoft.com/office/drawing/2014/main" id="{4A760B7B-2E38-EBA4-4D76-11FFDDBBFE52}"/>
              </a:ext>
            </a:extLst>
          </p:cNvPr>
          <p:cNvSpPr/>
          <p:nvPr/>
        </p:nvSpPr>
        <p:spPr>
          <a:xfrm>
            <a:off x="5738596" y="1407484"/>
            <a:ext cx="8044987" cy="8466252"/>
          </a:xfrm>
          <a:prstGeom prst="roundRect">
            <a:avLst>
              <a:gd name="adj" fmla="val 2822"/>
            </a:avLst>
          </a:prstGeom>
          <a:noFill/>
          <a:ln w="1270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="" xmlns:a16="http://schemas.microsoft.com/office/drawing/2014/main" id="{FF719871-3727-449A-6588-CFAED7CDD018}"/>
              </a:ext>
            </a:extLst>
          </p:cNvPr>
          <p:cNvSpPr/>
          <p:nvPr/>
        </p:nvSpPr>
        <p:spPr>
          <a:xfrm>
            <a:off x="7715240" y="2928922"/>
            <a:ext cx="2928958" cy="443493"/>
          </a:xfrm>
          <a:prstGeom prst="roundRect">
            <a:avLst/>
          </a:prstGeom>
          <a:noFill/>
          <a:ln w="63500">
            <a:solidFill>
              <a:srgbClr val="FF81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="" xmlns:a16="http://schemas.microsoft.com/office/drawing/2014/main" id="{4D916747-D0D4-147D-7B9B-39CF558F7513}"/>
              </a:ext>
            </a:extLst>
          </p:cNvPr>
          <p:cNvSpPr/>
          <p:nvPr/>
        </p:nvSpPr>
        <p:spPr>
          <a:xfrm>
            <a:off x="9644066" y="1785914"/>
            <a:ext cx="4017760" cy="1225350"/>
          </a:xfrm>
          <a:prstGeom prst="round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24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카테고리</a:t>
            </a:r>
            <a:endParaRPr lang="en-US" altLang="ko-KR" sz="24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별도의 테이블을 만들어서</a:t>
            </a:r>
            <a:endParaRPr lang="en-US" altLang="ko-KR" sz="24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저장</a:t>
            </a:r>
            <a:r>
              <a:rPr lang="en-US" altLang="ko-KR" sz="24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24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</a:t>
            </a:r>
            <a:endParaRPr lang="en-US" altLang="ko-KR" sz="24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="" xmlns:a16="http://schemas.microsoft.com/office/drawing/2014/main" id="{F40E025F-5505-DB9E-F3E6-D2AFC5C7E44D}"/>
              </a:ext>
            </a:extLst>
          </p:cNvPr>
          <p:cNvSpPr/>
          <p:nvPr/>
        </p:nvSpPr>
        <p:spPr>
          <a:xfrm>
            <a:off x="6357918" y="6572260"/>
            <a:ext cx="4429156" cy="1000132"/>
          </a:xfrm>
          <a:prstGeom prst="roundRect">
            <a:avLst/>
          </a:prstGeom>
          <a:noFill/>
          <a:ln w="63500">
            <a:solidFill>
              <a:srgbClr val="FF81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="" xmlns:a16="http://schemas.microsoft.com/office/drawing/2014/main" id="{65ECBBD5-1BC7-0725-4BD7-515219ADBBA6}"/>
              </a:ext>
            </a:extLst>
          </p:cNvPr>
          <p:cNvSpPr/>
          <p:nvPr/>
        </p:nvSpPr>
        <p:spPr>
          <a:xfrm>
            <a:off x="9144000" y="5143500"/>
            <a:ext cx="4918742" cy="1225350"/>
          </a:xfrm>
          <a:prstGeom prst="round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24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사진 등록</a:t>
            </a:r>
            <a:endParaRPr lang="en-US" altLang="ko-KR" sz="24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미리 보기 사진은 </a:t>
            </a:r>
            <a:r>
              <a:rPr lang="en-US" altLang="ko-KR" sz="24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24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개씩 등록 가능 </a:t>
            </a:r>
            <a:endParaRPr lang="en-US" altLang="ko-KR" sz="24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제품 사진은 다중등록 가능</a:t>
            </a:r>
            <a:endParaRPr lang="en-US" altLang="ko-KR" sz="24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8488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40" y="3071798"/>
            <a:ext cx="10800000" cy="4043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512" y="5721852"/>
            <a:ext cx="1006999" cy="1006999"/>
          </a:xfrm>
          <a:prstGeom prst="rect">
            <a:avLst/>
          </a:prstGeom>
        </p:spPr>
      </p:pic>
      <p:grpSp>
        <p:nvGrpSpPr>
          <p:cNvPr id="4" name="그룹 66">
            <a:extLst>
              <a:ext uri="{FF2B5EF4-FFF2-40B4-BE49-F238E27FC236}">
                <a16:creationId xmlns="" xmlns:a16="http://schemas.microsoft.com/office/drawing/2014/main" id="{24F8F232-33E9-DBE9-99E7-32F394786B60}"/>
              </a:ext>
            </a:extLst>
          </p:cNvPr>
          <p:cNvGrpSpPr/>
          <p:nvPr/>
        </p:nvGrpSpPr>
        <p:grpSpPr>
          <a:xfrm>
            <a:off x="249440" y="2949765"/>
            <a:ext cx="2258470" cy="1266792"/>
            <a:chOff x="214665" y="1518039"/>
            <a:chExt cx="2258470" cy="1571737"/>
          </a:xfrm>
        </p:grpSpPr>
        <p:grpSp>
          <p:nvGrpSpPr>
            <p:cNvPr id="5" name="그룹 1003">
              <a:extLst>
                <a:ext uri="{FF2B5EF4-FFF2-40B4-BE49-F238E27FC236}">
                  <a16:creationId xmlns="" xmlns:a16="http://schemas.microsoft.com/office/drawing/2014/main" id="{E55076E4-8593-ECF4-D376-656F46584C4C}"/>
                </a:ext>
              </a:extLst>
            </p:cNvPr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73" name="Object 8">
                <a:extLst>
                  <a:ext uri="{FF2B5EF4-FFF2-40B4-BE49-F238E27FC236}">
                    <a16:creationId xmlns="" xmlns:a16="http://schemas.microsoft.com/office/drawing/2014/main" id="{C3278395-84DC-5DAC-75FD-440CD6521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72" name="Object 11">
              <a:extLst>
                <a:ext uri="{FF2B5EF4-FFF2-40B4-BE49-F238E27FC236}">
                  <a16:creationId xmlns="" xmlns:a16="http://schemas.microsoft.com/office/drawing/2014/main" id="{6FE4003D-686C-DAE2-E60F-91A99CAD0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7" name="그룹 9">
            <a:extLst>
              <a:ext uri="{FF2B5EF4-FFF2-40B4-BE49-F238E27FC236}">
                <a16:creationId xmlns="" xmlns:a16="http://schemas.microsoft.com/office/drawing/2014/main" id="{085329B6-7F32-C123-C075-C78EF7F61922}"/>
              </a:ext>
            </a:extLst>
          </p:cNvPr>
          <p:cNvGrpSpPr/>
          <p:nvPr/>
        </p:nvGrpSpPr>
        <p:grpSpPr>
          <a:xfrm>
            <a:off x="249440" y="1633784"/>
            <a:ext cx="2258470" cy="1266792"/>
            <a:chOff x="214665" y="1518039"/>
            <a:chExt cx="2258470" cy="1571737"/>
          </a:xfrm>
        </p:grpSpPr>
        <p:grpSp>
          <p:nvGrpSpPr>
            <p:cNvPr id="8" name="그룹 1003"/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10" name="그룹 89">
            <a:extLst>
              <a:ext uri="{FF2B5EF4-FFF2-40B4-BE49-F238E27FC236}">
                <a16:creationId xmlns="" xmlns:a16="http://schemas.microsoft.com/office/drawing/2014/main" id="{DD6A0809-9551-C2D3-8787-F842D667A716}"/>
              </a:ext>
            </a:extLst>
          </p:cNvPr>
          <p:cNvGrpSpPr/>
          <p:nvPr/>
        </p:nvGrpSpPr>
        <p:grpSpPr>
          <a:xfrm>
            <a:off x="249440" y="6897708"/>
            <a:ext cx="2258470" cy="1266792"/>
            <a:chOff x="265987" y="1633784"/>
            <a:chExt cx="2258470" cy="1266792"/>
          </a:xfrm>
        </p:grpSpPr>
        <p:grpSp>
          <p:nvGrpSpPr>
            <p:cNvPr id="11" name="그룹 90">
              <a:extLst>
                <a:ext uri="{FF2B5EF4-FFF2-40B4-BE49-F238E27FC236}">
                  <a16:creationId xmlns="" xmlns:a16="http://schemas.microsoft.com/office/drawing/2014/main" id="{05EEB148-479D-8D50-50BD-AEB7E8D813BC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14" name="그룹 1003">
                <a:extLst>
                  <a:ext uri="{FF2B5EF4-FFF2-40B4-BE49-F238E27FC236}">
                    <a16:creationId xmlns="" xmlns:a16="http://schemas.microsoft.com/office/drawing/2014/main" id="{DD88300F-FF39-5F3B-3185-78E91A3F5F1C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97" name="Object 8">
                  <a:extLst>
                    <a:ext uri="{FF2B5EF4-FFF2-40B4-BE49-F238E27FC236}">
                      <a16:creationId xmlns="" xmlns:a16="http://schemas.microsoft.com/office/drawing/2014/main" id="{B9EE942D-11D8-D80C-CDAF-3716C19A12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96" name="Object 11">
                <a:extLst>
                  <a:ext uri="{FF2B5EF4-FFF2-40B4-BE49-F238E27FC236}">
                    <a16:creationId xmlns="" xmlns:a16="http://schemas.microsoft.com/office/drawing/2014/main" id="{1203C55D-4D18-0002-B938-CED1D8966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15" name="그룹 91">
              <a:extLst>
                <a:ext uri="{FF2B5EF4-FFF2-40B4-BE49-F238E27FC236}">
                  <a16:creationId xmlns="" xmlns:a16="http://schemas.microsoft.com/office/drawing/2014/main" id="{2FD18B24-14BD-F151-8522-B2CAA7AFF19E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93" name="타원 92">
                <a:extLst>
                  <a:ext uri="{FF2B5EF4-FFF2-40B4-BE49-F238E27FC236}">
                    <a16:creationId xmlns="" xmlns:a16="http://schemas.microsoft.com/office/drawing/2014/main" id="{B93940F3-40D6-8509-E843-7108DD981ECC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94" name="Object 12">
                <a:extLst>
                  <a:ext uri="{FF2B5EF4-FFF2-40B4-BE49-F238E27FC236}">
                    <a16:creationId xmlns="" xmlns:a16="http://schemas.microsoft.com/office/drawing/2014/main" id="{5A841BB6-3B6A-13BD-BAD5-F1AFF5532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8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20" name="그룹 73">
            <a:extLst>
              <a:ext uri="{FF2B5EF4-FFF2-40B4-BE49-F238E27FC236}">
                <a16:creationId xmlns="" xmlns:a16="http://schemas.microsoft.com/office/drawing/2014/main" id="{5DBFF021-856E-0CFA-FA59-5C1401560AD0}"/>
              </a:ext>
            </a:extLst>
          </p:cNvPr>
          <p:cNvGrpSpPr/>
          <p:nvPr/>
        </p:nvGrpSpPr>
        <p:grpSpPr>
          <a:xfrm>
            <a:off x="249440" y="4265746"/>
            <a:ext cx="2258470" cy="1266792"/>
            <a:chOff x="265987" y="1633784"/>
            <a:chExt cx="2258470" cy="1266792"/>
          </a:xfrm>
        </p:grpSpPr>
        <p:grpSp>
          <p:nvGrpSpPr>
            <p:cNvPr id="21" name="그룹 74">
              <a:extLst>
                <a:ext uri="{FF2B5EF4-FFF2-40B4-BE49-F238E27FC236}">
                  <a16:creationId xmlns="" xmlns:a16="http://schemas.microsoft.com/office/drawing/2014/main" id="{7CB89DB2-D9AF-A18F-EEF6-4B987ED8D48E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22" name="그룹 1003">
                <a:extLst>
                  <a:ext uri="{FF2B5EF4-FFF2-40B4-BE49-F238E27FC236}">
                    <a16:creationId xmlns="" xmlns:a16="http://schemas.microsoft.com/office/drawing/2014/main" id="{A89EE4FE-6DF3-1276-084C-416221A5CC2C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81" name="Object 8">
                  <a:extLst>
                    <a:ext uri="{FF2B5EF4-FFF2-40B4-BE49-F238E27FC236}">
                      <a16:creationId xmlns="" xmlns:a16="http://schemas.microsoft.com/office/drawing/2014/main" id="{D2FD5B73-FEFD-D0B6-56CB-42C62A5F4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80" name="Object 11">
                <a:extLst>
                  <a:ext uri="{FF2B5EF4-FFF2-40B4-BE49-F238E27FC236}">
                    <a16:creationId xmlns="" xmlns:a16="http://schemas.microsoft.com/office/drawing/2014/main" id="{924F7FFA-351B-E4F8-7A59-7CE1296ACF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24" name="그룹 75">
              <a:extLst>
                <a:ext uri="{FF2B5EF4-FFF2-40B4-BE49-F238E27FC236}">
                  <a16:creationId xmlns="" xmlns:a16="http://schemas.microsoft.com/office/drawing/2014/main" id="{08ADA1C8-A145-D230-45B9-52C465ADD0EF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77" name="타원 76">
                <a:extLst>
                  <a:ext uri="{FF2B5EF4-FFF2-40B4-BE49-F238E27FC236}">
                    <a16:creationId xmlns="" xmlns:a16="http://schemas.microsoft.com/office/drawing/2014/main" id="{E98865E4-31E5-5260-1653-1C2737C596B2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78" name="Object 12">
                <a:extLst>
                  <a:ext uri="{FF2B5EF4-FFF2-40B4-BE49-F238E27FC236}">
                    <a16:creationId xmlns="" xmlns:a16="http://schemas.microsoft.com/office/drawing/2014/main" id="{F953075B-1EC5-96A9-E035-FA404C2A0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8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25" name="그룹 97">
            <a:extLst>
              <a:ext uri="{FF2B5EF4-FFF2-40B4-BE49-F238E27FC236}">
                <a16:creationId xmlns="" xmlns:a16="http://schemas.microsoft.com/office/drawing/2014/main" id="{91805227-00EB-865D-66AD-C59603D86781}"/>
              </a:ext>
            </a:extLst>
          </p:cNvPr>
          <p:cNvGrpSpPr/>
          <p:nvPr/>
        </p:nvGrpSpPr>
        <p:grpSpPr>
          <a:xfrm>
            <a:off x="249440" y="8213689"/>
            <a:ext cx="2258470" cy="1266792"/>
            <a:chOff x="265987" y="1633784"/>
            <a:chExt cx="2258470" cy="1266792"/>
          </a:xfrm>
        </p:grpSpPr>
        <p:grpSp>
          <p:nvGrpSpPr>
            <p:cNvPr id="26" name="그룹 98">
              <a:extLst>
                <a:ext uri="{FF2B5EF4-FFF2-40B4-BE49-F238E27FC236}">
                  <a16:creationId xmlns="" xmlns:a16="http://schemas.microsoft.com/office/drawing/2014/main" id="{B91EE3A2-2934-8480-A16C-99B71B72F179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27" name="그룹 1003">
                <a:extLst>
                  <a:ext uri="{FF2B5EF4-FFF2-40B4-BE49-F238E27FC236}">
                    <a16:creationId xmlns="" xmlns:a16="http://schemas.microsoft.com/office/drawing/2014/main" id="{1E76178E-DADB-3508-D2D1-031720B3F84A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105" name="Object 8">
                  <a:extLst>
                    <a:ext uri="{FF2B5EF4-FFF2-40B4-BE49-F238E27FC236}">
                      <a16:creationId xmlns="" xmlns:a16="http://schemas.microsoft.com/office/drawing/2014/main" id="{D3FD6070-5BB2-0D62-2242-D2320362DB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104" name="Object 11">
                <a:extLst>
                  <a:ext uri="{FF2B5EF4-FFF2-40B4-BE49-F238E27FC236}">
                    <a16:creationId xmlns="" xmlns:a16="http://schemas.microsoft.com/office/drawing/2014/main" id="{F50C0861-A442-258C-9302-DBBEADBBC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28" name="그룹 99">
              <a:extLst>
                <a:ext uri="{FF2B5EF4-FFF2-40B4-BE49-F238E27FC236}">
                  <a16:creationId xmlns="" xmlns:a16="http://schemas.microsoft.com/office/drawing/2014/main" id="{A1D23004-EC7A-0B3E-CE34-AA4D9C0E020D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101" name="타원 100">
                <a:extLst>
                  <a:ext uri="{FF2B5EF4-FFF2-40B4-BE49-F238E27FC236}">
                    <a16:creationId xmlns="" xmlns:a16="http://schemas.microsoft.com/office/drawing/2014/main" id="{07553E53-382F-1752-8A24-661532BB5FDA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102" name="Object 12">
                <a:extLst>
                  <a:ext uri="{FF2B5EF4-FFF2-40B4-BE49-F238E27FC236}">
                    <a16:creationId xmlns="" xmlns:a16="http://schemas.microsoft.com/office/drawing/2014/main" id="{E43A979F-D1CF-3392-1D77-714AA62D5C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8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29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  <a:solidFill>
            <a:srgbClr val="66FFFF"/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10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  <a:grpFill/>
          </p:spPr>
        </p:pic>
      </p:grpSp>
      <p:grpSp>
        <p:nvGrpSpPr>
          <p:cNvPr id="30" name="그룹 1002"/>
          <p:cNvGrpSpPr/>
          <p:nvPr/>
        </p:nvGrpSpPr>
        <p:grpSpPr>
          <a:xfrm>
            <a:off x="775186" y="602805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31" name="그룹 19">
            <a:extLst>
              <a:ext uri="{FF2B5EF4-FFF2-40B4-BE49-F238E27FC236}">
                <a16:creationId xmlns="" xmlns:a16="http://schemas.microsoft.com/office/drawing/2014/main" id="{7548E384-198E-F3CC-024E-0525758AE028}"/>
              </a:ext>
            </a:extLst>
          </p:cNvPr>
          <p:cNvGrpSpPr/>
          <p:nvPr/>
        </p:nvGrpSpPr>
        <p:grpSpPr>
          <a:xfrm>
            <a:off x="630126" y="1910236"/>
            <a:ext cx="713773" cy="713888"/>
            <a:chOff x="2598479" y="877368"/>
            <a:chExt cx="713773" cy="713888"/>
          </a:xfrm>
        </p:grpSpPr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877DC774-D555-4671-545B-7541CB58917D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8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32" name="그룹 979">
            <a:extLst>
              <a:ext uri="{FF2B5EF4-FFF2-40B4-BE49-F238E27FC236}">
                <a16:creationId xmlns="" xmlns:a16="http://schemas.microsoft.com/office/drawing/2014/main" id="{D63FA840-CABB-C746-DC8E-DE5F0FA293A9}"/>
              </a:ext>
            </a:extLst>
          </p:cNvPr>
          <p:cNvGrpSpPr/>
          <p:nvPr/>
        </p:nvGrpSpPr>
        <p:grpSpPr>
          <a:xfrm>
            <a:off x="627011" y="1877578"/>
            <a:ext cx="720000" cy="720000"/>
            <a:chOff x="4711966" y="2079839"/>
            <a:chExt cx="720000" cy="720000"/>
          </a:xfrm>
        </p:grpSpPr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195ABF67-66D8-EF14-4891-883E58D79B25}"/>
                </a:ext>
              </a:extLst>
            </p:cNvPr>
            <p:cNvSpPr/>
            <p:nvPr/>
          </p:nvSpPr>
          <p:spPr>
            <a:xfrm>
              <a:off x="4711966" y="2079839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  <a:effectLst>
              <a:outerShdw blurRad="50800" dist="50800" dir="5400000" sx="2000" sy="2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62" name="Object 12">
              <a:extLst>
                <a:ext uri="{FF2B5EF4-FFF2-40B4-BE49-F238E27FC236}">
                  <a16:creationId xmlns="" xmlns:a16="http://schemas.microsoft.com/office/drawing/2014/main" id="{72F7EFCD-3132-3079-0741-B975DEC9F32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2" cstate="print">
              <a:biLevel thresh="25000"/>
            </a:blip>
            <a:stretch>
              <a:fillRect/>
            </a:stretch>
          </p:blipFill>
          <p:spPr>
            <a:xfrm>
              <a:off x="4720966" y="2093254"/>
              <a:ext cx="702000" cy="702000"/>
            </a:xfrm>
            <a:prstGeom prst="rect">
              <a:avLst/>
            </a:prstGeom>
          </p:spPr>
        </p:pic>
      </p:grpSp>
      <p:grpSp>
        <p:nvGrpSpPr>
          <p:cNvPr id="33" name="그룹 82">
            <a:extLst>
              <a:ext uri="{FF2B5EF4-FFF2-40B4-BE49-F238E27FC236}">
                <a16:creationId xmlns="" xmlns:a16="http://schemas.microsoft.com/office/drawing/2014/main" id="{A047EF07-4BD6-963A-FD60-68343A45DE92}"/>
              </a:ext>
            </a:extLst>
          </p:cNvPr>
          <p:cNvGrpSpPr/>
          <p:nvPr/>
        </p:nvGrpSpPr>
        <p:grpSpPr>
          <a:xfrm>
            <a:off x="249440" y="5581727"/>
            <a:ext cx="2258470" cy="1266792"/>
            <a:chOff x="214665" y="1518039"/>
            <a:chExt cx="2258470" cy="1571737"/>
          </a:xfrm>
        </p:grpSpPr>
        <p:grpSp>
          <p:nvGrpSpPr>
            <p:cNvPr id="34" name="그룹 1003">
              <a:extLst>
                <a:ext uri="{FF2B5EF4-FFF2-40B4-BE49-F238E27FC236}">
                  <a16:creationId xmlns="" xmlns:a16="http://schemas.microsoft.com/office/drawing/2014/main" id="{C19A4BAE-182C-DE07-3E1F-FAAC3FB87729}"/>
                </a:ext>
              </a:extLst>
            </p:cNvPr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89" name="Object 8">
                <a:extLst>
                  <a:ext uri="{FF2B5EF4-FFF2-40B4-BE49-F238E27FC236}">
                    <a16:creationId xmlns="" xmlns:a16="http://schemas.microsoft.com/office/drawing/2014/main" id="{7CA85E2C-6C66-A3A9-1872-4AFC5F11E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88" name="Object 11">
              <a:extLst>
                <a:ext uri="{FF2B5EF4-FFF2-40B4-BE49-F238E27FC236}">
                  <a16:creationId xmlns="" xmlns:a16="http://schemas.microsoft.com/office/drawing/2014/main" id="{1429CA85-341A-3A83-86F1-26A95A484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36" name="그룹 83">
            <a:extLst>
              <a:ext uri="{FF2B5EF4-FFF2-40B4-BE49-F238E27FC236}">
                <a16:creationId xmlns="" xmlns:a16="http://schemas.microsoft.com/office/drawing/2014/main" id="{1582AF83-4A8E-A4C1-CC70-B178ABF13BD6}"/>
              </a:ext>
            </a:extLst>
          </p:cNvPr>
          <p:cNvGrpSpPr/>
          <p:nvPr/>
        </p:nvGrpSpPr>
        <p:grpSpPr>
          <a:xfrm>
            <a:off x="668014" y="5858179"/>
            <a:ext cx="713773" cy="713888"/>
            <a:chOff x="2598479" y="877368"/>
            <a:chExt cx="713773" cy="713888"/>
          </a:xfrm>
        </p:grpSpPr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EBFE4ABA-966E-C81D-7B61-00CBEDFDA633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86" name="Object 12">
              <a:extLst>
                <a:ext uri="{FF2B5EF4-FFF2-40B4-BE49-F238E27FC236}">
                  <a16:creationId xmlns="" xmlns:a16="http://schemas.microsoft.com/office/drawing/2014/main" id="{7D2916E9-DADC-F02B-1A78-34B9CEF1F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8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38" name="그룹 51">
            <a:extLst>
              <a:ext uri="{FF2B5EF4-FFF2-40B4-BE49-F238E27FC236}">
                <a16:creationId xmlns="" xmlns:a16="http://schemas.microsoft.com/office/drawing/2014/main" id="{A8F347BA-3A38-7275-D221-1E22ECCB341B}"/>
              </a:ext>
            </a:extLst>
          </p:cNvPr>
          <p:cNvGrpSpPr/>
          <p:nvPr/>
        </p:nvGrpSpPr>
        <p:grpSpPr>
          <a:xfrm>
            <a:off x="627012" y="7168048"/>
            <a:ext cx="720000" cy="720000"/>
            <a:chOff x="5400097" y="7692299"/>
            <a:chExt cx="720000" cy="720000"/>
          </a:xfrm>
        </p:grpSpPr>
        <p:sp>
          <p:nvSpPr>
            <p:cNvPr id="112" name="타원 111">
              <a:extLst>
                <a:ext uri="{FF2B5EF4-FFF2-40B4-BE49-F238E27FC236}">
                  <a16:creationId xmlns="" xmlns:a16="http://schemas.microsoft.com/office/drawing/2014/main" id="{7DE1560F-83FF-BD98-CED9-62927BA2EFB7}"/>
                </a:ext>
              </a:extLst>
            </p:cNvPr>
            <p:cNvSpPr/>
            <p:nvPr/>
          </p:nvSpPr>
          <p:spPr>
            <a:xfrm>
              <a:off x="5400097" y="7692299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="" xmlns:a16="http://schemas.microsoft.com/office/drawing/2014/main" id="{B89C7370-5B09-00EE-396C-089F4F55DCF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26548" y="7780499"/>
              <a:ext cx="500400" cy="543600"/>
            </a:xfrm>
            <a:prstGeom prst="rect">
              <a:avLst/>
            </a:prstGeom>
          </p:spPr>
        </p:pic>
      </p:grpSp>
      <p:grpSp>
        <p:nvGrpSpPr>
          <p:cNvPr id="39" name="그룹 55">
            <a:extLst>
              <a:ext uri="{FF2B5EF4-FFF2-40B4-BE49-F238E27FC236}">
                <a16:creationId xmlns="" xmlns:a16="http://schemas.microsoft.com/office/drawing/2014/main" id="{176F425D-CAE9-A3D3-31F5-74029082187D}"/>
              </a:ext>
            </a:extLst>
          </p:cNvPr>
          <p:cNvGrpSpPr/>
          <p:nvPr/>
        </p:nvGrpSpPr>
        <p:grpSpPr>
          <a:xfrm>
            <a:off x="627012" y="4542198"/>
            <a:ext cx="720000" cy="720000"/>
            <a:chOff x="4048516" y="4949298"/>
            <a:chExt cx="720000" cy="720000"/>
          </a:xfrm>
        </p:grpSpPr>
        <p:sp>
          <p:nvSpPr>
            <p:cNvPr id="110" name="타원 109">
              <a:extLst>
                <a:ext uri="{FF2B5EF4-FFF2-40B4-BE49-F238E27FC236}">
                  <a16:creationId xmlns="" xmlns:a16="http://schemas.microsoft.com/office/drawing/2014/main" id="{11B13232-950C-B389-7257-0B7B049A5381}"/>
                </a:ext>
              </a:extLst>
            </p:cNvPr>
            <p:cNvSpPr/>
            <p:nvPr/>
          </p:nvSpPr>
          <p:spPr>
            <a:xfrm>
              <a:off x="4048516" y="4949298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496C4B64-042B-9D1E-F3BC-233E5BAFF0BF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5888" y="5044134"/>
              <a:ext cx="489600" cy="489600"/>
            </a:xfrm>
            <a:prstGeom prst="rect">
              <a:avLst/>
            </a:prstGeom>
          </p:spPr>
        </p:pic>
      </p:grpSp>
      <p:grpSp>
        <p:nvGrpSpPr>
          <p:cNvPr id="40" name="그룹 960">
            <a:extLst>
              <a:ext uri="{FF2B5EF4-FFF2-40B4-BE49-F238E27FC236}">
                <a16:creationId xmlns="" xmlns:a16="http://schemas.microsoft.com/office/drawing/2014/main" id="{450F59F3-66E3-83D6-3093-2E31FBCD54AC}"/>
              </a:ext>
            </a:extLst>
          </p:cNvPr>
          <p:cNvGrpSpPr/>
          <p:nvPr/>
        </p:nvGrpSpPr>
        <p:grpSpPr>
          <a:xfrm>
            <a:off x="627012" y="8490141"/>
            <a:ext cx="720000" cy="720000"/>
            <a:chOff x="4498475" y="9049718"/>
            <a:chExt cx="720000" cy="720000"/>
          </a:xfrm>
        </p:grpSpPr>
        <p:sp>
          <p:nvSpPr>
            <p:cNvPr id="111" name="타원 110">
              <a:extLst>
                <a:ext uri="{FF2B5EF4-FFF2-40B4-BE49-F238E27FC236}">
                  <a16:creationId xmlns="" xmlns:a16="http://schemas.microsoft.com/office/drawing/2014/main" id="{2E3F5813-CCDB-B02A-1D6A-7770A6AC2142}"/>
                </a:ext>
              </a:extLst>
            </p:cNvPr>
            <p:cNvSpPr/>
            <p:nvPr/>
          </p:nvSpPr>
          <p:spPr>
            <a:xfrm>
              <a:off x="4498475" y="9049718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60" name="그림 959">
              <a:extLst>
                <a:ext uri="{FF2B5EF4-FFF2-40B4-BE49-F238E27FC236}">
                  <a16:creationId xmlns="" xmlns:a16="http://schemas.microsoft.com/office/drawing/2014/main" id="{599EA672-8A07-622F-8B3E-B673B354A31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25163" y="9170187"/>
              <a:ext cx="586800" cy="478800"/>
            </a:xfrm>
            <a:prstGeom prst="rect">
              <a:avLst/>
            </a:prstGeom>
          </p:spPr>
        </p:pic>
      </p:grpSp>
      <p:grpSp>
        <p:nvGrpSpPr>
          <p:cNvPr id="41" name="그룹 67">
            <a:extLst>
              <a:ext uri="{FF2B5EF4-FFF2-40B4-BE49-F238E27FC236}">
                <a16:creationId xmlns="" xmlns:a16="http://schemas.microsoft.com/office/drawing/2014/main" id="{4CCC5433-7F71-30B2-310D-72F65277A216}"/>
              </a:ext>
            </a:extLst>
          </p:cNvPr>
          <p:cNvGrpSpPr/>
          <p:nvPr/>
        </p:nvGrpSpPr>
        <p:grpSpPr>
          <a:xfrm>
            <a:off x="668014" y="3226217"/>
            <a:ext cx="713773" cy="713888"/>
            <a:chOff x="2598479" y="877368"/>
            <a:chExt cx="713773" cy="713888"/>
          </a:xfrm>
        </p:grpSpPr>
        <p:sp>
          <p:nvSpPr>
            <p:cNvPr id="69" name="타원 68">
              <a:extLst>
                <a:ext uri="{FF2B5EF4-FFF2-40B4-BE49-F238E27FC236}">
                  <a16:creationId xmlns="" xmlns:a16="http://schemas.microsoft.com/office/drawing/2014/main" id="{ABE1613E-5B00-512A-3BEB-C2C58734197D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70" name="Object 12">
              <a:extLst>
                <a:ext uri="{FF2B5EF4-FFF2-40B4-BE49-F238E27FC236}">
                  <a16:creationId xmlns="" xmlns:a16="http://schemas.microsoft.com/office/drawing/2014/main" id="{04DBF307-8A3A-A75B-C6A4-4C027F8DD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8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43" name="그룹 970">
            <a:extLst>
              <a:ext uri="{FF2B5EF4-FFF2-40B4-BE49-F238E27FC236}">
                <a16:creationId xmlns="" xmlns:a16="http://schemas.microsoft.com/office/drawing/2014/main" id="{FDADA323-B704-81D9-8A0D-381F1B89B80F}"/>
              </a:ext>
            </a:extLst>
          </p:cNvPr>
          <p:cNvGrpSpPr/>
          <p:nvPr/>
        </p:nvGrpSpPr>
        <p:grpSpPr>
          <a:xfrm>
            <a:off x="607494" y="3200872"/>
            <a:ext cx="759037" cy="764577"/>
            <a:chOff x="5363027" y="3041523"/>
            <a:chExt cx="759037" cy="764577"/>
          </a:xfrm>
        </p:grpSpPr>
        <p:sp>
          <p:nvSpPr>
            <p:cNvPr id="113" name="타원 112">
              <a:extLst>
                <a:ext uri="{FF2B5EF4-FFF2-40B4-BE49-F238E27FC236}">
                  <a16:creationId xmlns="" xmlns:a16="http://schemas.microsoft.com/office/drawing/2014/main" id="{07401CB6-3108-014D-9493-3B79E45FA716}"/>
                </a:ext>
              </a:extLst>
            </p:cNvPr>
            <p:cNvSpPr/>
            <p:nvPr/>
          </p:nvSpPr>
          <p:spPr>
            <a:xfrm>
              <a:off x="5374499" y="3086100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70" name="그림 969">
              <a:extLst>
                <a:ext uri="{FF2B5EF4-FFF2-40B4-BE49-F238E27FC236}">
                  <a16:creationId xmlns="" xmlns:a16="http://schemas.microsoft.com/office/drawing/2014/main" id="{000A2A3F-1D38-8BB2-679E-29A415BCA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363027" y="3041523"/>
              <a:ext cx="759037" cy="759037"/>
            </a:xfrm>
            <a:prstGeom prst="rect">
              <a:avLst/>
            </a:prstGeom>
          </p:spPr>
        </p:pic>
      </p:grpSp>
      <p:grpSp>
        <p:nvGrpSpPr>
          <p:cNvPr id="45" name="그룹 976">
            <a:extLst>
              <a:ext uri="{FF2B5EF4-FFF2-40B4-BE49-F238E27FC236}">
                <a16:creationId xmlns="" xmlns:a16="http://schemas.microsoft.com/office/drawing/2014/main" id="{36A65D58-5F62-1613-48A5-B8D31B75A9F2}"/>
              </a:ext>
            </a:extLst>
          </p:cNvPr>
          <p:cNvGrpSpPr/>
          <p:nvPr/>
        </p:nvGrpSpPr>
        <p:grpSpPr>
          <a:xfrm>
            <a:off x="497868" y="5737552"/>
            <a:ext cx="978289" cy="975600"/>
            <a:chOff x="10591800" y="3893976"/>
            <a:chExt cx="978289" cy="975600"/>
          </a:xfrm>
        </p:grpSpPr>
        <p:sp>
          <p:nvSpPr>
            <p:cNvPr id="108" name="타원 107">
              <a:extLst>
                <a:ext uri="{FF2B5EF4-FFF2-40B4-BE49-F238E27FC236}">
                  <a16:creationId xmlns="" xmlns:a16="http://schemas.microsoft.com/office/drawing/2014/main" id="{CED31EF3-6493-1F4A-BC52-8B3899C48139}"/>
                </a:ext>
              </a:extLst>
            </p:cNvPr>
            <p:cNvSpPr/>
            <p:nvPr/>
          </p:nvSpPr>
          <p:spPr>
            <a:xfrm>
              <a:off x="10735298" y="4023925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74" name="그림 973">
              <a:extLst>
                <a:ext uri="{FF2B5EF4-FFF2-40B4-BE49-F238E27FC236}">
                  <a16:creationId xmlns="" xmlns:a16="http://schemas.microsoft.com/office/drawing/2014/main" id="{557E2618-A2A8-7D00-A9C4-D5B33B20D11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91800" y="3893976"/>
              <a:ext cx="978289" cy="975600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="" xmlns:a16="http://schemas.microsoft.com/office/drawing/2014/main" id="{76A28E67-D02B-C0CC-BE90-D4C1815E584A}"/>
                </a:ext>
              </a:extLst>
            </p:cNvPr>
            <p:cNvSpPr/>
            <p:nvPr/>
          </p:nvSpPr>
          <p:spPr>
            <a:xfrm>
              <a:off x="10746599" y="4041925"/>
              <a:ext cx="684000" cy="684000"/>
            </a:xfrm>
            <a:prstGeom prst="ellipse">
              <a:avLst/>
            </a:prstGeom>
            <a:noFill/>
            <a:ln w="63500"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46" name="그룹 23">
            <a:extLst>
              <a:ext uri="{FF2B5EF4-FFF2-40B4-BE49-F238E27FC236}">
                <a16:creationId xmlns="" xmlns:a16="http://schemas.microsoft.com/office/drawing/2014/main" id="{77308E78-D5F7-8850-95A7-497E5A654027}"/>
              </a:ext>
            </a:extLst>
          </p:cNvPr>
          <p:cNvGrpSpPr/>
          <p:nvPr/>
        </p:nvGrpSpPr>
        <p:grpSpPr>
          <a:xfrm>
            <a:off x="625211" y="3226239"/>
            <a:ext cx="723600" cy="727200"/>
            <a:chOff x="5486400" y="3012371"/>
            <a:chExt cx="720000" cy="723949"/>
          </a:xfrm>
        </p:grpSpPr>
        <p:grpSp>
          <p:nvGrpSpPr>
            <p:cNvPr id="47" name="그룹 1006"/>
            <p:cNvGrpSpPr/>
            <p:nvPr/>
          </p:nvGrpSpPr>
          <p:grpSpPr>
            <a:xfrm>
              <a:off x="5486400" y="3012371"/>
              <a:ext cx="720000" cy="720000"/>
              <a:chOff x="655932" y="3802221"/>
              <a:chExt cx="662163" cy="66216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55932" y="3802221"/>
                <a:ext cx="662163" cy="662163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C98D013F-9D2E-3545-7B7C-CB61999F9834}"/>
                </a:ext>
              </a:extLst>
            </p:cNvPr>
            <p:cNvSpPr/>
            <p:nvPr/>
          </p:nvSpPr>
          <p:spPr>
            <a:xfrm>
              <a:off x="5486400" y="3016320"/>
              <a:ext cx="720000" cy="720000"/>
            </a:xfrm>
            <a:prstGeom prst="ellipse">
              <a:avLst/>
            </a:prstGeom>
            <a:noFill/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49" name="그룹 54">
            <a:extLst>
              <a:ext uri="{FF2B5EF4-FFF2-40B4-BE49-F238E27FC236}">
                <a16:creationId xmlns="" xmlns:a16="http://schemas.microsoft.com/office/drawing/2014/main" id="{B0412AA9-A1E2-445E-8270-B45B02AFDDAB}"/>
              </a:ext>
            </a:extLst>
          </p:cNvPr>
          <p:cNvGrpSpPr/>
          <p:nvPr/>
        </p:nvGrpSpPr>
        <p:grpSpPr>
          <a:xfrm>
            <a:off x="627011" y="7174686"/>
            <a:ext cx="720000" cy="720000"/>
            <a:chOff x="5400097" y="6972300"/>
            <a:chExt cx="720000" cy="720000"/>
          </a:xfrm>
        </p:grpSpPr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A94E3100-01C3-BAA7-31F4-9E1B344ACF51}"/>
                </a:ext>
              </a:extLst>
            </p:cNvPr>
            <p:cNvSpPr/>
            <p:nvPr/>
          </p:nvSpPr>
          <p:spPr>
            <a:xfrm>
              <a:off x="5400097" y="69723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F3891D3E-65DB-343E-B516-D22077B38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28005" y="7060615"/>
              <a:ext cx="498943" cy="543369"/>
            </a:xfrm>
            <a:prstGeom prst="rect">
              <a:avLst/>
            </a:prstGeom>
          </p:spPr>
        </p:pic>
      </p:grpSp>
      <p:grpSp>
        <p:nvGrpSpPr>
          <p:cNvPr id="51" name="그룹 3">
            <a:extLst>
              <a:ext uri="{FF2B5EF4-FFF2-40B4-BE49-F238E27FC236}">
                <a16:creationId xmlns="" xmlns:a16="http://schemas.microsoft.com/office/drawing/2014/main" id="{7F10AAA4-D619-DA5D-7C0E-8BAB6BBA4A99}"/>
              </a:ext>
            </a:extLst>
          </p:cNvPr>
          <p:cNvGrpSpPr/>
          <p:nvPr/>
        </p:nvGrpSpPr>
        <p:grpSpPr>
          <a:xfrm>
            <a:off x="627011" y="4536086"/>
            <a:ext cx="720000" cy="720000"/>
            <a:chOff x="4050673" y="4229298"/>
            <a:chExt cx="720000" cy="720000"/>
          </a:xfrm>
        </p:grpSpPr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8764B271-678F-0B97-5A03-EC8BB1F1CCBD}"/>
                </a:ext>
              </a:extLst>
            </p:cNvPr>
            <p:cNvSpPr/>
            <p:nvPr/>
          </p:nvSpPr>
          <p:spPr>
            <a:xfrm>
              <a:off x="4050673" y="4229298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="" xmlns:a16="http://schemas.microsoft.com/office/drawing/2014/main" id="{E841F6FD-E8A2-8DBB-915E-415172E92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5888" y="4324134"/>
              <a:ext cx="489570" cy="489570"/>
            </a:xfrm>
            <a:prstGeom prst="rect">
              <a:avLst/>
            </a:prstGeom>
          </p:spPr>
        </p:pic>
      </p:grpSp>
      <p:grpSp>
        <p:nvGrpSpPr>
          <p:cNvPr id="52" name="그룹 961">
            <a:extLst>
              <a:ext uri="{FF2B5EF4-FFF2-40B4-BE49-F238E27FC236}">
                <a16:creationId xmlns="" xmlns:a16="http://schemas.microsoft.com/office/drawing/2014/main" id="{D124FC9C-7FDE-F620-BF7F-7DCF77EF1891}"/>
              </a:ext>
            </a:extLst>
          </p:cNvPr>
          <p:cNvGrpSpPr/>
          <p:nvPr/>
        </p:nvGrpSpPr>
        <p:grpSpPr>
          <a:xfrm>
            <a:off x="627011" y="8490066"/>
            <a:ext cx="720000" cy="720000"/>
            <a:chOff x="4504700" y="8329719"/>
            <a:chExt cx="720000" cy="720000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A1B9997D-75C9-0696-7CA3-91BA109CA34D}"/>
                </a:ext>
              </a:extLst>
            </p:cNvPr>
            <p:cNvSpPr/>
            <p:nvPr/>
          </p:nvSpPr>
          <p:spPr>
            <a:xfrm>
              <a:off x="4504700" y="8329719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6E30E225-B37B-618B-9557-935E696CA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31065" y="8450187"/>
              <a:ext cx="587410" cy="479063"/>
            </a:xfrm>
            <a:prstGeom prst="rect">
              <a:avLst/>
            </a:prstGeom>
          </p:spPr>
        </p:pic>
      </p:grp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7060C6-1F71-BBBE-9FD5-788C3B1DA5FC}"/>
              </a:ext>
            </a:extLst>
          </p:cNvPr>
          <p:cNvSpPr txBox="1"/>
          <p:nvPr/>
        </p:nvSpPr>
        <p:spPr>
          <a:xfrm>
            <a:off x="2700000" y="540000"/>
            <a:ext cx="652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sz="3000" dirty="0">
                <a:latin typeface="굴림" panose="020B0600000101010101" pitchFamily="50" charset="-127"/>
                <a:ea typeface="굴림" panose="020B0600000101010101" pitchFamily="50" charset="-127"/>
              </a:rPr>
              <a:t>프로젝트 현황</a:t>
            </a:r>
            <a:r>
              <a:rPr lang="en-US" altLang="ko-KR" sz="3000" dirty="0">
                <a:latin typeface="굴림" panose="020B0600000101010101" pitchFamily="50" charset="-127"/>
                <a:ea typeface="굴림" panose="020B0600000101010101" pitchFamily="50" charset="-127"/>
              </a:rPr>
              <a:t> – (5) </a:t>
            </a:r>
            <a:r>
              <a:rPr lang="ko-KR" altLang="en-US" sz="3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판매자 메뉴</a:t>
            </a:r>
            <a:endParaRPr lang="en-US" altLang="ko-KR" sz="3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="" xmlns:a16="http://schemas.microsoft.com/office/drawing/2014/main" id="{4A760B7B-2E38-EBA4-4D76-11FFDDBBFE52}"/>
              </a:ext>
            </a:extLst>
          </p:cNvPr>
          <p:cNvSpPr/>
          <p:nvPr/>
        </p:nvSpPr>
        <p:spPr>
          <a:xfrm>
            <a:off x="4000464" y="2786046"/>
            <a:ext cx="11144328" cy="4643470"/>
          </a:xfrm>
          <a:prstGeom prst="roundRect">
            <a:avLst>
              <a:gd name="adj" fmla="val 2822"/>
            </a:avLst>
          </a:prstGeom>
          <a:noFill/>
          <a:ln w="1270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="" xmlns:a16="http://schemas.microsoft.com/office/drawing/2014/main" id="{FF719871-3727-449A-6588-CFAED7CDD018}"/>
              </a:ext>
            </a:extLst>
          </p:cNvPr>
          <p:cNvSpPr/>
          <p:nvPr/>
        </p:nvSpPr>
        <p:spPr>
          <a:xfrm>
            <a:off x="5214910" y="3571864"/>
            <a:ext cx="2928958" cy="928694"/>
          </a:xfrm>
          <a:prstGeom prst="roundRect">
            <a:avLst/>
          </a:prstGeom>
          <a:noFill/>
          <a:ln w="63500">
            <a:solidFill>
              <a:srgbClr val="FF81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2" name="사각형: 둥근 모서리 115">
            <a:extLst>
              <a:ext uri="{FF2B5EF4-FFF2-40B4-BE49-F238E27FC236}">
                <a16:creationId xmlns="" xmlns:a16="http://schemas.microsoft.com/office/drawing/2014/main" id="{2DF8D7B1-D194-77A3-2F7C-8583D91313BB}"/>
              </a:ext>
            </a:extLst>
          </p:cNvPr>
          <p:cNvSpPr/>
          <p:nvPr/>
        </p:nvSpPr>
        <p:spPr>
          <a:xfrm>
            <a:off x="8286744" y="3143236"/>
            <a:ext cx="4069802" cy="1352479"/>
          </a:xfrm>
          <a:prstGeom prst="round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600" dirty="0" smtClean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</a:t>
            </a:r>
            <a:r>
              <a:rPr lang="ko-KR" altLang="en-US" sz="1600" dirty="0" smtClean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색</a:t>
            </a:r>
            <a:r>
              <a:rPr lang="ko-KR" altLang="en-US" sz="1600" dirty="0" smtClean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버튼</a:t>
            </a: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판매자가 등록한 제품 검색</a:t>
            </a: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848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15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512" y="5721852"/>
            <a:ext cx="1006999" cy="1006999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24F8F232-33E9-DBE9-99E7-32F394786B60}"/>
              </a:ext>
            </a:extLst>
          </p:cNvPr>
          <p:cNvGrpSpPr/>
          <p:nvPr/>
        </p:nvGrpSpPr>
        <p:grpSpPr>
          <a:xfrm>
            <a:off x="249440" y="2949765"/>
            <a:ext cx="2258470" cy="1266792"/>
            <a:chOff x="214665" y="1518039"/>
            <a:chExt cx="2258470" cy="1571737"/>
          </a:xfrm>
        </p:grpSpPr>
        <p:grpSp>
          <p:nvGrpSpPr>
            <p:cNvPr id="71" name="그룹 1003">
              <a:extLst>
                <a:ext uri="{FF2B5EF4-FFF2-40B4-BE49-F238E27FC236}">
                  <a16:creationId xmlns="" xmlns:a16="http://schemas.microsoft.com/office/drawing/2014/main" id="{E55076E4-8593-ECF4-D376-656F46584C4C}"/>
                </a:ext>
              </a:extLst>
            </p:cNvPr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73" name="Object 8">
                <a:extLst>
                  <a:ext uri="{FF2B5EF4-FFF2-40B4-BE49-F238E27FC236}">
                    <a16:creationId xmlns="" xmlns:a16="http://schemas.microsoft.com/office/drawing/2014/main" id="{C3278395-84DC-5DAC-75FD-440CD6521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72" name="Object 11">
              <a:extLst>
                <a:ext uri="{FF2B5EF4-FFF2-40B4-BE49-F238E27FC236}">
                  <a16:creationId xmlns="" xmlns:a16="http://schemas.microsoft.com/office/drawing/2014/main" id="{6FE4003D-686C-DAE2-E60F-91A99CAD0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085329B6-7F32-C123-C075-C78EF7F61922}"/>
              </a:ext>
            </a:extLst>
          </p:cNvPr>
          <p:cNvGrpSpPr/>
          <p:nvPr/>
        </p:nvGrpSpPr>
        <p:grpSpPr>
          <a:xfrm>
            <a:off x="249440" y="1633784"/>
            <a:ext cx="2258470" cy="1266792"/>
            <a:chOff x="214665" y="1518039"/>
            <a:chExt cx="2258470" cy="157173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DD6A0809-9551-C2D3-8787-F842D667A716}"/>
              </a:ext>
            </a:extLst>
          </p:cNvPr>
          <p:cNvGrpSpPr/>
          <p:nvPr/>
        </p:nvGrpSpPr>
        <p:grpSpPr>
          <a:xfrm>
            <a:off x="249440" y="6897708"/>
            <a:ext cx="2258470" cy="1266792"/>
            <a:chOff x="265987" y="1633784"/>
            <a:chExt cx="2258470" cy="1266792"/>
          </a:xfrm>
        </p:grpSpPr>
        <p:grpSp>
          <p:nvGrpSpPr>
            <p:cNvPr id="91" name="그룹 90">
              <a:extLst>
                <a:ext uri="{FF2B5EF4-FFF2-40B4-BE49-F238E27FC236}">
                  <a16:creationId xmlns="" xmlns:a16="http://schemas.microsoft.com/office/drawing/2014/main" id="{05EEB148-479D-8D50-50BD-AEB7E8D813BC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95" name="그룹 1003">
                <a:extLst>
                  <a:ext uri="{FF2B5EF4-FFF2-40B4-BE49-F238E27FC236}">
                    <a16:creationId xmlns="" xmlns:a16="http://schemas.microsoft.com/office/drawing/2014/main" id="{DD88300F-FF39-5F3B-3185-78E91A3F5F1C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97" name="Object 8">
                  <a:extLst>
                    <a:ext uri="{FF2B5EF4-FFF2-40B4-BE49-F238E27FC236}">
                      <a16:creationId xmlns="" xmlns:a16="http://schemas.microsoft.com/office/drawing/2014/main" id="{B9EE942D-11D8-D80C-CDAF-3716C19A12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96" name="Object 11">
                <a:extLst>
                  <a:ext uri="{FF2B5EF4-FFF2-40B4-BE49-F238E27FC236}">
                    <a16:creationId xmlns="" xmlns:a16="http://schemas.microsoft.com/office/drawing/2014/main" id="{1203C55D-4D18-0002-B938-CED1D8966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92" name="그룹 91">
              <a:extLst>
                <a:ext uri="{FF2B5EF4-FFF2-40B4-BE49-F238E27FC236}">
                  <a16:creationId xmlns="" xmlns:a16="http://schemas.microsoft.com/office/drawing/2014/main" id="{2FD18B24-14BD-F151-8522-B2CAA7AFF19E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93" name="타원 92">
                <a:extLst>
                  <a:ext uri="{FF2B5EF4-FFF2-40B4-BE49-F238E27FC236}">
                    <a16:creationId xmlns="" xmlns:a16="http://schemas.microsoft.com/office/drawing/2014/main" id="{B93940F3-40D6-8509-E843-7108DD981ECC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94" name="Object 12">
                <a:extLst>
                  <a:ext uri="{FF2B5EF4-FFF2-40B4-BE49-F238E27FC236}">
                    <a16:creationId xmlns="" xmlns:a16="http://schemas.microsoft.com/office/drawing/2014/main" id="{5A841BB6-3B6A-13BD-BAD5-F1AFF5532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5DBFF021-856E-0CFA-FA59-5C1401560AD0}"/>
              </a:ext>
            </a:extLst>
          </p:cNvPr>
          <p:cNvGrpSpPr/>
          <p:nvPr/>
        </p:nvGrpSpPr>
        <p:grpSpPr>
          <a:xfrm>
            <a:off x="249440" y="4265746"/>
            <a:ext cx="2258470" cy="1266792"/>
            <a:chOff x="265987" y="1633784"/>
            <a:chExt cx="2258470" cy="1266792"/>
          </a:xfrm>
        </p:grpSpPr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7CB89DB2-D9AF-A18F-EEF6-4B987ED8D48E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79" name="그룹 1003">
                <a:extLst>
                  <a:ext uri="{FF2B5EF4-FFF2-40B4-BE49-F238E27FC236}">
                    <a16:creationId xmlns="" xmlns:a16="http://schemas.microsoft.com/office/drawing/2014/main" id="{A89EE4FE-6DF3-1276-084C-416221A5CC2C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81" name="Object 8">
                  <a:extLst>
                    <a:ext uri="{FF2B5EF4-FFF2-40B4-BE49-F238E27FC236}">
                      <a16:creationId xmlns="" xmlns:a16="http://schemas.microsoft.com/office/drawing/2014/main" id="{D2FD5B73-FEFD-D0B6-56CB-42C62A5F4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80" name="Object 11">
                <a:extLst>
                  <a:ext uri="{FF2B5EF4-FFF2-40B4-BE49-F238E27FC236}">
                    <a16:creationId xmlns="" xmlns:a16="http://schemas.microsoft.com/office/drawing/2014/main" id="{924F7FFA-351B-E4F8-7A59-7CE1296ACF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08ADA1C8-A145-D230-45B9-52C465ADD0EF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77" name="타원 76">
                <a:extLst>
                  <a:ext uri="{FF2B5EF4-FFF2-40B4-BE49-F238E27FC236}">
                    <a16:creationId xmlns="" xmlns:a16="http://schemas.microsoft.com/office/drawing/2014/main" id="{E98865E4-31E5-5260-1653-1C2737C596B2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78" name="Object 12">
                <a:extLst>
                  <a:ext uri="{FF2B5EF4-FFF2-40B4-BE49-F238E27FC236}">
                    <a16:creationId xmlns="" xmlns:a16="http://schemas.microsoft.com/office/drawing/2014/main" id="{F953075B-1EC5-96A9-E035-FA404C2A0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91805227-00EB-865D-66AD-C59603D86781}"/>
              </a:ext>
            </a:extLst>
          </p:cNvPr>
          <p:cNvGrpSpPr/>
          <p:nvPr/>
        </p:nvGrpSpPr>
        <p:grpSpPr>
          <a:xfrm>
            <a:off x="249440" y="8213689"/>
            <a:ext cx="2258470" cy="1266792"/>
            <a:chOff x="265987" y="1633784"/>
            <a:chExt cx="2258470" cy="1266792"/>
          </a:xfrm>
        </p:grpSpPr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B91EE3A2-2934-8480-A16C-99B71B72F179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103" name="그룹 1003">
                <a:extLst>
                  <a:ext uri="{FF2B5EF4-FFF2-40B4-BE49-F238E27FC236}">
                    <a16:creationId xmlns="" xmlns:a16="http://schemas.microsoft.com/office/drawing/2014/main" id="{1E76178E-DADB-3508-D2D1-031720B3F84A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105" name="Object 8">
                  <a:extLst>
                    <a:ext uri="{FF2B5EF4-FFF2-40B4-BE49-F238E27FC236}">
                      <a16:creationId xmlns="" xmlns:a16="http://schemas.microsoft.com/office/drawing/2014/main" id="{D3FD6070-5BB2-0D62-2242-D2320362DB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104" name="Object 11">
                <a:extLst>
                  <a:ext uri="{FF2B5EF4-FFF2-40B4-BE49-F238E27FC236}">
                    <a16:creationId xmlns="" xmlns:a16="http://schemas.microsoft.com/office/drawing/2014/main" id="{F50C0861-A442-258C-9302-DBBEADBBC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100" name="그룹 99">
              <a:extLst>
                <a:ext uri="{FF2B5EF4-FFF2-40B4-BE49-F238E27FC236}">
                  <a16:creationId xmlns="" xmlns:a16="http://schemas.microsoft.com/office/drawing/2014/main" id="{A1D23004-EC7A-0B3E-CE34-AA4D9C0E020D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101" name="타원 100">
                <a:extLst>
                  <a:ext uri="{FF2B5EF4-FFF2-40B4-BE49-F238E27FC236}">
                    <a16:creationId xmlns="" xmlns:a16="http://schemas.microsoft.com/office/drawing/2014/main" id="{07553E53-382F-1752-8A24-661532BB5FDA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102" name="Object 12">
                <a:extLst>
                  <a:ext uri="{FF2B5EF4-FFF2-40B4-BE49-F238E27FC236}">
                    <a16:creationId xmlns="" xmlns:a16="http://schemas.microsoft.com/office/drawing/2014/main" id="{E43A979F-D1CF-3392-1D77-714AA62D5C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  <a:solidFill>
            <a:srgbClr val="66FFFF"/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9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  <a:grpFill/>
          </p:spPr>
        </p:pic>
      </p:grpSp>
      <p:grpSp>
        <p:nvGrpSpPr>
          <p:cNvPr id="1002" name="그룹 1002"/>
          <p:cNvGrpSpPr/>
          <p:nvPr/>
        </p:nvGrpSpPr>
        <p:grpSpPr>
          <a:xfrm>
            <a:off x="775186" y="602805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7548E384-198E-F3CC-024E-0525758AE028}"/>
              </a:ext>
            </a:extLst>
          </p:cNvPr>
          <p:cNvGrpSpPr/>
          <p:nvPr/>
        </p:nvGrpSpPr>
        <p:grpSpPr>
          <a:xfrm>
            <a:off x="630126" y="1910236"/>
            <a:ext cx="713773" cy="713888"/>
            <a:chOff x="2598479" y="877368"/>
            <a:chExt cx="713773" cy="713888"/>
          </a:xfrm>
        </p:grpSpPr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877DC774-D555-4671-545B-7541CB58917D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980" name="그룹 979">
            <a:extLst>
              <a:ext uri="{FF2B5EF4-FFF2-40B4-BE49-F238E27FC236}">
                <a16:creationId xmlns="" xmlns:a16="http://schemas.microsoft.com/office/drawing/2014/main" id="{D63FA840-CABB-C746-DC8E-DE5F0FA293A9}"/>
              </a:ext>
            </a:extLst>
          </p:cNvPr>
          <p:cNvGrpSpPr/>
          <p:nvPr/>
        </p:nvGrpSpPr>
        <p:grpSpPr>
          <a:xfrm>
            <a:off x="627011" y="1877578"/>
            <a:ext cx="720000" cy="720000"/>
            <a:chOff x="4711966" y="2079839"/>
            <a:chExt cx="720000" cy="720000"/>
          </a:xfrm>
        </p:grpSpPr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195ABF67-66D8-EF14-4891-883E58D79B25}"/>
                </a:ext>
              </a:extLst>
            </p:cNvPr>
            <p:cNvSpPr/>
            <p:nvPr/>
          </p:nvSpPr>
          <p:spPr>
            <a:xfrm>
              <a:off x="4711966" y="2079839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  <a:effectLst>
              <a:outerShdw blurRad="50800" dist="50800" dir="5400000" sx="2000" sy="2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62" name="Object 12">
              <a:extLst>
                <a:ext uri="{FF2B5EF4-FFF2-40B4-BE49-F238E27FC236}">
                  <a16:creationId xmlns="" xmlns:a16="http://schemas.microsoft.com/office/drawing/2014/main" id="{72F7EFCD-3132-3079-0741-B975DEC9F32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1" cstate="print">
              <a:biLevel thresh="25000"/>
            </a:blip>
            <a:stretch>
              <a:fillRect/>
            </a:stretch>
          </p:blipFill>
          <p:spPr>
            <a:xfrm>
              <a:off x="4720966" y="2093254"/>
              <a:ext cx="702000" cy="702000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A047EF07-4BD6-963A-FD60-68343A45DE92}"/>
              </a:ext>
            </a:extLst>
          </p:cNvPr>
          <p:cNvGrpSpPr/>
          <p:nvPr/>
        </p:nvGrpSpPr>
        <p:grpSpPr>
          <a:xfrm>
            <a:off x="249440" y="5581727"/>
            <a:ext cx="2258470" cy="1266792"/>
            <a:chOff x="214665" y="1518039"/>
            <a:chExt cx="2258470" cy="1571737"/>
          </a:xfrm>
        </p:grpSpPr>
        <p:grpSp>
          <p:nvGrpSpPr>
            <p:cNvPr id="87" name="그룹 1003">
              <a:extLst>
                <a:ext uri="{FF2B5EF4-FFF2-40B4-BE49-F238E27FC236}">
                  <a16:creationId xmlns="" xmlns:a16="http://schemas.microsoft.com/office/drawing/2014/main" id="{C19A4BAE-182C-DE07-3E1F-FAAC3FB87729}"/>
                </a:ext>
              </a:extLst>
            </p:cNvPr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89" name="Object 8">
                <a:extLst>
                  <a:ext uri="{FF2B5EF4-FFF2-40B4-BE49-F238E27FC236}">
                    <a16:creationId xmlns="" xmlns:a16="http://schemas.microsoft.com/office/drawing/2014/main" id="{7CA85E2C-6C66-A3A9-1872-4AFC5F11E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88" name="Object 11">
              <a:extLst>
                <a:ext uri="{FF2B5EF4-FFF2-40B4-BE49-F238E27FC236}">
                  <a16:creationId xmlns="" xmlns:a16="http://schemas.microsoft.com/office/drawing/2014/main" id="{1429CA85-341A-3A83-86F1-26A95A484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1582AF83-4A8E-A4C1-CC70-B178ABF13BD6}"/>
              </a:ext>
            </a:extLst>
          </p:cNvPr>
          <p:cNvGrpSpPr/>
          <p:nvPr/>
        </p:nvGrpSpPr>
        <p:grpSpPr>
          <a:xfrm>
            <a:off x="668014" y="5858179"/>
            <a:ext cx="713773" cy="713888"/>
            <a:chOff x="2598479" y="877368"/>
            <a:chExt cx="713773" cy="713888"/>
          </a:xfrm>
        </p:grpSpPr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EBFE4ABA-966E-C81D-7B61-00CBEDFDA633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86" name="Object 12">
              <a:extLst>
                <a:ext uri="{FF2B5EF4-FFF2-40B4-BE49-F238E27FC236}">
                  <a16:creationId xmlns="" xmlns:a16="http://schemas.microsoft.com/office/drawing/2014/main" id="{7D2916E9-DADC-F02B-1A78-34B9CEF1F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A8F347BA-3A38-7275-D221-1E22ECCB341B}"/>
              </a:ext>
            </a:extLst>
          </p:cNvPr>
          <p:cNvGrpSpPr/>
          <p:nvPr/>
        </p:nvGrpSpPr>
        <p:grpSpPr>
          <a:xfrm>
            <a:off x="627012" y="7168048"/>
            <a:ext cx="720000" cy="720000"/>
            <a:chOff x="5400097" y="7692299"/>
            <a:chExt cx="720000" cy="720000"/>
          </a:xfrm>
        </p:grpSpPr>
        <p:sp>
          <p:nvSpPr>
            <p:cNvPr id="112" name="타원 111">
              <a:extLst>
                <a:ext uri="{FF2B5EF4-FFF2-40B4-BE49-F238E27FC236}">
                  <a16:creationId xmlns="" xmlns:a16="http://schemas.microsoft.com/office/drawing/2014/main" id="{7DE1560F-83FF-BD98-CED9-62927BA2EFB7}"/>
                </a:ext>
              </a:extLst>
            </p:cNvPr>
            <p:cNvSpPr/>
            <p:nvPr/>
          </p:nvSpPr>
          <p:spPr>
            <a:xfrm>
              <a:off x="5400097" y="7692299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="" xmlns:a16="http://schemas.microsoft.com/office/drawing/2014/main" id="{B89C7370-5B09-00EE-396C-089F4F55DCF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26548" y="7780499"/>
              <a:ext cx="500400" cy="543600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176F425D-CAE9-A3D3-31F5-74029082187D}"/>
              </a:ext>
            </a:extLst>
          </p:cNvPr>
          <p:cNvGrpSpPr/>
          <p:nvPr/>
        </p:nvGrpSpPr>
        <p:grpSpPr>
          <a:xfrm>
            <a:off x="627012" y="4542198"/>
            <a:ext cx="720000" cy="720000"/>
            <a:chOff x="4048516" y="4949298"/>
            <a:chExt cx="720000" cy="720000"/>
          </a:xfrm>
        </p:grpSpPr>
        <p:sp>
          <p:nvSpPr>
            <p:cNvPr id="110" name="타원 109">
              <a:extLst>
                <a:ext uri="{FF2B5EF4-FFF2-40B4-BE49-F238E27FC236}">
                  <a16:creationId xmlns="" xmlns:a16="http://schemas.microsoft.com/office/drawing/2014/main" id="{11B13232-950C-B389-7257-0B7B049A5381}"/>
                </a:ext>
              </a:extLst>
            </p:cNvPr>
            <p:cNvSpPr/>
            <p:nvPr/>
          </p:nvSpPr>
          <p:spPr>
            <a:xfrm>
              <a:off x="4048516" y="4949298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496C4B64-042B-9D1E-F3BC-233E5BAFF0BF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5888" y="5044134"/>
              <a:ext cx="489600" cy="489600"/>
            </a:xfrm>
            <a:prstGeom prst="rect">
              <a:avLst/>
            </a:prstGeom>
          </p:spPr>
        </p:pic>
      </p:grpSp>
      <p:grpSp>
        <p:nvGrpSpPr>
          <p:cNvPr id="961" name="그룹 960">
            <a:extLst>
              <a:ext uri="{FF2B5EF4-FFF2-40B4-BE49-F238E27FC236}">
                <a16:creationId xmlns="" xmlns:a16="http://schemas.microsoft.com/office/drawing/2014/main" id="{450F59F3-66E3-83D6-3093-2E31FBCD54AC}"/>
              </a:ext>
            </a:extLst>
          </p:cNvPr>
          <p:cNvGrpSpPr/>
          <p:nvPr/>
        </p:nvGrpSpPr>
        <p:grpSpPr>
          <a:xfrm>
            <a:off x="627012" y="8490141"/>
            <a:ext cx="720000" cy="720000"/>
            <a:chOff x="4498475" y="9049718"/>
            <a:chExt cx="720000" cy="720000"/>
          </a:xfrm>
        </p:grpSpPr>
        <p:sp>
          <p:nvSpPr>
            <p:cNvPr id="111" name="타원 110">
              <a:extLst>
                <a:ext uri="{FF2B5EF4-FFF2-40B4-BE49-F238E27FC236}">
                  <a16:creationId xmlns="" xmlns:a16="http://schemas.microsoft.com/office/drawing/2014/main" id="{2E3F5813-CCDB-B02A-1D6A-7770A6AC2142}"/>
                </a:ext>
              </a:extLst>
            </p:cNvPr>
            <p:cNvSpPr/>
            <p:nvPr/>
          </p:nvSpPr>
          <p:spPr>
            <a:xfrm>
              <a:off x="4498475" y="9049718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60" name="그림 959">
              <a:extLst>
                <a:ext uri="{FF2B5EF4-FFF2-40B4-BE49-F238E27FC236}">
                  <a16:creationId xmlns="" xmlns:a16="http://schemas.microsoft.com/office/drawing/2014/main" id="{599EA672-8A07-622F-8B3E-B673B354A31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25163" y="9170187"/>
              <a:ext cx="586800" cy="4788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4CCC5433-7F71-30B2-310D-72F65277A216}"/>
              </a:ext>
            </a:extLst>
          </p:cNvPr>
          <p:cNvGrpSpPr/>
          <p:nvPr/>
        </p:nvGrpSpPr>
        <p:grpSpPr>
          <a:xfrm>
            <a:off x="668014" y="3226217"/>
            <a:ext cx="713773" cy="713888"/>
            <a:chOff x="2598479" y="877368"/>
            <a:chExt cx="713773" cy="713888"/>
          </a:xfrm>
        </p:grpSpPr>
        <p:sp>
          <p:nvSpPr>
            <p:cNvPr id="69" name="타원 68">
              <a:extLst>
                <a:ext uri="{FF2B5EF4-FFF2-40B4-BE49-F238E27FC236}">
                  <a16:creationId xmlns="" xmlns:a16="http://schemas.microsoft.com/office/drawing/2014/main" id="{ABE1613E-5B00-512A-3BEB-C2C58734197D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70" name="Object 12">
              <a:extLst>
                <a:ext uri="{FF2B5EF4-FFF2-40B4-BE49-F238E27FC236}">
                  <a16:creationId xmlns="" xmlns:a16="http://schemas.microsoft.com/office/drawing/2014/main" id="{04DBF307-8A3A-A75B-C6A4-4C027F8DD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971" name="그룹 970">
            <a:extLst>
              <a:ext uri="{FF2B5EF4-FFF2-40B4-BE49-F238E27FC236}">
                <a16:creationId xmlns="" xmlns:a16="http://schemas.microsoft.com/office/drawing/2014/main" id="{FDADA323-B704-81D9-8A0D-381F1B89B80F}"/>
              </a:ext>
            </a:extLst>
          </p:cNvPr>
          <p:cNvGrpSpPr/>
          <p:nvPr/>
        </p:nvGrpSpPr>
        <p:grpSpPr>
          <a:xfrm>
            <a:off x="607494" y="3200872"/>
            <a:ext cx="759037" cy="764577"/>
            <a:chOff x="5363027" y="3041523"/>
            <a:chExt cx="759037" cy="764577"/>
          </a:xfrm>
        </p:grpSpPr>
        <p:sp>
          <p:nvSpPr>
            <p:cNvPr id="113" name="타원 112">
              <a:extLst>
                <a:ext uri="{FF2B5EF4-FFF2-40B4-BE49-F238E27FC236}">
                  <a16:creationId xmlns="" xmlns:a16="http://schemas.microsoft.com/office/drawing/2014/main" id="{07401CB6-3108-014D-9493-3B79E45FA716}"/>
                </a:ext>
              </a:extLst>
            </p:cNvPr>
            <p:cNvSpPr/>
            <p:nvPr/>
          </p:nvSpPr>
          <p:spPr>
            <a:xfrm>
              <a:off x="5374499" y="3086100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70" name="그림 969">
              <a:extLst>
                <a:ext uri="{FF2B5EF4-FFF2-40B4-BE49-F238E27FC236}">
                  <a16:creationId xmlns="" xmlns:a16="http://schemas.microsoft.com/office/drawing/2014/main" id="{000A2A3F-1D38-8BB2-679E-29A415BCA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363027" y="3041523"/>
              <a:ext cx="759037" cy="759037"/>
            </a:xfrm>
            <a:prstGeom prst="rect">
              <a:avLst/>
            </a:prstGeom>
          </p:spPr>
        </p:pic>
      </p:grpSp>
      <p:grpSp>
        <p:nvGrpSpPr>
          <p:cNvPr id="977" name="그룹 976">
            <a:extLst>
              <a:ext uri="{FF2B5EF4-FFF2-40B4-BE49-F238E27FC236}">
                <a16:creationId xmlns="" xmlns:a16="http://schemas.microsoft.com/office/drawing/2014/main" id="{36A65D58-5F62-1613-48A5-B8D31B75A9F2}"/>
              </a:ext>
            </a:extLst>
          </p:cNvPr>
          <p:cNvGrpSpPr/>
          <p:nvPr/>
        </p:nvGrpSpPr>
        <p:grpSpPr>
          <a:xfrm>
            <a:off x="497868" y="5737552"/>
            <a:ext cx="978289" cy="975600"/>
            <a:chOff x="10591800" y="3893976"/>
            <a:chExt cx="978289" cy="975600"/>
          </a:xfrm>
        </p:grpSpPr>
        <p:sp>
          <p:nvSpPr>
            <p:cNvPr id="108" name="타원 107">
              <a:extLst>
                <a:ext uri="{FF2B5EF4-FFF2-40B4-BE49-F238E27FC236}">
                  <a16:creationId xmlns="" xmlns:a16="http://schemas.microsoft.com/office/drawing/2014/main" id="{CED31EF3-6493-1F4A-BC52-8B3899C48139}"/>
                </a:ext>
              </a:extLst>
            </p:cNvPr>
            <p:cNvSpPr/>
            <p:nvPr/>
          </p:nvSpPr>
          <p:spPr>
            <a:xfrm>
              <a:off x="10735298" y="4023925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74" name="그림 973">
              <a:extLst>
                <a:ext uri="{FF2B5EF4-FFF2-40B4-BE49-F238E27FC236}">
                  <a16:creationId xmlns="" xmlns:a16="http://schemas.microsoft.com/office/drawing/2014/main" id="{557E2618-A2A8-7D00-A9C4-D5B33B20D11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91800" y="3893976"/>
              <a:ext cx="978289" cy="975600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="" xmlns:a16="http://schemas.microsoft.com/office/drawing/2014/main" id="{76A28E67-D02B-C0CC-BE90-D4C1815E584A}"/>
                </a:ext>
              </a:extLst>
            </p:cNvPr>
            <p:cNvSpPr/>
            <p:nvPr/>
          </p:nvSpPr>
          <p:spPr>
            <a:xfrm>
              <a:off x="10746599" y="4041925"/>
              <a:ext cx="684000" cy="684000"/>
            </a:xfrm>
            <a:prstGeom prst="ellipse">
              <a:avLst/>
            </a:prstGeom>
            <a:noFill/>
            <a:ln w="63500"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77308E78-D5F7-8850-95A7-497E5A654027}"/>
              </a:ext>
            </a:extLst>
          </p:cNvPr>
          <p:cNvGrpSpPr/>
          <p:nvPr/>
        </p:nvGrpSpPr>
        <p:grpSpPr>
          <a:xfrm>
            <a:off x="625211" y="3226239"/>
            <a:ext cx="723600" cy="727200"/>
            <a:chOff x="5486400" y="3012371"/>
            <a:chExt cx="720000" cy="72394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486400" y="3012371"/>
              <a:ext cx="720000" cy="720000"/>
              <a:chOff x="655932" y="3802221"/>
              <a:chExt cx="662163" cy="66216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7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55932" y="3802221"/>
                <a:ext cx="662163" cy="662163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C98D013F-9D2E-3545-7B7C-CB61999F9834}"/>
                </a:ext>
              </a:extLst>
            </p:cNvPr>
            <p:cNvSpPr/>
            <p:nvPr/>
          </p:nvSpPr>
          <p:spPr>
            <a:xfrm>
              <a:off x="5486400" y="3016320"/>
              <a:ext cx="720000" cy="720000"/>
            </a:xfrm>
            <a:prstGeom prst="ellipse">
              <a:avLst/>
            </a:prstGeom>
            <a:noFill/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B0412AA9-A1E2-445E-8270-B45B02AFDDAB}"/>
              </a:ext>
            </a:extLst>
          </p:cNvPr>
          <p:cNvGrpSpPr/>
          <p:nvPr/>
        </p:nvGrpSpPr>
        <p:grpSpPr>
          <a:xfrm>
            <a:off x="627011" y="7174686"/>
            <a:ext cx="720000" cy="720000"/>
            <a:chOff x="5400097" y="6972300"/>
            <a:chExt cx="720000" cy="720000"/>
          </a:xfrm>
        </p:grpSpPr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A94E3100-01C3-BAA7-31F4-9E1B344ACF51}"/>
                </a:ext>
              </a:extLst>
            </p:cNvPr>
            <p:cNvSpPr/>
            <p:nvPr/>
          </p:nvSpPr>
          <p:spPr>
            <a:xfrm>
              <a:off x="5400097" y="69723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F3891D3E-65DB-343E-B516-D22077B38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28005" y="7060615"/>
              <a:ext cx="498943" cy="543369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7F10AAA4-D619-DA5D-7C0E-8BAB6BBA4A99}"/>
              </a:ext>
            </a:extLst>
          </p:cNvPr>
          <p:cNvGrpSpPr/>
          <p:nvPr/>
        </p:nvGrpSpPr>
        <p:grpSpPr>
          <a:xfrm>
            <a:off x="627011" y="4536086"/>
            <a:ext cx="720000" cy="720000"/>
            <a:chOff x="4050673" y="4229298"/>
            <a:chExt cx="720000" cy="720000"/>
          </a:xfrm>
        </p:grpSpPr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8764B271-678F-0B97-5A03-EC8BB1F1CCBD}"/>
                </a:ext>
              </a:extLst>
            </p:cNvPr>
            <p:cNvSpPr/>
            <p:nvPr/>
          </p:nvSpPr>
          <p:spPr>
            <a:xfrm>
              <a:off x="4050673" y="4229298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="" xmlns:a16="http://schemas.microsoft.com/office/drawing/2014/main" id="{E841F6FD-E8A2-8DBB-915E-415172E92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5888" y="4324134"/>
              <a:ext cx="489570" cy="489570"/>
            </a:xfrm>
            <a:prstGeom prst="rect">
              <a:avLst/>
            </a:prstGeom>
          </p:spPr>
        </p:pic>
      </p:grpSp>
      <p:grpSp>
        <p:nvGrpSpPr>
          <p:cNvPr id="962" name="그룹 961">
            <a:extLst>
              <a:ext uri="{FF2B5EF4-FFF2-40B4-BE49-F238E27FC236}">
                <a16:creationId xmlns="" xmlns:a16="http://schemas.microsoft.com/office/drawing/2014/main" id="{D124FC9C-7FDE-F620-BF7F-7DCF77EF1891}"/>
              </a:ext>
            </a:extLst>
          </p:cNvPr>
          <p:cNvGrpSpPr/>
          <p:nvPr/>
        </p:nvGrpSpPr>
        <p:grpSpPr>
          <a:xfrm>
            <a:off x="627011" y="8490066"/>
            <a:ext cx="720000" cy="720000"/>
            <a:chOff x="4504700" y="8329719"/>
            <a:chExt cx="720000" cy="720000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A1B9997D-75C9-0696-7CA3-91BA109CA34D}"/>
                </a:ext>
              </a:extLst>
            </p:cNvPr>
            <p:cNvSpPr/>
            <p:nvPr/>
          </p:nvSpPr>
          <p:spPr>
            <a:xfrm>
              <a:off x="4504700" y="8329719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6E30E225-B37B-618B-9557-935E696CA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31065" y="8450187"/>
              <a:ext cx="587410" cy="479063"/>
            </a:xfrm>
            <a:prstGeom prst="rect">
              <a:avLst/>
            </a:prstGeom>
          </p:spPr>
        </p:pic>
      </p:grp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7060C6-1F71-BBBE-9FD5-788C3B1DA5FC}"/>
              </a:ext>
            </a:extLst>
          </p:cNvPr>
          <p:cNvSpPr txBox="1"/>
          <p:nvPr/>
        </p:nvSpPr>
        <p:spPr>
          <a:xfrm>
            <a:off x="2700000" y="540000"/>
            <a:ext cx="652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sz="3000" dirty="0">
                <a:latin typeface="굴림" panose="020B0600000101010101" pitchFamily="50" charset="-127"/>
                <a:ea typeface="굴림" panose="020B0600000101010101" pitchFamily="50" charset="-127"/>
              </a:rPr>
              <a:t>프로젝트 현황</a:t>
            </a:r>
            <a:r>
              <a:rPr lang="en-US" altLang="ko-KR" sz="3000" dirty="0">
                <a:latin typeface="굴림" panose="020B0600000101010101" pitchFamily="50" charset="-127"/>
                <a:ea typeface="굴림" panose="020B0600000101010101" pitchFamily="50" charset="-127"/>
              </a:rPr>
              <a:t> – (6) </a:t>
            </a:r>
            <a:r>
              <a:rPr lang="ko-KR" altLang="en-US" sz="3000" dirty="0">
                <a:latin typeface="굴림" panose="020B0600000101010101" pitchFamily="50" charset="-127"/>
                <a:ea typeface="굴림" panose="020B0600000101010101" pitchFamily="50" charset="-127"/>
              </a:rPr>
              <a:t>장바구니 목록</a:t>
            </a:r>
            <a:endParaRPr lang="en-US" altLang="ko-KR" sz="3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 hidden="1">
            <a:extLst>
              <a:ext uri="{FF2B5EF4-FFF2-40B4-BE49-F238E27FC236}">
                <a16:creationId xmlns="" xmlns:a16="http://schemas.microsoft.com/office/drawing/2014/main" id="{8A954185-EBC6-9412-29F0-4ACE40C042A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1424" y="1209530"/>
            <a:ext cx="12233474" cy="72913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B4657B35-B575-D818-A7F2-D7BC2A1FB812}"/>
              </a:ext>
            </a:extLst>
          </p:cNvPr>
          <p:cNvPicPr>
            <a:picLocks/>
          </p:cNvPicPr>
          <p:nvPr/>
        </p:nvPicPr>
        <p:blipFill>
          <a:blip r:embed="rId22"/>
          <a:stretch>
            <a:fillRect/>
          </a:stretch>
        </p:blipFill>
        <p:spPr>
          <a:xfrm>
            <a:off x="3378097" y="1284538"/>
            <a:ext cx="13176000" cy="8496000"/>
          </a:xfrm>
          <a:prstGeom prst="rect">
            <a:avLst/>
          </a:prstGeom>
        </p:spPr>
      </p:pic>
      <p:sp>
        <p:nvSpPr>
          <p:cNvPr id="107" name="사각형: 둥근 모서리 106">
            <a:extLst>
              <a:ext uri="{FF2B5EF4-FFF2-40B4-BE49-F238E27FC236}">
                <a16:creationId xmlns="" xmlns:a16="http://schemas.microsoft.com/office/drawing/2014/main" id="{E9191C11-DD11-BAD9-C93B-0099047A7CDB}"/>
              </a:ext>
            </a:extLst>
          </p:cNvPr>
          <p:cNvSpPr/>
          <p:nvPr/>
        </p:nvSpPr>
        <p:spPr>
          <a:xfrm>
            <a:off x="3352800" y="1261727"/>
            <a:ext cx="13201297" cy="8640000"/>
          </a:xfrm>
          <a:prstGeom prst="roundRect">
            <a:avLst>
              <a:gd name="adj" fmla="val 2822"/>
            </a:avLst>
          </a:prstGeom>
          <a:noFill/>
          <a:ln w="1270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="" xmlns:a16="http://schemas.microsoft.com/office/drawing/2014/main" id="{D8F9E174-499E-40D4-64DE-9D38E3816FA2}"/>
              </a:ext>
            </a:extLst>
          </p:cNvPr>
          <p:cNvSpPr/>
          <p:nvPr/>
        </p:nvSpPr>
        <p:spPr>
          <a:xfrm>
            <a:off x="9891097" y="4415547"/>
            <a:ext cx="1429797" cy="591090"/>
          </a:xfrm>
          <a:prstGeom prst="roundRect">
            <a:avLst/>
          </a:prstGeom>
          <a:noFill/>
          <a:ln w="63500">
            <a:solidFill>
              <a:srgbClr val="FF81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="" xmlns:a16="http://schemas.microsoft.com/office/drawing/2014/main" id="{94C35609-FB03-C1BB-BE7F-3D91F738FE9A}"/>
              </a:ext>
            </a:extLst>
          </p:cNvPr>
          <p:cNvSpPr/>
          <p:nvPr/>
        </p:nvSpPr>
        <p:spPr>
          <a:xfrm>
            <a:off x="5517600" y="3304200"/>
            <a:ext cx="925164" cy="3903772"/>
          </a:xfrm>
          <a:prstGeom prst="roundRect">
            <a:avLst/>
          </a:prstGeom>
          <a:noFill/>
          <a:ln w="63500">
            <a:solidFill>
              <a:srgbClr val="FF81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="" xmlns:a16="http://schemas.microsoft.com/office/drawing/2014/main" id="{2DF8D7B1-D194-77A3-2F7C-8583D91313BB}"/>
              </a:ext>
            </a:extLst>
          </p:cNvPr>
          <p:cNvSpPr/>
          <p:nvPr/>
        </p:nvSpPr>
        <p:spPr>
          <a:xfrm>
            <a:off x="9659965" y="3214829"/>
            <a:ext cx="4069802" cy="1352479"/>
          </a:xfrm>
          <a:prstGeom prst="round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수량 버튼</a:t>
            </a: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수량 증감에 따른 가격의 변동 및 </a:t>
            </a: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DB </a:t>
            </a:r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수정 </a:t>
            </a:r>
            <a:r>
              <a:rPr lang="en-US" altLang="ko-KR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비동기처리</a:t>
            </a:r>
            <a:r>
              <a:rPr lang="en-US" altLang="ko-KR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342900" indent="-342900" algn="ctr">
              <a:buAutoNum type="arabicPeriod"/>
            </a:pP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="" xmlns:a16="http://schemas.microsoft.com/office/drawing/2014/main" id="{297BDD8B-4A7C-215B-B9A0-930E7501D76D}"/>
              </a:ext>
            </a:extLst>
          </p:cNvPr>
          <p:cNvSpPr/>
          <p:nvPr/>
        </p:nvSpPr>
        <p:spPr>
          <a:xfrm>
            <a:off x="3470510" y="3739308"/>
            <a:ext cx="2131195" cy="1793230"/>
          </a:xfrm>
          <a:prstGeom prst="round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체크박스</a:t>
            </a: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체크 유무에 따른</a:t>
            </a: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총합 가격의 변동 및 </a:t>
            </a: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체크 안된 품목에 대한 수정</a:t>
            </a:r>
            <a:r>
              <a:rPr lang="en-US" altLang="ko-KR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결제 방지 기능</a:t>
            </a:r>
            <a:r>
              <a:rPr lang="en-US" altLang="ko-KR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추가</a:t>
            </a: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="" xmlns:a16="http://schemas.microsoft.com/office/drawing/2014/main" id="{71414EA5-164D-8819-074E-4B40E586F5AB}"/>
              </a:ext>
            </a:extLst>
          </p:cNvPr>
          <p:cNvSpPr/>
          <p:nvPr/>
        </p:nvSpPr>
        <p:spPr>
          <a:xfrm>
            <a:off x="13359853" y="3232283"/>
            <a:ext cx="841057" cy="408893"/>
          </a:xfrm>
          <a:prstGeom prst="roundRect">
            <a:avLst/>
          </a:prstGeom>
          <a:noFill/>
          <a:ln w="63500">
            <a:solidFill>
              <a:srgbClr val="FF81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="" xmlns:a16="http://schemas.microsoft.com/office/drawing/2014/main" id="{728E69E8-A38A-5A01-EDC7-8431AC602F0F}"/>
              </a:ext>
            </a:extLst>
          </p:cNvPr>
          <p:cNvSpPr/>
          <p:nvPr/>
        </p:nvSpPr>
        <p:spPr>
          <a:xfrm>
            <a:off x="14200910" y="3222249"/>
            <a:ext cx="2061858" cy="1352479"/>
          </a:xfrm>
          <a:prstGeom prst="round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 버튼</a:t>
            </a: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체크된 품목 삭제</a:t>
            </a: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="" xmlns:a16="http://schemas.microsoft.com/office/drawing/2014/main" id="{7B43D3F1-16B2-3310-B66D-2DB23144C216}"/>
              </a:ext>
            </a:extLst>
          </p:cNvPr>
          <p:cNvSpPr/>
          <p:nvPr/>
        </p:nvSpPr>
        <p:spPr>
          <a:xfrm>
            <a:off x="6610975" y="8330629"/>
            <a:ext cx="6307927" cy="671833"/>
          </a:xfrm>
          <a:prstGeom prst="roundRect">
            <a:avLst/>
          </a:prstGeom>
          <a:noFill/>
          <a:ln w="63500">
            <a:solidFill>
              <a:srgbClr val="FF81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="" xmlns:a16="http://schemas.microsoft.com/office/drawing/2014/main" id="{473B16C1-FBA5-1084-0DEF-00D29E389A39}"/>
              </a:ext>
            </a:extLst>
          </p:cNvPr>
          <p:cNvSpPr/>
          <p:nvPr/>
        </p:nvSpPr>
        <p:spPr>
          <a:xfrm rot="3408177">
            <a:off x="6141277" y="7588153"/>
            <a:ext cx="602974" cy="458664"/>
          </a:xfrm>
          <a:prstGeom prst="rightArrow">
            <a:avLst/>
          </a:pr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1460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15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512" y="5721852"/>
            <a:ext cx="1006999" cy="1006999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24F8F232-33E9-DBE9-99E7-32F394786B60}"/>
              </a:ext>
            </a:extLst>
          </p:cNvPr>
          <p:cNvGrpSpPr/>
          <p:nvPr/>
        </p:nvGrpSpPr>
        <p:grpSpPr>
          <a:xfrm>
            <a:off x="249440" y="2949765"/>
            <a:ext cx="2258470" cy="1266792"/>
            <a:chOff x="214665" y="1518039"/>
            <a:chExt cx="2258470" cy="1571737"/>
          </a:xfrm>
        </p:grpSpPr>
        <p:grpSp>
          <p:nvGrpSpPr>
            <p:cNvPr id="71" name="그룹 1003">
              <a:extLst>
                <a:ext uri="{FF2B5EF4-FFF2-40B4-BE49-F238E27FC236}">
                  <a16:creationId xmlns="" xmlns:a16="http://schemas.microsoft.com/office/drawing/2014/main" id="{E55076E4-8593-ECF4-D376-656F46584C4C}"/>
                </a:ext>
              </a:extLst>
            </p:cNvPr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73" name="Object 8">
                <a:extLst>
                  <a:ext uri="{FF2B5EF4-FFF2-40B4-BE49-F238E27FC236}">
                    <a16:creationId xmlns="" xmlns:a16="http://schemas.microsoft.com/office/drawing/2014/main" id="{C3278395-84DC-5DAC-75FD-440CD6521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72" name="Object 11">
              <a:extLst>
                <a:ext uri="{FF2B5EF4-FFF2-40B4-BE49-F238E27FC236}">
                  <a16:creationId xmlns="" xmlns:a16="http://schemas.microsoft.com/office/drawing/2014/main" id="{6FE4003D-686C-DAE2-E60F-91A99CAD0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085329B6-7F32-C123-C075-C78EF7F61922}"/>
              </a:ext>
            </a:extLst>
          </p:cNvPr>
          <p:cNvGrpSpPr/>
          <p:nvPr/>
        </p:nvGrpSpPr>
        <p:grpSpPr>
          <a:xfrm>
            <a:off x="249440" y="1633784"/>
            <a:ext cx="2258470" cy="1266792"/>
            <a:chOff x="214665" y="1518039"/>
            <a:chExt cx="2258470" cy="157173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DD6A0809-9551-C2D3-8787-F842D667A716}"/>
              </a:ext>
            </a:extLst>
          </p:cNvPr>
          <p:cNvGrpSpPr/>
          <p:nvPr/>
        </p:nvGrpSpPr>
        <p:grpSpPr>
          <a:xfrm>
            <a:off x="249440" y="6897708"/>
            <a:ext cx="2258470" cy="1266792"/>
            <a:chOff x="265987" y="1633784"/>
            <a:chExt cx="2258470" cy="1266792"/>
          </a:xfrm>
        </p:grpSpPr>
        <p:grpSp>
          <p:nvGrpSpPr>
            <p:cNvPr id="91" name="그룹 90">
              <a:extLst>
                <a:ext uri="{FF2B5EF4-FFF2-40B4-BE49-F238E27FC236}">
                  <a16:creationId xmlns="" xmlns:a16="http://schemas.microsoft.com/office/drawing/2014/main" id="{05EEB148-479D-8D50-50BD-AEB7E8D813BC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95" name="그룹 1003">
                <a:extLst>
                  <a:ext uri="{FF2B5EF4-FFF2-40B4-BE49-F238E27FC236}">
                    <a16:creationId xmlns="" xmlns:a16="http://schemas.microsoft.com/office/drawing/2014/main" id="{DD88300F-FF39-5F3B-3185-78E91A3F5F1C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97" name="Object 8">
                  <a:extLst>
                    <a:ext uri="{FF2B5EF4-FFF2-40B4-BE49-F238E27FC236}">
                      <a16:creationId xmlns="" xmlns:a16="http://schemas.microsoft.com/office/drawing/2014/main" id="{B9EE942D-11D8-D80C-CDAF-3716C19A12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96" name="Object 11">
                <a:extLst>
                  <a:ext uri="{FF2B5EF4-FFF2-40B4-BE49-F238E27FC236}">
                    <a16:creationId xmlns="" xmlns:a16="http://schemas.microsoft.com/office/drawing/2014/main" id="{1203C55D-4D18-0002-B938-CED1D8966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92" name="그룹 91">
              <a:extLst>
                <a:ext uri="{FF2B5EF4-FFF2-40B4-BE49-F238E27FC236}">
                  <a16:creationId xmlns="" xmlns:a16="http://schemas.microsoft.com/office/drawing/2014/main" id="{2FD18B24-14BD-F151-8522-B2CAA7AFF19E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93" name="타원 92">
                <a:extLst>
                  <a:ext uri="{FF2B5EF4-FFF2-40B4-BE49-F238E27FC236}">
                    <a16:creationId xmlns="" xmlns:a16="http://schemas.microsoft.com/office/drawing/2014/main" id="{B93940F3-40D6-8509-E843-7108DD981ECC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94" name="Object 12">
                <a:extLst>
                  <a:ext uri="{FF2B5EF4-FFF2-40B4-BE49-F238E27FC236}">
                    <a16:creationId xmlns="" xmlns:a16="http://schemas.microsoft.com/office/drawing/2014/main" id="{5A841BB6-3B6A-13BD-BAD5-F1AFF5532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5DBFF021-856E-0CFA-FA59-5C1401560AD0}"/>
              </a:ext>
            </a:extLst>
          </p:cNvPr>
          <p:cNvGrpSpPr/>
          <p:nvPr/>
        </p:nvGrpSpPr>
        <p:grpSpPr>
          <a:xfrm>
            <a:off x="249440" y="4265746"/>
            <a:ext cx="2258470" cy="1266792"/>
            <a:chOff x="265987" y="1633784"/>
            <a:chExt cx="2258470" cy="1266792"/>
          </a:xfrm>
        </p:grpSpPr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7CB89DB2-D9AF-A18F-EEF6-4B987ED8D48E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79" name="그룹 1003">
                <a:extLst>
                  <a:ext uri="{FF2B5EF4-FFF2-40B4-BE49-F238E27FC236}">
                    <a16:creationId xmlns="" xmlns:a16="http://schemas.microsoft.com/office/drawing/2014/main" id="{A89EE4FE-6DF3-1276-084C-416221A5CC2C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81" name="Object 8">
                  <a:extLst>
                    <a:ext uri="{FF2B5EF4-FFF2-40B4-BE49-F238E27FC236}">
                      <a16:creationId xmlns="" xmlns:a16="http://schemas.microsoft.com/office/drawing/2014/main" id="{D2FD5B73-FEFD-D0B6-56CB-42C62A5F4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80" name="Object 11">
                <a:extLst>
                  <a:ext uri="{FF2B5EF4-FFF2-40B4-BE49-F238E27FC236}">
                    <a16:creationId xmlns="" xmlns:a16="http://schemas.microsoft.com/office/drawing/2014/main" id="{924F7FFA-351B-E4F8-7A59-7CE1296ACF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08ADA1C8-A145-D230-45B9-52C465ADD0EF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77" name="타원 76">
                <a:extLst>
                  <a:ext uri="{FF2B5EF4-FFF2-40B4-BE49-F238E27FC236}">
                    <a16:creationId xmlns="" xmlns:a16="http://schemas.microsoft.com/office/drawing/2014/main" id="{E98865E4-31E5-5260-1653-1C2737C596B2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78" name="Object 12">
                <a:extLst>
                  <a:ext uri="{FF2B5EF4-FFF2-40B4-BE49-F238E27FC236}">
                    <a16:creationId xmlns="" xmlns:a16="http://schemas.microsoft.com/office/drawing/2014/main" id="{F953075B-1EC5-96A9-E035-FA404C2A0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91805227-00EB-865D-66AD-C59603D86781}"/>
              </a:ext>
            </a:extLst>
          </p:cNvPr>
          <p:cNvGrpSpPr/>
          <p:nvPr/>
        </p:nvGrpSpPr>
        <p:grpSpPr>
          <a:xfrm>
            <a:off x="249440" y="8213689"/>
            <a:ext cx="2258470" cy="1266792"/>
            <a:chOff x="265987" y="1633784"/>
            <a:chExt cx="2258470" cy="1266792"/>
          </a:xfrm>
        </p:grpSpPr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B91EE3A2-2934-8480-A16C-99B71B72F179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103" name="그룹 1003">
                <a:extLst>
                  <a:ext uri="{FF2B5EF4-FFF2-40B4-BE49-F238E27FC236}">
                    <a16:creationId xmlns="" xmlns:a16="http://schemas.microsoft.com/office/drawing/2014/main" id="{1E76178E-DADB-3508-D2D1-031720B3F84A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105" name="Object 8">
                  <a:extLst>
                    <a:ext uri="{FF2B5EF4-FFF2-40B4-BE49-F238E27FC236}">
                      <a16:creationId xmlns="" xmlns:a16="http://schemas.microsoft.com/office/drawing/2014/main" id="{D3FD6070-5BB2-0D62-2242-D2320362DB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104" name="Object 11">
                <a:extLst>
                  <a:ext uri="{FF2B5EF4-FFF2-40B4-BE49-F238E27FC236}">
                    <a16:creationId xmlns="" xmlns:a16="http://schemas.microsoft.com/office/drawing/2014/main" id="{F50C0861-A442-258C-9302-DBBEADBBC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100" name="그룹 99">
              <a:extLst>
                <a:ext uri="{FF2B5EF4-FFF2-40B4-BE49-F238E27FC236}">
                  <a16:creationId xmlns="" xmlns:a16="http://schemas.microsoft.com/office/drawing/2014/main" id="{A1D23004-EC7A-0B3E-CE34-AA4D9C0E020D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101" name="타원 100">
                <a:extLst>
                  <a:ext uri="{FF2B5EF4-FFF2-40B4-BE49-F238E27FC236}">
                    <a16:creationId xmlns="" xmlns:a16="http://schemas.microsoft.com/office/drawing/2014/main" id="{07553E53-382F-1752-8A24-661532BB5FDA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102" name="Object 12">
                <a:extLst>
                  <a:ext uri="{FF2B5EF4-FFF2-40B4-BE49-F238E27FC236}">
                    <a16:creationId xmlns="" xmlns:a16="http://schemas.microsoft.com/office/drawing/2014/main" id="{E43A979F-D1CF-3392-1D77-714AA62D5C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  <a:solidFill>
            <a:srgbClr val="66FFFF"/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9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  <a:grpFill/>
          </p:spPr>
        </p:pic>
      </p:grpSp>
      <p:grpSp>
        <p:nvGrpSpPr>
          <p:cNvPr id="1002" name="그룹 1002"/>
          <p:cNvGrpSpPr/>
          <p:nvPr/>
        </p:nvGrpSpPr>
        <p:grpSpPr>
          <a:xfrm>
            <a:off x="775186" y="602805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7548E384-198E-F3CC-024E-0525758AE028}"/>
              </a:ext>
            </a:extLst>
          </p:cNvPr>
          <p:cNvGrpSpPr/>
          <p:nvPr/>
        </p:nvGrpSpPr>
        <p:grpSpPr>
          <a:xfrm>
            <a:off x="630126" y="1910236"/>
            <a:ext cx="713773" cy="713888"/>
            <a:chOff x="2598479" y="877368"/>
            <a:chExt cx="713773" cy="713888"/>
          </a:xfrm>
        </p:grpSpPr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877DC774-D555-4671-545B-7541CB58917D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980" name="그룹 979">
            <a:extLst>
              <a:ext uri="{FF2B5EF4-FFF2-40B4-BE49-F238E27FC236}">
                <a16:creationId xmlns="" xmlns:a16="http://schemas.microsoft.com/office/drawing/2014/main" id="{D63FA840-CABB-C746-DC8E-DE5F0FA293A9}"/>
              </a:ext>
            </a:extLst>
          </p:cNvPr>
          <p:cNvGrpSpPr/>
          <p:nvPr/>
        </p:nvGrpSpPr>
        <p:grpSpPr>
          <a:xfrm>
            <a:off x="627011" y="1877578"/>
            <a:ext cx="720000" cy="720000"/>
            <a:chOff x="4711966" y="2079839"/>
            <a:chExt cx="720000" cy="720000"/>
          </a:xfrm>
        </p:grpSpPr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195ABF67-66D8-EF14-4891-883E58D79B25}"/>
                </a:ext>
              </a:extLst>
            </p:cNvPr>
            <p:cNvSpPr/>
            <p:nvPr/>
          </p:nvSpPr>
          <p:spPr>
            <a:xfrm>
              <a:off x="4711966" y="2079839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  <a:effectLst>
              <a:outerShdw blurRad="50800" dist="50800" dir="5400000" sx="2000" sy="2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62" name="Object 12">
              <a:extLst>
                <a:ext uri="{FF2B5EF4-FFF2-40B4-BE49-F238E27FC236}">
                  <a16:creationId xmlns="" xmlns:a16="http://schemas.microsoft.com/office/drawing/2014/main" id="{72F7EFCD-3132-3079-0741-B975DEC9F32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1" cstate="print">
              <a:biLevel thresh="25000"/>
            </a:blip>
            <a:stretch>
              <a:fillRect/>
            </a:stretch>
          </p:blipFill>
          <p:spPr>
            <a:xfrm>
              <a:off x="4720966" y="2093254"/>
              <a:ext cx="702000" cy="702000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A047EF07-4BD6-963A-FD60-68343A45DE92}"/>
              </a:ext>
            </a:extLst>
          </p:cNvPr>
          <p:cNvGrpSpPr/>
          <p:nvPr/>
        </p:nvGrpSpPr>
        <p:grpSpPr>
          <a:xfrm>
            <a:off x="249440" y="5581727"/>
            <a:ext cx="2258470" cy="1266792"/>
            <a:chOff x="214665" y="1518039"/>
            <a:chExt cx="2258470" cy="1571737"/>
          </a:xfrm>
        </p:grpSpPr>
        <p:grpSp>
          <p:nvGrpSpPr>
            <p:cNvPr id="87" name="그룹 1003">
              <a:extLst>
                <a:ext uri="{FF2B5EF4-FFF2-40B4-BE49-F238E27FC236}">
                  <a16:creationId xmlns="" xmlns:a16="http://schemas.microsoft.com/office/drawing/2014/main" id="{C19A4BAE-182C-DE07-3E1F-FAAC3FB87729}"/>
                </a:ext>
              </a:extLst>
            </p:cNvPr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89" name="Object 8">
                <a:extLst>
                  <a:ext uri="{FF2B5EF4-FFF2-40B4-BE49-F238E27FC236}">
                    <a16:creationId xmlns="" xmlns:a16="http://schemas.microsoft.com/office/drawing/2014/main" id="{7CA85E2C-6C66-A3A9-1872-4AFC5F11E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88" name="Object 11">
              <a:extLst>
                <a:ext uri="{FF2B5EF4-FFF2-40B4-BE49-F238E27FC236}">
                  <a16:creationId xmlns="" xmlns:a16="http://schemas.microsoft.com/office/drawing/2014/main" id="{1429CA85-341A-3A83-86F1-26A95A484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1582AF83-4A8E-A4C1-CC70-B178ABF13BD6}"/>
              </a:ext>
            </a:extLst>
          </p:cNvPr>
          <p:cNvGrpSpPr/>
          <p:nvPr/>
        </p:nvGrpSpPr>
        <p:grpSpPr>
          <a:xfrm>
            <a:off x="668014" y="5858179"/>
            <a:ext cx="713773" cy="713888"/>
            <a:chOff x="2598479" y="877368"/>
            <a:chExt cx="713773" cy="713888"/>
          </a:xfrm>
        </p:grpSpPr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EBFE4ABA-966E-C81D-7B61-00CBEDFDA633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86" name="Object 12">
              <a:extLst>
                <a:ext uri="{FF2B5EF4-FFF2-40B4-BE49-F238E27FC236}">
                  <a16:creationId xmlns="" xmlns:a16="http://schemas.microsoft.com/office/drawing/2014/main" id="{7D2916E9-DADC-F02B-1A78-34B9CEF1F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A8F347BA-3A38-7275-D221-1E22ECCB341B}"/>
              </a:ext>
            </a:extLst>
          </p:cNvPr>
          <p:cNvGrpSpPr/>
          <p:nvPr/>
        </p:nvGrpSpPr>
        <p:grpSpPr>
          <a:xfrm>
            <a:off x="627012" y="7168048"/>
            <a:ext cx="720000" cy="720000"/>
            <a:chOff x="5400097" y="7692299"/>
            <a:chExt cx="720000" cy="720000"/>
          </a:xfrm>
        </p:grpSpPr>
        <p:sp>
          <p:nvSpPr>
            <p:cNvPr id="112" name="타원 111">
              <a:extLst>
                <a:ext uri="{FF2B5EF4-FFF2-40B4-BE49-F238E27FC236}">
                  <a16:creationId xmlns="" xmlns:a16="http://schemas.microsoft.com/office/drawing/2014/main" id="{7DE1560F-83FF-BD98-CED9-62927BA2EFB7}"/>
                </a:ext>
              </a:extLst>
            </p:cNvPr>
            <p:cNvSpPr/>
            <p:nvPr/>
          </p:nvSpPr>
          <p:spPr>
            <a:xfrm>
              <a:off x="5400097" y="7692299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="" xmlns:a16="http://schemas.microsoft.com/office/drawing/2014/main" id="{B89C7370-5B09-00EE-396C-089F4F55DCF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26548" y="7780499"/>
              <a:ext cx="500400" cy="543600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176F425D-CAE9-A3D3-31F5-74029082187D}"/>
              </a:ext>
            </a:extLst>
          </p:cNvPr>
          <p:cNvGrpSpPr/>
          <p:nvPr/>
        </p:nvGrpSpPr>
        <p:grpSpPr>
          <a:xfrm>
            <a:off x="627012" y="4542198"/>
            <a:ext cx="720000" cy="720000"/>
            <a:chOff x="4048516" y="4949298"/>
            <a:chExt cx="720000" cy="720000"/>
          </a:xfrm>
        </p:grpSpPr>
        <p:sp>
          <p:nvSpPr>
            <p:cNvPr id="110" name="타원 109">
              <a:extLst>
                <a:ext uri="{FF2B5EF4-FFF2-40B4-BE49-F238E27FC236}">
                  <a16:creationId xmlns="" xmlns:a16="http://schemas.microsoft.com/office/drawing/2014/main" id="{11B13232-950C-B389-7257-0B7B049A5381}"/>
                </a:ext>
              </a:extLst>
            </p:cNvPr>
            <p:cNvSpPr/>
            <p:nvPr/>
          </p:nvSpPr>
          <p:spPr>
            <a:xfrm>
              <a:off x="4048516" y="4949298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496C4B64-042B-9D1E-F3BC-233E5BAFF0BF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5888" y="5044134"/>
              <a:ext cx="489600" cy="489600"/>
            </a:xfrm>
            <a:prstGeom prst="rect">
              <a:avLst/>
            </a:prstGeom>
          </p:spPr>
        </p:pic>
      </p:grpSp>
      <p:grpSp>
        <p:nvGrpSpPr>
          <p:cNvPr id="961" name="그룹 960">
            <a:extLst>
              <a:ext uri="{FF2B5EF4-FFF2-40B4-BE49-F238E27FC236}">
                <a16:creationId xmlns="" xmlns:a16="http://schemas.microsoft.com/office/drawing/2014/main" id="{450F59F3-66E3-83D6-3093-2E31FBCD54AC}"/>
              </a:ext>
            </a:extLst>
          </p:cNvPr>
          <p:cNvGrpSpPr/>
          <p:nvPr/>
        </p:nvGrpSpPr>
        <p:grpSpPr>
          <a:xfrm>
            <a:off x="627012" y="8490141"/>
            <a:ext cx="720000" cy="720000"/>
            <a:chOff x="4498475" y="9049718"/>
            <a:chExt cx="720000" cy="720000"/>
          </a:xfrm>
        </p:grpSpPr>
        <p:sp>
          <p:nvSpPr>
            <p:cNvPr id="111" name="타원 110">
              <a:extLst>
                <a:ext uri="{FF2B5EF4-FFF2-40B4-BE49-F238E27FC236}">
                  <a16:creationId xmlns="" xmlns:a16="http://schemas.microsoft.com/office/drawing/2014/main" id="{2E3F5813-CCDB-B02A-1D6A-7770A6AC2142}"/>
                </a:ext>
              </a:extLst>
            </p:cNvPr>
            <p:cNvSpPr/>
            <p:nvPr/>
          </p:nvSpPr>
          <p:spPr>
            <a:xfrm>
              <a:off x="4498475" y="9049718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60" name="그림 959">
              <a:extLst>
                <a:ext uri="{FF2B5EF4-FFF2-40B4-BE49-F238E27FC236}">
                  <a16:creationId xmlns="" xmlns:a16="http://schemas.microsoft.com/office/drawing/2014/main" id="{599EA672-8A07-622F-8B3E-B673B354A31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25163" y="9170187"/>
              <a:ext cx="586800" cy="4788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4CCC5433-7F71-30B2-310D-72F65277A216}"/>
              </a:ext>
            </a:extLst>
          </p:cNvPr>
          <p:cNvGrpSpPr/>
          <p:nvPr/>
        </p:nvGrpSpPr>
        <p:grpSpPr>
          <a:xfrm>
            <a:off x="668014" y="3226217"/>
            <a:ext cx="713773" cy="713888"/>
            <a:chOff x="2598479" y="877368"/>
            <a:chExt cx="713773" cy="713888"/>
          </a:xfrm>
        </p:grpSpPr>
        <p:sp>
          <p:nvSpPr>
            <p:cNvPr id="69" name="타원 68">
              <a:extLst>
                <a:ext uri="{FF2B5EF4-FFF2-40B4-BE49-F238E27FC236}">
                  <a16:creationId xmlns="" xmlns:a16="http://schemas.microsoft.com/office/drawing/2014/main" id="{ABE1613E-5B00-512A-3BEB-C2C58734197D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70" name="Object 12">
              <a:extLst>
                <a:ext uri="{FF2B5EF4-FFF2-40B4-BE49-F238E27FC236}">
                  <a16:creationId xmlns="" xmlns:a16="http://schemas.microsoft.com/office/drawing/2014/main" id="{04DBF307-8A3A-A75B-C6A4-4C027F8DD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971" name="그룹 970">
            <a:extLst>
              <a:ext uri="{FF2B5EF4-FFF2-40B4-BE49-F238E27FC236}">
                <a16:creationId xmlns="" xmlns:a16="http://schemas.microsoft.com/office/drawing/2014/main" id="{FDADA323-B704-81D9-8A0D-381F1B89B80F}"/>
              </a:ext>
            </a:extLst>
          </p:cNvPr>
          <p:cNvGrpSpPr/>
          <p:nvPr/>
        </p:nvGrpSpPr>
        <p:grpSpPr>
          <a:xfrm>
            <a:off x="607494" y="3200872"/>
            <a:ext cx="759037" cy="764577"/>
            <a:chOff x="5363027" y="3041523"/>
            <a:chExt cx="759037" cy="764577"/>
          </a:xfrm>
        </p:grpSpPr>
        <p:sp>
          <p:nvSpPr>
            <p:cNvPr id="113" name="타원 112">
              <a:extLst>
                <a:ext uri="{FF2B5EF4-FFF2-40B4-BE49-F238E27FC236}">
                  <a16:creationId xmlns="" xmlns:a16="http://schemas.microsoft.com/office/drawing/2014/main" id="{07401CB6-3108-014D-9493-3B79E45FA716}"/>
                </a:ext>
              </a:extLst>
            </p:cNvPr>
            <p:cNvSpPr/>
            <p:nvPr/>
          </p:nvSpPr>
          <p:spPr>
            <a:xfrm>
              <a:off x="5374499" y="3086100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70" name="그림 969">
              <a:extLst>
                <a:ext uri="{FF2B5EF4-FFF2-40B4-BE49-F238E27FC236}">
                  <a16:creationId xmlns="" xmlns:a16="http://schemas.microsoft.com/office/drawing/2014/main" id="{000A2A3F-1D38-8BB2-679E-29A415BCA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363027" y="3041523"/>
              <a:ext cx="759037" cy="759037"/>
            </a:xfrm>
            <a:prstGeom prst="rect">
              <a:avLst/>
            </a:prstGeom>
          </p:spPr>
        </p:pic>
      </p:grpSp>
      <p:grpSp>
        <p:nvGrpSpPr>
          <p:cNvPr id="977" name="그룹 976">
            <a:extLst>
              <a:ext uri="{FF2B5EF4-FFF2-40B4-BE49-F238E27FC236}">
                <a16:creationId xmlns="" xmlns:a16="http://schemas.microsoft.com/office/drawing/2014/main" id="{36A65D58-5F62-1613-48A5-B8D31B75A9F2}"/>
              </a:ext>
            </a:extLst>
          </p:cNvPr>
          <p:cNvGrpSpPr/>
          <p:nvPr/>
        </p:nvGrpSpPr>
        <p:grpSpPr>
          <a:xfrm>
            <a:off x="497868" y="5737552"/>
            <a:ext cx="978289" cy="975600"/>
            <a:chOff x="10591800" y="3893976"/>
            <a:chExt cx="978289" cy="975600"/>
          </a:xfrm>
        </p:grpSpPr>
        <p:sp>
          <p:nvSpPr>
            <p:cNvPr id="108" name="타원 107">
              <a:extLst>
                <a:ext uri="{FF2B5EF4-FFF2-40B4-BE49-F238E27FC236}">
                  <a16:creationId xmlns="" xmlns:a16="http://schemas.microsoft.com/office/drawing/2014/main" id="{CED31EF3-6493-1F4A-BC52-8B3899C48139}"/>
                </a:ext>
              </a:extLst>
            </p:cNvPr>
            <p:cNvSpPr/>
            <p:nvPr/>
          </p:nvSpPr>
          <p:spPr>
            <a:xfrm>
              <a:off x="10735298" y="4023925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74" name="그림 973">
              <a:extLst>
                <a:ext uri="{FF2B5EF4-FFF2-40B4-BE49-F238E27FC236}">
                  <a16:creationId xmlns="" xmlns:a16="http://schemas.microsoft.com/office/drawing/2014/main" id="{557E2618-A2A8-7D00-A9C4-D5B33B20D11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91800" y="3893976"/>
              <a:ext cx="978289" cy="975600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="" xmlns:a16="http://schemas.microsoft.com/office/drawing/2014/main" id="{76A28E67-D02B-C0CC-BE90-D4C1815E584A}"/>
                </a:ext>
              </a:extLst>
            </p:cNvPr>
            <p:cNvSpPr/>
            <p:nvPr/>
          </p:nvSpPr>
          <p:spPr>
            <a:xfrm>
              <a:off x="10746599" y="4041925"/>
              <a:ext cx="684000" cy="684000"/>
            </a:xfrm>
            <a:prstGeom prst="ellipse">
              <a:avLst/>
            </a:prstGeom>
            <a:noFill/>
            <a:ln w="63500"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77308E78-D5F7-8850-95A7-497E5A654027}"/>
              </a:ext>
            </a:extLst>
          </p:cNvPr>
          <p:cNvGrpSpPr/>
          <p:nvPr/>
        </p:nvGrpSpPr>
        <p:grpSpPr>
          <a:xfrm>
            <a:off x="625211" y="3226239"/>
            <a:ext cx="723600" cy="727200"/>
            <a:chOff x="5486400" y="3012371"/>
            <a:chExt cx="720000" cy="72394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486400" y="3012371"/>
              <a:ext cx="720000" cy="720000"/>
              <a:chOff x="655932" y="3802221"/>
              <a:chExt cx="662163" cy="66216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7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55932" y="3802221"/>
                <a:ext cx="662163" cy="662163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C98D013F-9D2E-3545-7B7C-CB61999F9834}"/>
                </a:ext>
              </a:extLst>
            </p:cNvPr>
            <p:cNvSpPr/>
            <p:nvPr/>
          </p:nvSpPr>
          <p:spPr>
            <a:xfrm>
              <a:off x="5486400" y="3016320"/>
              <a:ext cx="720000" cy="720000"/>
            </a:xfrm>
            <a:prstGeom prst="ellipse">
              <a:avLst/>
            </a:prstGeom>
            <a:noFill/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B0412AA9-A1E2-445E-8270-B45B02AFDDAB}"/>
              </a:ext>
            </a:extLst>
          </p:cNvPr>
          <p:cNvGrpSpPr/>
          <p:nvPr/>
        </p:nvGrpSpPr>
        <p:grpSpPr>
          <a:xfrm>
            <a:off x="627011" y="7174686"/>
            <a:ext cx="720000" cy="720000"/>
            <a:chOff x="5400097" y="6972300"/>
            <a:chExt cx="720000" cy="720000"/>
          </a:xfrm>
        </p:grpSpPr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A94E3100-01C3-BAA7-31F4-9E1B344ACF51}"/>
                </a:ext>
              </a:extLst>
            </p:cNvPr>
            <p:cNvSpPr/>
            <p:nvPr/>
          </p:nvSpPr>
          <p:spPr>
            <a:xfrm>
              <a:off x="5400097" y="69723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F3891D3E-65DB-343E-B516-D22077B38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28005" y="7060615"/>
              <a:ext cx="498943" cy="543369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7F10AAA4-D619-DA5D-7C0E-8BAB6BBA4A99}"/>
              </a:ext>
            </a:extLst>
          </p:cNvPr>
          <p:cNvGrpSpPr/>
          <p:nvPr/>
        </p:nvGrpSpPr>
        <p:grpSpPr>
          <a:xfrm>
            <a:off x="627011" y="4536086"/>
            <a:ext cx="720000" cy="720000"/>
            <a:chOff x="4050673" y="4229298"/>
            <a:chExt cx="720000" cy="720000"/>
          </a:xfrm>
        </p:grpSpPr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8764B271-678F-0B97-5A03-EC8BB1F1CCBD}"/>
                </a:ext>
              </a:extLst>
            </p:cNvPr>
            <p:cNvSpPr/>
            <p:nvPr/>
          </p:nvSpPr>
          <p:spPr>
            <a:xfrm>
              <a:off x="4050673" y="4229298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="" xmlns:a16="http://schemas.microsoft.com/office/drawing/2014/main" id="{E841F6FD-E8A2-8DBB-915E-415172E92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5888" y="4324134"/>
              <a:ext cx="489570" cy="489570"/>
            </a:xfrm>
            <a:prstGeom prst="rect">
              <a:avLst/>
            </a:prstGeom>
          </p:spPr>
        </p:pic>
      </p:grpSp>
      <p:grpSp>
        <p:nvGrpSpPr>
          <p:cNvPr id="962" name="그룹 961">
            <a:extLst>
              <a:ext uri="{FF2B5EF4-FFF2-40B4-BE49-F238E27FC236}">
                <a16:creationId xmlns="" xmlns:a16="http://schemas.microsoft.com/office/drawing/2014/main" id="{D124FC9C-7FDE-F620-BF7F-7DCF77EF1891}"/>
              </a:ext>
            </a:extLst>
          </p:cNvPr>
          <p:cNvGrpSpPr/>
          <p:nvPr/>
        </p:nvGrpSpPr>
        <p:grpSpPr>
          <a:xfrm>
            <a:off x="627011" y="8490066"/>
            <a:ext cx="720000" cy="720000"/>
            <a:chOff x="4504700" y="8329719"/>
            <a:chExt cx="720000" cy="720000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A1B9997D-75C9-0696-7CA3-91BA109CA34D}"/>
                </a:ext>
              </a:extLst>
            </p:cNvPr>
            <p:cNvSpPr/>
            <p:nvPr/>
          </p:nvSpPr>
          <p:spPr>
            <a:xfrm>
              <a:off x="4504700" y="8329719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6E30E225-B37B-618B-9557-935E696CA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31065" y="8450187"/>
              <a:ext cx="587410" cy="479063"/>
            </a:xfrm>
            <a:prstGeom prst="rect">
              <a:avLst/>
            </a:prstGeom>
          </p:spPr>
        </p:pic>
      </p:grp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7060C6-1F71-BBBE-9FD5-788C3B1DA5FC}"/>
              </a:ext>
            </a:extLst>
          </p:cNvPr>
          <p:cNvSpPr txBox="1"/>
          <p:nvPr/>
        </p:nvSpPr>
        <p:spPr>
          <a:xfrm>
            <a:off x="2700000" y="540000"/>
            <a:ext cx="766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sz="3000" dirty="0">
                <a:latin typeface="굴림" panose="020B0600000101010101" pitchFamily="50" charset="-127"/>
                <a:ea typeface="굴림" panose="020B0600000101010101" pitchFamily="50" charset="-127"/>
              </a:rPr>
              <a:t>프로젝트 현황</a:t>
            </a:r>
            <a:r>
              <a:rPr lang="en-US" altLang="ko-KR" sz="3000" dirty="0">
                <a:latin typeface="굴림" panose="020B0600000101010101" pitchFamily="50" charset="-127"/>
                <a:ea typeface="굴림" panose="020B0600000101010101" pitchFamily="50" charset="-127"/>
              </a:rPr>
              <a:t> – (7) </a:t>
            </a:r>
            <a:r>
              <a:rPr lang="ko-KR" altLang="en-US" sz="3000" dirty="0">
                <a:latin typeface="굴림" panose="020B0600000101010101" pitchFamily="50" charset="-127"/>
                <a:ea typeface="굴림" panose="020B0600000101010101" pitchFamily="50" charset="-127"/>
              </a:rPr>
              <a:t>주문하기 및 주문현황</a:t>
            </a:r>
            <a:endParaRPr lang="en-US" altLang="ko-KR" sz="3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 hidden="1">
            <a:extLst>
              <a:ext uri="{FF2B5EF4-FFF2-40B4-BE49-F238E27FC236}">
                <a16:creationId xmlns="" xmlns:a16="http://schemas.microsoft.com/office/drawing/2014/main" id="{8A954185-EBC6-9412-29F0-4ACE40C042A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1424" y="1209530"/>
            <a:ext cx="12233474" cy="7291392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503EB208-7B91-C667-0601-094D4343D4B7}"/>
              </a:ext>
            </a:extLst>
          </p:cNvPr>
          <p:cNvGrpSpPr/>
          <p:nvPr/>
        </p:nvGrpSpPr>
        <p:grpSpPr>
          <a:xfrm>
            <a:off x="7935881" y="1182440"/>
            <a:ext cx="9957730" cy="2883367"/>
            <a:chOff x="337619" y="2194913"/>
            <a:chExt cx="17857108" cy="5676925"/>
          </a:xfrm>
        </p:grpSpPr>
        <p:pic>
          <p:nvPicPr>
            <p:cNvPr id="25" name="그림 24">
              <a:extLst>
                <a:ext uri="{FF2B5EF4-FFF2-40B4-BE49-F238E27FC236}">
                  <a16:creationId xmlns="" xmlns:a16="http://schemas.microsoft.com/office/drawing/2014/main" id="{4C239C81-439B-BF5B-CDBE-EA420374F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81000" y="2194913"/>
              <a:ext cx="17813727" cy="5627736"/>
            </a:xfrm>
            <a:prstGeom prst="rect">
              <a:avLst/>
            </a:prstGeom>
          </p:spPr>
        </p:pic>
        <p:sp>
          <p:nvSpPr>
            <p:cNvPr id="127" name="사각형: 둥근 모서리 126">
              <a:extLst>
                <a:ext uri="{FF2B5EF4-FFF2-40B4-BE49-F238E27FC236}">
                  <a16:creationId xmlns="" xmlns:a16="http://schemas.microsoft.com/office/drawing/2014/main" id="{F159C1D4-8EA0-4648-4095-9EAC94BC6B96}"/>
                </a:ext>
              </a:extLst>
            </p:cNvPr>
            <p:cNvSpPr/>
            <p:nvPr/>
          </p:nvSpPr>
          <p:spPr>
            <a:xfrm>
              <a:off x="337619" y="2219838"/>
              <a:ext cx="17857108" cy="5652000"/>
            </a:xfrm>
            <a:prstGeom prst="roundRect">
              <a:avLst>
                <a:gd name="adj" fmla="val 2822"/>
              </a:avLst>
            </a:prstGeom>
            <a:noFill/>
            <a:ln w="127000"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562B3C0A-B625-FB1B-7EA8-3C187A5B3E7F}"/>
              </a:ext>
            </a:extLst>
          </p:cNvPr>
          <p:cNvGrpSpPr/>
          <p:nvPr/>
        </p:nvGrpSpPr>
        <p:grpSpPr>
          <a:xfrm>
            <a:off x="2895600" y="3644527"/>
            <a:ext cx="9487384" cy="6168647"/>
            <a:chOff x="3352800" y="1521652"/>
            <a:chExt cx="11880000" cy="7868661"/>
          </a:xfrm>
        </p:grpSpPr>
        <p:pic>
          <p:nvPicPr>
            <p:cNvPr id="15" name="그림 14">
              <a:extLst>
                <a:ext uri="{FF2B5EF4-FFF2-40B4-BE49-F238E27FC236}">
                  <a16:creationId xmlns="" xmlns:a16="http://schemas.microsoft.com/office/drawing/2014/main" id="{EB23D4F2-4F78-0742-E70A-BE5E8F93C62A}"/>
                </a:ext>
              </a:extLst>
            </p:cNvPr>
            <p:cNvPicPr>
              <a:picLocks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352800" y="1578313"/>
              <a:ext cx="11880000" cy="7812000"/>
            </a:xfrm>
            <a:prstGeom prst="rect">
              <a:avLst/>
            </a:prstGeom>
          </p:spPr>
        </p:pic>
        <p:sp>
          <p:nvSpPr>
            <p:cNvPr id="126" name="사각형: 둥근 모서리 125">
              <a:extLst>
                <a:ext uri="{FF2B5EF4-FFF2-40B4-BE49-F238E27FC236}">
                  <a16:creationId xmlns="" xmlns:a16="http://schemas.microsoft.com/office/drawing/2014/main" id="{C6B3836F-43BC-D9D9-B91A-91D3F39CAC21}"/>
                </a:ext>
              </a:extLst>
            </p:cNvPr>
            <p:cNvSpPr/>
            <p:nvPr/>
          </p:nvSpPr>
          <p:spPr>
            <a:xfrm>
              <a:off x="3352800" y="1521652"/>
              <a:ext cx="11880000" cy="7848000"/>
            </a:xfrm>
            <a:prstGeom prst="roundRect">
              <a:avLst>
                <a:gd name="adj" fmla="val 2822"/>
              </a:avLst>
            </a:prstGeom>
            <a:noFill/>
            <a:ln w="127000"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29" name="사각형: 둥근 모서리 128">
            <a:extLst>
              <a:ext uri="{FF2B5EF4-FFF2-40B4-BE49-F238E27FC236}">
                <a16:creationId xmlns="" xmlns:a16="http://schemas.microsoft.com/office/drawing/2014/main" id="{CA9158B7-B90A-8745-3E4C-B900B30764ED}"/>
              </a:ext>
            </a:extLst>
          </p:cNvPr>
          <p:cNvSpPr/>
          <p:nvPr/>
        </p:nvSpPr>
        <p:spPr>
          <a:xfrm>
            <a:off x="2895600" y="4762499"/>
            <a:ext cx="5711819" cy="3109407"/>
          </a:xfrm>
          <a:prstGeom prst="roundRect">
            <a:avLst/>
          </a:prstGeom>
          <a:noFill/>
          <a:ln w="63500">
            <a:solidFill>
              <a:srgbClr val="FF81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127D425B-0D03-EBE4-B6B3-12F937BB210D}"/>
              </a:ext>
            </a:extLst>
          </p:cNvPr>
          <p:cNvSpPr/>
          <p:nvPr/>
        </p:nvSpPr>
        <p:spPr>
          <a:xfrm>
            <a:off x="8686800" y="6337498"/>
            <a:ext cx="3200400" cy="1352479"/>
          </a:xfrm>
          <a:prstGeom prst="round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 결제</a:t>
            </a: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결제 정보 및 주문 품목</a:t>
            </a: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마이페이지 </a:t>
            </a:r>
            <a:r>
              <a:rPr lang="en-US" altLang="ko-KR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주문정보에 반영</a:t>
            </a: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algn="ctr">
              <a:buAutoNum type="arabicPeriod"/>
            </a:pP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7" name="화살표: 오른쪽 106">
            <a:extLst>
              <a:ext uri="{FF2B5EF4-FFF2-40B4-BE49-F238E27FC236}">
                <a16:creationId xmlns="" xmlns:a16="http://schemas.microsoft.com/office/drawing/2014/main" id="{65507126-3214-714E-87CF-27C968E2D55C}"/>
              </a:ext>
            </a:extLst>
          </p:cNvPr>
          <p:cNvSpPr/>
          <p:nvPr/>
        </p:nvSpPr>
        <p:spPr>
          <a:xfrm rot="19242323">
            <a:off x="8763870" y="4079185"/>
            <a:ext cx="602974" cy="458664"/>
          </a:xfrm>
          <a:prstGeom prst="rightArrow">
            <a:avLst/>
          </a:pr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="" xmlns:a16="http://schemas.microsoft.com/office/drawing/2014/main" id="{39D6EDA4-15F2-5D71-3150-49E45C8C60C2}"/>
              </a:ext>
            </a:extLst>
          </p:cNvPr>
          <p:cNvSpPr/>
          <p:nvPr/>
        </p:nvSpPr>
        <p:spPr>
          <a:xfrm>
            <a:off x="12770674" y="4229248"/>
            <a:ext cx="5721338" cy="1352479"/>
          </a:xfrm>
          <a:prstGeom prst="round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 정보 상세보기 페이지</a:t>
            </a:r>
            <a:endParaRPr lang="en-US" altLang="ko-KR" sz="32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32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추구 구현 예정</a:t>
            </a:r>
            <a:endParaRPr lang="en-US" altLang="ko-KR" sz="32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9886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B0412AA9-A1E2-445E-8270-B45B02AFDDAB}"/>
              </a:ext>
            </a:extLst>
          </p:cNvPr>
          <p:cNvGrpSpPr/>
          <p:nvPr/>
        </p:nvGrpSpPr>
        <p:grpSpPr>
          <a:xfrm>
            <a:off x="627011" y="7174686"/>
            <a:ext cx="720000" cy="720000"/>
            <a:chOff x="5400097" y="6972300"/>
            <a:chExt cx="720000" cy="720000"/>
          </a:xfrm>
        </p:grpSpPr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A94E3100-01C3-BAA7-31F4-9E1B344ACF51}"/>
                </a:ext>
              </a:extLst>
            </p:cNvPr>
            <p:cNvSpPr/>
            <p:nvPr/>
          </p:nvSpPr>
          <p:spPr>
            <a:xfrm>
              <a:off x="5400097" y="69723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F3891D3E-65DB-343E-B516-D22077B38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28005" y="7060615"/>
              <a:ext cx="498943" cy="543369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085329B6-7F32-C123-C075-C78EF7F61922}"/>
              </a:ext>
            </a:extLst>
          </p:cNvPr>
          <p:cNvGrpSpPr/>
          <p:nvPr/>
        </p:nvGrpSpPr>
        <p:grpSpPr>
          <a:xfrm>
            <a:off x="249440" y="1633784"/>
            <a:ext cx="2258470" cy="1266792"/>
            <a:chOff x="214665" y="1518039"/>
            <a:chExt cx="2258470" cy="157173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A047EF07-4BD6-963A-FD60-68343A45DE92}"/>
              </a:ext>
            </a:extLst>
          </p:cNvPr>
          <p:cNvGrpSpPr/>
          <p:nvPr/>
        </p:nvGrpSpPr>
        <p:grpSpPr>
          <a:xfrm>
            <a:off x="249440" y="5581727"/>
            <a:ext cx="2258470" cy="1266792"/>
            <a:chOff x="214665" y="1518039"/>
            <a:chExt cx="2258470" cy="1571737"/>
          </a:xfrm>
        </p:grpSpPr>
        <p:grpSp>
          <p:nvGrpSpPr>
            <p:cNvPr id="87" name="그룹 1003">
              <a:extLst>
                <a:ext uri="{FF2B5EF4-FFF2-40B4-BE49-F238E27FC236}">
                  <a16:creationId xmlns="" xmlns:a16="http://schemas.microsoft.com/office/drawing/2014/main" id="{C19A4BAE-182C-DE07-3E1F-FAAC3FB87729}"/>
                </a:ext>
              </a:extLst>
            </p:cNvPr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89" name="Object 8">
                <a:extLst>
                  <a:ext uri="{FF2B5EF4-FFF2-40B4-BE49-F238E27FC236}">
                    <a16:creationId xmlns="" xmlns:a16="http://schemas.microsoft.com/office/drawing/2014/main" id="{7CA85E2C-6C66-A3A9-1872-4AFC5F11E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88" name="Object 11">
              <a:extLst>
                <a:ext uri="{FF2B5EF4-FFF2-40B4-BE49-F238E27FC236}">
                  <a16:creationId xmlns="" xmlns:a16="http://schemas.microsoft.com/office/drawing/2014/main" id="{1429CA85-341A-3A83-86F1-26A95A484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5DBFF021-856E-0CFA-FA59-5C1401560AD0}"/>
              </a:ext>
            </a:extLst>
          </p:cNvPr>
          <p:cNvGrpSpPr/>
          <p:nvPr/>
        </p:nvGrpSpPr>
        <p:grpSpPr>
          <a:xfrm>
            <a:off x="249440" y="4265746"/>
            <a:ext cx="2258470" cy="1266792"/>
            <a:chOff x="265987" y="1633784"/>
            <a:chExt cx="2258470" cy="1266792"/>
          </a:xfrm>
        </p:grpSpPr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7CB89DB2-D9AF-A18F-EEF6-4B987ED8D48E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79" name="그룹 1003">
                <a:extLst>
                  <a:ext uri="{FF2B5EF4-FFF2-40B4-BE49-F238E27FC236}">
                    <a16:creationId xmlns="" xmlns:a16="http://schemas.microsoft.com/office/drawing/2014/main" id="{A89EE4FE-6DF3-1276-084C-416221A5CC2C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81" name="Object 8">
                  <a:extLst>
                    <a:ext uri="{FF2B5EF4-FFF2-40B4-BE49-F238E27FC236}">
                      <a16:creationId xmlns="" xmlns:a16="http://schemas.microsoft.com/office/drawing/2014/main" id="{D2FD5B73-FEFD-D0B6-56CB-42C62A5F4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80" name="Object 11">
                <a:extLst>
                  <a:ext uri="{FF2B5EF4-FFF2-40B4-BE49-F238E27FC236}">
                    <a16:creationId xmlns="" xmlns:a16="http://schemas.microsoft.com/office/drawing/2014/main" id="{924F7FFA-351B-E4F8-7A59-7CE1296ACF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08ADA1C8-A145-D230-45B9-52C465ADD0EF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77" name="타원 76">
                <a:extLst>
                  <a:ext uri="{FF2B5EF4-FFF2-40B4-BE49-F238E27FC236}">
                    <a16:creationId xmlns="" xmlns:a16="http://schemas.microsoft.com/office/drawing/2014/main" id="{E98865E4-31E5-5260-1653-1C2737C596B2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78" name="Object 12">
                <a:extLst>
                  <a:ext uri="{FF2B5EF4-FFF2-40B4-BE49-F238E27FC236}">
                    <a16:creationId xmlns="" xmlns:a16="http://schemas.microsoft.com/office/drawing/2014/main" id="{F953075B-1EC5-96A9-E035-FA404C2A0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91805227-00EB-865D-66AD-C59603D86781}"/>
              </a:ext>
            </a:extLst>
          </p:cNvPr>
          <p:cNvGrpSpPr/>
          <p:nvPr/>
        </p:nvGrpSpPr>
        <p:grpSpPr>
          <a:xfrm>
            <a:off x="249440" y="8213689"/>
            <a:ext cx="2258470" cy="1266792"/>
            <a:chOff x="265987" y="1633784"/>
            <a:chExt cx="2258470" cy="1266792"/>
          </a:xfrm>
        </p:grpSpPr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B91EE3A2-2934-8480-A16C-99B71B72F179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103" name="그룹 1003">
                <a:extLst>
                  <a:ext uri="{FF2B5EF4-FFF2-40B4-BE49-F238E27FC236}">
                    <a16:creationId xmlns="" xmlns:a16="http://schemas.microsoft.com/office/drawing/2014/main" id="{1E76178E-DADB-3508-D2D1-031720B3F84A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105" name="Object 8">
                  <a:extLst>
                    <a:ext uri="{FF2B5EF4-FFF2-40B4-BE49-F238E27FC236}">
                      <a16:creationId xmlns="" xmlns:a16="http://schemas.microsoft.com/office/drawing/2014/main" id="{D3FD6070-5BB2-0D62-2242-D2320362DB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104" name="Object 11">
                <a:extLst>
                  <a:ext uri="{FF2B5EF4-FFF2-40B4-BE49-F238E27FC236}">
                    <a16:creationId xmlns="" xmlns:a16="http://schemas.microsoft.com/office/drawing/2014/main" id="{F50C0861-A442-258C-9302-DBBEADBBC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100" name="그룹 99">
              <a:extLst>
                <a:ext uri="{FF2B5EF4-FFF2-40B4-BE49-F238E27FC236}">
                  <a16:creationId xmlns="" xmlns:a16="http://schemas.microsoft.com/office/drawing/2014/main" id="{A1D23004-EC7A-0B3E-CE34-AA4D9C0E020D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101" name="타원 100">
                <a:extLst>
                  <a:ext uri="{FF2B5EF4-FFF2-40B4-BE49-F238E27FC236}">
                    <a16:creationId xmlns="" xmlns:a16="http://schemas.microsoft.com/office/drawing/2014/main" id="{07553E53-382F-1752-8A24-661532BB5FDA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102" name="Object 12">
                <a:extLst>
                  <a:ext uri="{FF2B5EF4-FFF2-40B4-BE49-F238E27FC236}">
                    <a16:creationId xmlns="" xmlns:a16="http://schemas.microsoft.com/office/drawing/2014/main" id="{E43A979F-D1CF-3392-1D77-714AA62D5C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24F8F232-33E9-DBE9-99E7-32F394786B60}"/>
              </a:ext>
            </a:extLst>
          </p:cNvPr>
          <p:cNvGrpSpPr/>
          <p:nvPr/>
        </p:nvGrpSpPr>
        <p:grpSpPr>
          <a:xfrm>
            <a:off x="249440" y="2949765"/>
            <a:ext cx="2258470" cy="1266792"/>
            <a:chOff x="214665" y="1518039"/>
            <a:chExt cx="2258470" cy="1571737"/>
          </a:xfrm>
        </p:grpSpPr>
        <p:grpSp>
          <p:nvGrpSpPr>
            <p:cNvPr id="71" name="그룹 1003">
              <a:extLst>
                <a:ext uri="{FF2B5EF4-FFF2-40B4-BE49-F238E27FC236}">
                  <a16:creationId xmlns="" xmlns:a16="http://schemas.microsoft.com/office/drawing/2014/main" id="{E55076E4-8593-ECF4-D376-656F46584C4C}"/>
                </a:ext>
              </a:extLst>
            </p:cNvPr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73" name="Object 8">
                <a:extLst>
                  <a:ext uri="{FF2B5EF4-FFF2-40B4-BE49-F238E27FC236}">
                    <a16:creationId xmlns="" xmlns:a16="http://schemas.microsoft.com/office/drawing/2014/main" id="{C3278395-84DC-5DAC-75FD-440CD6521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72" name="Object 11">
              <a:extLst>
                <a:ext uri="{FF2B5EF4-FFF2-40B4-BE49-F238E27FC236}">
                  <a16:creationId xmlns="" xmlns:a16="http://schemas.microsoft.com/office/drawing/2014/main" id="{6FE4003D-686C-DAE2-E60F-91A99CAD0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  <a:solidFill>
            <a:srgbClr val="66FFFF"/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9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  <a:grpFill/>
          </p:spPr>
        </p:pic>
      </p:grpSp>
      <p:grpSp>
        <p:nvGrpSpPr>
          <p:cNvPr id="1002" name="그룹 1002"/>
          <p:cNvGrpSpPr/>
          <p:nvPr/>
        </p:nvGrpSpPr>
        <p:grpSpPr>
          <a:xfrm>
            <a:off x="775186" y="602805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7548E384-198E-F3CC-024E-0525758AE028}"/>
              </a:ext>
            </a:extLst>
          </p:cNvPr>
          <p:cNvGrpSpPr/>
          <p:nvPr/>
        </p:nvGrpSpPr>
        <p:grpSpPr>
          <a:xfrm>
            <a:off x="630126" y="1910236"/>
            <a:ext cx="713773" cy="713888"/>
            <a:chOff x="2598479" y="877368"/>
            <a:chExt cx="713773" cy="713888"/>
          </a:xfrm>
        </p:grpSpPr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877DC774-D555-4671-545B-7541CB58917D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980" name="그룹 979">
            <a:extLst>
              <a:ext uri="{FF2B5EF4-FFF2-40B4-BE49-F238E27FC236}">
                <a16:creationId xmlns="" xmlns:a16="http://schemas.microsoft.com/office/drawing/2014/main" id="{D63FA840-CABB-C746-DC8E-DE5F0FA293A9}"/>
              </a:ext>
            </a:extLst>
          </p:cNvPr>
          <p:cNvGrpSpPr/>
          <p:nvPr/>
        </p:nvGrpSpPr>
        <p:grpSpPr>
          <a:xfrm>
            <a:off x="627011" y="1877578"/>
            <a:ext cx="720000" cy="720000"/>
            <a:chOff x="4711966" y="2079839"/>
            <a:chExt cx="720000" cy="720000"/>
          </a:xfrm>
        </p:grpSpPr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195ABF67-66D8-EF14-4891-883E58D79B25}"/>
                </a:ext>
              </a:extLst>
            </p:cNvPr>
            <p:cNvSpPr/>
            <p:nvPr/>
          </p:nvSpPr>
          <p:spPr>
            <a:xfrm>
              <a:off x="4711966" y="2079839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  <a:effectLst>
              <a:outerShdw blurRad="50800" dist="50800" dir="5400000" sx="2000" sy="2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62" name="Object 12">
              <a:extLst>
                <a:ext uri="{FF2B5EF4-FFF2-40B4-BE49-F238E27FC236}">
                  <a16:creationId xmlns="" xmlns:a16="http://schemas.microsoft.com/office/drawing/2014/main" id="{72F7EFCD-3132-3079-0741-B975DEC9F32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1" cstate="print">
              <a:biLevel thresh="25000"/>
            </a:blip>
            <a:stretch>
              <a:fillRect/>
            </a:stretch>
          </p:blipFill>
          <p:spPr>
            <a:xfrm>
              <a:off x="4720966" y="2093254"/>
              <a:ext cx="702000" cy="702000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1582AF83-4A8E-A4C1-CC70-B178ABF13BD6}"/>
              </a:ext>
            </a:extLst>
          </p:cNvPr>
          <p:cNvGrpSpPr/>
          <p:nvPr/>
        </p:nvGrpSpPr>
        <p:grpSpPr>
          <a:xfrm>
            <a:off x="668014" y="5858179"/>
            <a:ext cx="713773" cy="713888"/>
            <a:chOff x="2598479" y="877368"/>
            <a:chExt cx="713773" cy="713888"/>
          </a:xfrm>
        </p:grpSpPr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EBFE4ABA-966E-C81D-7B61-00CBEDFDA633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86" name="Object 12">
              <a:extLst>
                <a:ext uri="{FF2B5EF4-FFF2-40B4-BE49-F238E27FC236}">
                  <a16:creationId xmlns="" xmlns:a16="http://schemas.microsoft.com/office/drawing/2014/main" id="{7D2916E9-DADC-F02B-1A78-34B9CEF1F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DD6A0809-9551-C2D3-8787-F842D667A716}"/>
              </a:ext>
            </a:extLst>
          </p:cNvPr>
          <p:cNvGrpSpPr/>
          <p:nvPr/>
        </p:nvGrpSpPr>
        <p:grpSpPr>
          <a:xfrm>
            <a:off x="249440" y="6897708"/>
            <a:ext cx="2258470" cy="1266792"/>
            <a:chOff x="265987" y="1633784"/>
            <a:chExt cx="2258470" cy="1266792"/>
          </a:xfrm>
        </p:grpSpPr>
        <p:grpSp>
          <p:nvGrpSpPr>
            <p:cNvPr id="91" name="그룹 90">
              <a:extLst>
                <a:ext uri="{FF2B5EF4-FFF2-40B4-BE49-F238E27FC236}">
                  <a16:creationId xmlns="" xmlns:a16="http://schemas.microsoft.com/office/drawing/2014/main" id="{05EEB148-479D-8D50-50BD-AEB7E8D813BC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95" name="그룹 1003">
                <a:extLst>
                  <a:ext uri="{FF2B5EF4-FFF2-40B4-BE49-F238E27FC236}">
                    <a16:creationId xmlns="" xmlns:a16="http://schemas.microsoft.com/office/drawing/2014/main" id="{DD88300F-FF39-5F3B-3185-78E91A3F5F1C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97" name="Object 8">
                  <a:extLst>
                    <a:ext uri="{FF2B5EF4-FFF2-40B4-BE49-F238E27FC236}">
                      <a16:creationId xmlns="" xmlns:a16="http://schemas.microsoft.com/office/drawing/2014/main" id="{B9EE942D-11D8-D80C-CDAF-3716C19A12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96" name="Object 11">
                <a:extLst>
                  <a:ext uri="{FF2B5EF4-FFF2-40B4-BE49-F238E27FC236}">
                    <a16:creationId xmlns="" xmlns:a16="http://schemas.microsoft.com/office/drawing/2014/main" id="{1203C55D-4D18-0002-B938-CED1D8966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92" name="그룹 91">
              <a:extLst>
                <a:ext uri="{FF2B5EF4-FFF2-40B4-BE49-F238E27FC236}">
                  <a16:creationId xmlns="" xmlns:a16="http://schemas.microsoft.com/office/drawing/2014/main" id="{2FD18B24-14BD-F151-8522-B2CAA7AFF19E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93" name="타원 92">
                <a:extLst>
                  <a:ext uri="{FF2B5EF4-FFF2-40B4-BE49-F238E27FC236}">
                    <a16:creationId xmlns="" xmlns:a16="http://schemas.microsoft.com/office/drawing/2014/main" id="{B93940F3-40D6-8509-E843-7108DD981ECC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94" name="Object 12">
                <a:extLst>
                  <a:ext uri="{FF2B5EF4-FFF2-40B4-BE49-F238E27FC236}">
                    <a16:creationId xmlns="" xmlns:a16="http://schemas.microsoft.com/office/drawing/2014/main" id="{5A841BB6-3B6A-13BD-BAD5-F1AFF5532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A8F347BA-3A38-7275-D221-1E22ECCB341B}"/>
              </a:ext>
            </a:extLst>
          </p:cNvPr>
          <p:cNvGrpSpPr/>
          <p:nvPr/>
        </p:nvGrpSpPr>
        <p:grpSpPr>
          <a:xfrm>
            <a:off x="627012" y="7168048"/>
            <a:ext cx="720000" cy="720000"/>
            <a:chOff x="5400097" y="7692299"/>
            <a:chExt cx="720000" cy="720000"/>
          </a:xfrm>
        </p:grpSpPr>
        <p:sp>
          <p:nvSpPr>
            <p:cNvPr id="112" name="타원 111">
              <a:extLst>
                <a:ext uri="{FF2B5EF4-FFF2-40B4-BE49-F238E27FC236}">
                  <a16:creationId xmlns="" xmlns:a16="http://schemas.microsoft.com/office/drawing/2014/main" id="{7DE1560F-83FF-BD98-CED9-62927BA2EFB7}"/>
                </a:ext>
              </a:extLst>
            </p:cNvPr>
            <p:cNvSpPr/>
            <p:nvPr/>
          </p:nvSpPr>
          <p:spPr>
            <a:xfrm>
              <a:off x="5400097" y="7692299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="" xmlns:a16="http://schemas.microsoft.com/office/drawing/2014/main" id="{B89C7370-5B09-00EE-396C-089F4F55DCF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26548" y="7780499"/>
              <a:ext cx="500400" cy="543600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176F425D-CAE9-A3D3-31F5-74029082187D}"/>
              </a:ext>
            </a:extLst>
          </p:cNvPr>
          <p:cNvGrpSpPr/>
          <p:nvPr/>
        </p:nvGrpSpPr>
        <p:grpSpPr>
          <a:xfrm>
            <a:off x="627012" y="4542198"/>
            <a:ext cx="720000" cy="720000"/>
            <a:chOff x="4048516" y="4949298"/>
            <a:chExt cx="720000" cy="720000"/>
          </a:xfrm>
        </p:grpSpPr>
        <p:sp>
          <p:nvSpPr>
            <p:cNvPr id="110" name="타원 109">
              <a:extLst>
                <a:ext uri="{FF2B5EF4-FFF2-40B4-BE49-F238E27FC236}">
                  <a16:creationId xmlns="" xmlns:a16="http://schemas.microsoft.com/office/drawing/2014/main" id="{11B13232-950C-B389-7257-0B7B049A5381}"/>
                </a:ext>
              </a:extLst>
            </p:cNvPr>
            <p:cNvSpPr/>
            <p:nvPr/>
          </p:nvSpPr>
          <p:spPr>
            <a:xfrm>
              <a:off x="4048516" y="4949298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496C4B64-042B-9D1E-F3BC-233E5BAFF0BF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5888" y="5044134"/>
              <a:ext cx="489600" cy="489600"/>
            </a:xfrm>
            <a:prstGeom prst="rect">
              <a:avLst/>
            </a:prstGeom>
          </p:spPr>
        </p:pic>
      </p:grpSp>
      <p:grpSp>
        <p:nvGrpSpPr>
          <p:cNvPr id="961" name="그룹 960">
            <a:extLst>
              <a:ext uri="{FF2B5EF4-FFF2-40B4-BE49-F238E27FC236}">
                <a16:creationId xmlns="" xmlns:a16="http://schemas.microsoft.com/office/drawing/2014/main" id="{450F59F3-66E3-83D6-3093-2E31FBCD54AC}"/>
              </a:ext>
            </a:extLst>
          </p:cNvPr>
          <p:cNvGrpSpPr/>
          <p:nvPr/>
        </p:nvGrpSpPr>
        <p:grpSpPr>
          <a:xfrm>
            <a:off x="627012" y="8490141"/>
            <a:ext cx="720000" cy="720000"/>
            <a:chOff x="4498475" y="9049718"/>
            <a:chExt cx="720000" cy="720000"/>
          </a:xfrm>
        </p:grpSpPr>
        <p:sp>
          <p:nvSpPr>
            <p:cNvPr id="111" name="타원 110">
              <a:extLst>
                <a:ext uri="{FF2B5EF4-FFF2-40B4-BE49-F238E27FC236}">
                  <a16:creationId xmlns="" xmlns:a16="http://schemas.microsoft.com/office/drawing/2014/main" id="{2E3F5813-CCDB-B02A-1D6A-7770A6AC2142}"/>
                </a:ext>
              </a:extLst>
            </p:cNvPr>
            <p:cNvSpPr/>
            <p:nvPr/>
          </p:nvSpPr>
          <p:spPr>
            <a:xfrm>
              <a:off x="4498475" y="9049718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60" name="그림 959">
              <a:extLst>
                <a:ext uri="{FF2B5EF4-FFF2-40B4-BE49-F238E27FC236}">
                  <a16:creationId xmlns="" xmlns:a16="http://schemas.microsoft.com/office/drawing/2014/main" id="{599EA672-8A07-622F-8B3E-B673B354A31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25163" y="9170187"/>
              <a:ext cx="586800" cy="4788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4CCC5433-7F71-30B2-310D-72F65277A216}"/>
              </a:ext>
            </a:extLst>
          </p:cNvPr>
          <p:cNvGrpSpPr/>
          <p:nvPr/>
        </p:nvGrpSpPr>
        <p:grpSpPr>
          <a:xfrm>
            <a:off x="668014" y="3226217"/>
            <a:ext cx="713773" cy="713888"/>
            <a:chOff x="2598479" y="877368"/>
            <a:chExt cx="713773" cy="713888"/>
          </a:xfrm>
        </p:grpSpPr>
        <p:sp>
          <p:nvSpPr>
            <p:cNvPr id="69" name="타원 68">
              <a:extLst>
                <a:ext uri="{FF2B5EF4-FFF2-40B4-BE49-F238E27FC236}">
                  <a16:creationId xmlns="" xmlns:a16="http://schemas.microsoft.com/office/drawing/2014/main" id="{ABE1613E-5B00-512A-3BEB-C2C58734197D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70" name="Object 12">
              <a:extLst>
                <a:ext uri="{FF2B5EF4-FFF2-40B4-BE49-F238E27FC236}">
                  <a16:creationId xmlns="" xmlns:a16="http://schemas.microsoft.com/office/drawing/2014/main" id="{04DBF307-8A3A-A75B-C6A4-4C027F8DD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971" name="그룹 970">
            <a:extLst>
              <a:ext uri="{FF2B5EF4-FFF2-40B4-BE49-F238E27FC236}">
                <a16:creationId xmlns="" xmlns:a16="http://schemas.microsoft.com/office/drawing/2014/main" id="{FDADA323-B704-81D9-8A0D-381F1B89B80F}"/>
              </a:ext>
            </a:extLst>
          </p:cNvPr>
          <p:cNvGrpSpPr/>
          <p:nvPr/>
        </p:nvGrpSpPr>
        <p:grpSpPr>
          <a:xfrm>
            <a:off x="607494" y="3200872"/>
            <a:ext cx="759037" cy="764577"/>
            <a:chOff x="5363027" y="3041523"/>
            <a:chExt cx="759037" cy="764577"/>
          </a:xfrm>
        </p:grpSpPr>
        <p:sp>
          <p:nvSpPr>
            <p:cNvPr id="113" name="타원 112">
              <a:extLst>
                <a:ext uri="{FF2B5EF4-FFF2-40B4-BE49-F238E27FC236}">
                  <a16:creationId xmlns="" xmlns:a16="http://schemas.microsoft.com/office/drawing/2014/main" id="{07401CB6-3108-014D-9493-3B79E45FA716}"/>
                </a:ext>
              </a:extLst>
            </p:cNvPr>
            <p:cNvSpPr/>
            <p:nvPr/>
          </p:nvSpPr>
          <p:spPr>
            <a:xfrm>
              <a:off x="5374499" y="3086100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70" name="그림 969">
              <a:extLst>
                <a:ext uri="{FF2B5EF4-FFF2-40B4-BE49-F238E27FC236}">
                  <a16:creationId xmlns="" xmlns:a16="http://schemas.microsoft.com/office/drawing/2014/main" id="{000A2A3F-1D38-8BB2-679E-29A415BCA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363027" y="3041523"/>
              <a:ext cx="759037" cy="759037"/>
            </a:xfrm>
            <a:prstGeom prst="rect">
              <a:avLst/>
            </a:prstGeom>
          </p:spPr>
        </p:pic>
      </p:grpSp>
      <p:grpSp>
        <p:nvGrpSpPr>
          <p:cNvPr id="977" name="그룹 976">
            <a:extLst>
              <a:ext uri="{FF2B5EF4-FFF2-40B4-BE49-F238E27FC236}">
                <a16:creationId xmlns="" xmlns:a16="http://schemas.microsoft.com/office/drawing/2014/main" id="{36A65D58-5F62-1613-48A5-B8D31B75A9F2}"/>
              </a:ext>
            </a:extLst>
          </p:cNvPr>
          <p:cNvGrpSpPr/>
          <p:nvPr/>
        </p:nvGrpSpPr>
        <p:grpSpPr>
          <a:xfrm>
            <a:off x="497868" y="5737552"/>
            <a:ext cx="978289" cy="975600"/>
            <a:chOff x="10591800" y="3893976"/>
            <a:chExt cx="978289" cy="975600"/>
          </a:xfrm>
        </p:grpSpPr>
        <p:sp>
          <p:nvSpPr>
            <p:cNvPr id="108" name="타원 107">
              <a:extLst>
                <a:ext uri="{FF2B5EF4-FFF2-40B4-BE49-F238E27FC236}">
                  <a16:creationId xmlns="" xmlns:a16="http://schemas.microsoft.com/office/drawing/2014/main" id="{CED31EF3-6493-1F4A-BC52-8B3899C48139}"/>
                </a:ext>
              </a:extLst>
            </p:cNvPr>
            <p:cNvSpPr/>
            <p:nvPr/>
          </p:nvSpPr>
          <p:spPr>
            <a:xfrm>
              <a:off x="10735298" y="4023925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74" name="그림 973">
              <a:extLst>
                <a:ext uri="{FF2B5EF4-FFF2-40B4-BE49-F238E27FC236}">
                  <a16:creationId xmlns="" xmlns:a16="http://schemas.microsoft.com/office/drawing/2014/main" id="{557E2618-A2A8-7D00-A9C4-D5B33B20D11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91800" y="3893976"/>
              <a:ext cx="978289" cy="975600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="" xmlns:a16="http://schemas.microsoft.com/office/drawing/2014/main" id="{76A28E67-D02B-C0CC-BE90-D4C1815E584A}"/>
                </a:ext>
              </a:extLst>
            </p:cNvPr>
            <p:cNvSpPr/>
            <p:nvPr/>
          </p:nvSpPr>
          <p:spPr>
            <a:xfrm>
              <a:off x="10746599" y="4041925"/>
              <a:ext cx="684000" cy="684000"/>
            </a:xfrm>
            <a:prstGeom prst="ellipse">
              <a:avLst/>
            </a:prstGeom>
            <a:noFill/>
            <a:ln w="63500"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77308E78-D5F7-8850-95A7-497E5A654027}"/>
              </a:ext>
            </a:extLst>
          </p:cNvPr>
          <p:cNvGrpSpPr/>
          <p:nvPr/>
        </p:nvGrpSpPr>
        <p:grpSpPr>
          <a:xfrm>
            <a:off x="625211" y="3226239"/>
            <a:ext cx="723600" cy="727200"/>
            <a:chOff x="5486400" y="3012371"/>
            <a:chExt cx="720000" cy="72394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486400" y="3012371"/>
              <a:ext cx="720000" cy="720000"/>
              <a:chOff x="655932" y="3802221"/>
              <a:chExt cx="662163" cy="66216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7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55932" y="3802221"/>
                <a:ext cx="662163" cy="662163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C98D013F-9D2E-3545-7B7C-CB61999F9834}"/>
                </a:ext>
              </a:extLst>
            </p:cNvPr>
            <p:cNvSpPr/>
            <p:nvPr/>
          </p:nvSpPr>
          <p:spPr>
            <a:xfrm>
              <a:off x="5486400" y="3016320"/>
              <a:ext cx="720000" cy="720000"/>
            </a:xfrm>
            <a:prstGeom prst="ellipse">
              <a:avLst/>
            </a:prstGeom>
            <a:noFill/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512" y="5721852"/>
            <a:ext cx="1006999" cy="1006999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7F10AAA4-D619-DA5D-7C0E-8BAB6BBA4A99}"/>
              </a:ext>
            </a:extLst>
          </p:cNvPr>
          <p:cNvGrpSpPr/>
          <p:nvPr/>
        </p:nvGrpSpPr>
        <p:grpSpPr>
          <a:xfrm>
            <a:off x="627011" y="4536086"/>
            <a:ext cx="720000" cy="720000"/>
            <a:chOff x="4050673" y="4229298"/>
            <a:chExt cx="720000" cy="720000"/>
          </a:xfrm>
        </p:grpSpPr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8764B271-678F-0B97-5A03-EC8BB1F1CCBD}"/>
                </a:ext>
              </a:extLst>
            </p:cNvPr>
            <p:cNvSpPr/>
            <p:nvPr/>
          </p:nvSpPr>
          <p:spPr>
            <a:xfrm>
              <a:off x="4050673" y="4229298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="" xmlns:a16="http://schemas.microsoft.com/office/drawing/2014/main" id="{E841F6FD-E8A2-8DBB-915E-415172E92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5888" y="4324134"/>
              <a:ext cx="489570" cy="489570"/>
            </a:xfrm>
            <a:prstGeom prst="rect">
              <a:avLst/>
            </a:prstGeom>
          </p:spPr>
        </p:pic>
      </p:grpSp>
      <p:grpSp>
        <p:nvGrpSpPr>
          <p:cNvPr id="962" name="그룹 961">
            <a:extLst>
              <a:ext uri="{FF2B5EF4-FFF2-40B4-BE49-F238E27FC236}">
                <a16:creationId xmlns="" xmlns:a16="http://schemas.microsoft.com/office/drawing/2014/main" id="{D124FC9C-7FDE-F620-BF7F-7DCF77EF1891}"/>
              </a:ext>
            </a:extLst>
          </p:cNvPr>
          <p:cNvGrpSpPr/>
          <p:nvPr/>
        </p:nvGrpSpPr>
        <p:grpSpPr>
          <a:xfrm>
            <a:off x="627011" y="8490066"/>
            <a:ext cx="720000" cy="720000"/>
            <a:chOff x="4504700" y="8329719"/>
            <a:chExt cx="720000" cy="720000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A1B9997D-75C9-0696-7CA3-91BA109CA34D}"/>
                </a:ext>
              </a:extLst>
            </p:cNvPr>
            <p:cNvSpPr/>
            <p:nvPr/>
          </p:nvSpPr>
          <p:spPr>
            <a:xfrm>
              <a:off x="4504700" y="8329719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6E30E225-B37B-618B-9557-935E696CA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31065" y="8450187"/>
              <a:ext cx="587410" cy="479063"/>
            </a:xfrm>
            <a:prstGeom prst="rect">
              <a:avLst/>
            </a:prstGeom>
          </p:spPr>
        </p:pic>
      </p:grp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1DFBDFC5-0B13-D878-0FD7-74E34301C2AE}"/>
              </a:ext>
            </a:extLst>
          </p:cNvPr>
          <p:cNvSpPr txBox="1"/>
          <p:nvPr/>
        </p:nvSpPr>
        <p:spPr>
          <a:xfrm>
            <a:off x="2700000" y="540000"/>
            <a:ext cx="6215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en-US" altLang="ko-KR" sz="3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3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프로젝트를 마치며</a:t>
            </a:r>
            <a:r>
              <a:rPr lang="en-US" altLang="ko-KR" sz="3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  <a:endParaRPr lang="en-US" altLang="ko-KR" sz="3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9" name="사각형: 둥근 모서리 10">
            <a:extLst>
              <a:ext uri="{FF2B5EF4-FFF2-40B4-BE49-F238E27FC236}">
                <a16:creationId xmlns="" xmlns:a16="http://schemas.microsoft.com/office/drawing/2014/main" id="{4FE54F64-B786-7595-F964-149D566226A9}"/>
              </a:ext>
            </a:extLst>
          </p:cNvPr>
          <p:cNvSpPr/>
          <p:nvPr/>
        </p:nvSpPr>
        <p:spPr>
          <a:xfrm>
            <a:off x="2982183" y="2092445"/>
            <a:ext cx="4028217" cy="3257329"/>
          </a:xfrm>
          <a:prstGeom prst="roundRect">
            <a:avLst/>
          </a:prstGeom>
          <a:solidFill>
            <a:srgbClr val="EEEEEE"/>
          </a:solidFill>
          <a:ln w="2540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  <a:r>
              <a:rPr lang="en-US" altLang="ko-KR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마이페이지</a:t>
            </a:r>
            <a:r>
              <a:rPr lang="en-US" altLang="ko-KR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회원정보수정</a:t>
            </a: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공용 </a:t>
            </a:r>
            <a:r>
              <a:rPr lang="en-US" altLang="ko-KR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UI</a:t>
            </a: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상단</a:t>
            </a:r>
            <a:r>
              <a:rPr lang="en-US" altLang="ko-KR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8C3F956B-7858-67CE-09C1-95B12AD23165}"/>
              </a:ext>
            </a:extLst>
          </p:cNvPr>
          <p:cNvSpPr/>
          <p:nvPr/>
        </p:nvSpPr>
        <p:spPr>
          <a:xfrm>
            <a:off x="4119991" y="1709187"/>
            <a:ext cx="1752600" cy="766516"/>
          </a:xfrm>
          <a:prstGeom prst="rect">
            <a:avLst/>
          </a:prstGeom>
          <a:solidFill>
            <a:srgbClr val="EEEEEE"/>
          </a:solidFill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김봉근</a:t>
            </a:r>
            <a:endParaRPr lang="ko-KR" altLang="en-US" sz="2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7" name="사각형: 둥근 모서리 134">
            <a:extLst>
              <a:ext uri="{FF2B5EF4-FFF2-40B4-BE49-F238E27FC236}">
                <a16:creationId xmlns="" xmlns:a16="http://schemas.microsoft.com/office/drawing/2014/main" id="{2064D25A-98C9-D305-5C1E-EDBB49867BCD}"/>
              </a:ext>
            </a:extLst>
          </p:cNvPr>
          <p:cNvSpPr/>
          <p:nvPr/>
        </p:nvSpPr>
        <p:spPr>
          <a:xfrm>
            <a:off x="8205399" y="2092445"/>
            <a:ext cx="4028217" cy="3257329"/>
          </a:xfrm>
          <a:prstGeom prst="roundRect">
            <a:avLst/>
          </a:prstGeom>
          <a:solidFill>
            <a:srgbClr val="EEEEEE"/>
          </a:solidFill>
          <a:ln w="2540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프로젝트 환경설정</a:t>
            </a: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DB</a:t>
            </a: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테이블 설계</a:t>
            </a: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 등록</a:t>
            </a: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 목록</a:t>
            </a: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ko-KR" altLang="en-US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="" xmlns:a16="http://schemas.microsoft.com/office/drawing/2014/main" id="{9C117194-C6D4-9B71-40A1-20766ECB769F}"/>
              </a:ext>
            </a:extLst>
          </p:cNvPr>
          <p:cNvSpPr/>
          <p:nvPr/>
        </p:nvSpPr>
        <p:spPr>
          <a:xfrm>
            <a:off x="7358461" y="1183224"/>
            <a:ext cx="1640270" cy="1552738"/>
          </a:xfrm>
          <a:prstGeom prst="ellipse">
            <a:avLst/>
          </a:prstGeom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E6E7FFDB-0394-E805-0B2E-51B433567531}"/>
              </a:ext>
            </a:extLst>
          </p:cNvPr>
          <p:cNvSpPr/>
          <p:nvPr/>
        </p:nvSpPr>
        <p:spPr>
          <a:xfrm>
            <a:off x="9343207" y="1709187"/>
            <a:ext cx="1752600" cy="766516"/>
          </a:xfrm>
          <a:prstGeom prst="rect">
            <a:avLst/>
          </a:prstGeom>
          <a:solidFill>
            <a:srgbClr val="EEEEEE"/>
          </a:solidFill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이태웅</a:t>
            </a:r>
          </a:p>
        </p:txBody>
      </p:sp>
      <p:sp>
        <p:nvSpPr>
          <p:cNvPr id="123" name="사각형: 둥근 모서리 145">
            <a:extLst>
              <a:ext uri="{FF2B5EF4-FFF2-40B4-BE49-F238E27FC236}">
                <a16:creationId xmlns="" xmlns:a16="http://schemas.microsoft.com/office/drawing/2014/main" id="{E6E4910D-A00B-F306-2165-A9F8D27ED614}"/>
              </a:ext>
            </a:extLst>
          </p:cNvPr>
          <p:cNvSpPr/>
          <p:nvPr/>
        </p:nvSpPr>
        <p:spPr>
          <a:xfrm>
            <a:off x="3026144" y="6489671"/>
            <a:ext cx="4028217" cy="3257329"/>
          </a:xfrm>
          <a:prstGeom prst="roundRect">
            <a:avLst/>
          </a:prstGeom>
          <a:solidFill>
            <a:srgbClr val="EEEEEE"/>
          </a:solidFill>
          <a:ln w="2540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쇼핑몰 메인</a:t>
            </a: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2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검색창</a:t>
            </a:r>
            <a:r>
              <a:rPr lang="en-US" altLang="ko-KR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카테고리</a:t>
            </a: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2D4F439A-8D59-3C6A-D1F4-F959DFC022D8}"/>
              </a:ext>
            </a:extLst>
          </p:cNvPr>
          <p:cNvSpPr/>
          <p:nvPr/>
        </p:nvSpPr>
        <p:spPr>
          <a:xfrm>
            <a:off x="2198859" y="5580450"/>
            <a:ext cx="1640270" cy="1552738"/>
          </a:xfrm>
          <a:prstGeom prst="ellipse">
            <a:avLst/>
          </a:prstGeom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269F7D1A-935B-8030-AEA3-2564DBD28662}"/>
              </a:ext>
            </a:extLst>
          </p:cNvPr>
          <p:cNvSpPr/>
          <p:nvPr/>
        </p:nvSpPr>
        <p:spPr>
          <a:xfrm>
            <a:off x="4163952" y="6106413"/>
            <a:ext cx="1752600" cy="766516"/>
          </a:xfrm>
          <a:prstGeom prst="rect">
            <a:avLst/>
          </a:prstGeom>
          <a:solidFill>
            <a:srgbClr val="EEEEEE"/>
          </a:solidFill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염준하</a:t>
            </a:r>
            <a:endParaRPr lang="ko-KR" altLang="en-US" sz="2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9" name="사각형: 둥근 모서리 155">
            <a:extLst>
              <a:ext uri="{FF2B5EF4-FFF2-40B4-BE49-F238E27FC236}">
                <a16:creationId xmlns="" xmlns:a16="http://schemas.microsoft.com/office/drawing/2014/main" id="{A5750E58-F1C0-5226-5D06-8B6260EA4575}"/>
              </a:ext>
            </a:extLst>
          </p:cNvPr>
          <p:cNvSpPr/>
          <p:nvPr/>
        </p:nvSpPr>
        <p:spPr>
          <a:xfrm>
            <a:off x="13472576" y="6489671"/>
            <a:ext cx="4028217" cy="3257329"/>
          </a:xfrm>
          <a:prstGeom prst="roundRect">
            <a:avLst/>
          </a:prstGeom>
          <a:solidFill>
            <a:srgbClr val="EEEEEE"/>
          </a:solidFill>
          <a:ln w="2540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 </a:t>
            </a: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상품목록</a:t>
            </a: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 </a:t>
            </a: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상세보기</a:t>
            </a: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ko-KR" altLang="en-US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="" xmlns:a16="http://schemas.microsoft.com/office/drawing/2014/main" id="{F16917E7-D95A-9200-232A-87C28E383DF3}"/>
              </a:ext>
            </a:extLst>
          </p:cNvPr>
          <p:cNvSpPr/>
          <p:nvPr/>
        </p:nvSpPr>
        <p:spPr>
          <a:xfrm>
            <a:off x="12625638" y="5580450"/>
            <a:ext cx="1640270" cy="1552738"/>
          </a:xfrm>
          <a:prstGeom prst="ellipse">
            <a:avLst/>
          </a:prstGeom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CD9355CF-5BF1-5BE3-AFB9-2279AAC1432F}"/>
              </a:ext>
            </a:extLst>
          </p:cNvPr>
          <p:cNvSpPr/>
          <p:nvPr/>
        </p:nvSpPr>
        <p:spPr>
          <a:xfrm>
            <a:off x="14610384" y="6106413"/>
            <a:ext cx="1752600" cy="766516"/>
          </a:xfrm>
          <a:prstGeom prst="rect">
            <a:avLst/>
          </a:prstGeom>
          <a:solidFill>
            <a:srgbClr val="EEEEEE"/>
          </a:solidFill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정성찬</a:t>
            </a:r>
            <a:endParaRPr lang="ko-KR" altLang="en-US" sz="2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FB2BFD5A-003B-C6FA-2DE3-93DB189C6D7D}"/>
              </a:ext>
            </a:extLst>
          </p:cNvPr>
          <p:cNvSpPr txBox="1"/>
          <p:nvPr/>
        </p:nvSpPr>
        <p:spPr>
          <a:xfrm>
            <a:off x="4662761" y="2163612"/>
            <a:ext cx="838200" cy="3231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00B0F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500" dirty="0">
                <a:solidFill>
                  <a:srgbClr val="00B0F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팀장</a:t>
            </a:r>
            <a:r>
              <a:rPr lang="en-US" altLang="ko-KR" sz="1500" dirty="0">
                <a:solidFill>
                  <a:srgbClr val="00B0F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500" dirty="0">
              <a:solidFill>
                <a:srgbClr val="00B0F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="" xmlns:a16="http://schemas.microsoft.com/office/drawing/2014/main" id="{B546EC24-522F-A5E9-629A-A36CB9EA67EA}"/>
              </a:ext>
            </a:extLst>
          </p:cNvPr>
          <p:cNvGrpSpPr/>
          <p:nvPr/>
        </p:nvGrpSpPr>
        <p:grpSpPr>
          <a:xfrm>
            <a:off x="2130205" y="1166351"/>
            <a:ext cx="1645310" cy="1569611"/>
            <a:chOff x="2130205" y="1166351"/>
            <a:chExt cx="1645310" cy="1569611"/>
          </a:xfrm>
        </p:grpSpPr>
        <p:sp>
          <p:nvSpPr>
            <p:cNvPr id="134" name="타원 133">
              <a:extLst>
                <a:ext uri="{FF2B5EF4-FFF2-40B4-BE49-F238E27FC236}">
                  <a16:creationId xmlns="" xmlns:a16="http://schemas.microsoft.com/office/drawing/2014/main" id="{67608E71-6966-A4D3-DBF9-7B41E9290474}"/>
                </a:ext>
              </a:extLst>
            </p:cNvPr>
            <p:cNvSpPr/>
            <p:nvPr/>
          </p:nvSpPr>
          <p:spPr>
            <a:xfrm>
              <a:off x="2135245" y="1183224"/>
              <a:ext cx="1640270" cy="155273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0"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="" xmlns:a16="http://schemas.microsoft.com/office/drawing/2014/main" id="{4613CF5D-3771-EB6A-832A-8ED8340BC3CC}"/>
                </a:ext>
              </a:extLst>
            </p:cNvPr>
            <p:cNvSpPr/>
            <p:nvPr/>
          </p:nvSpPr>
          <p:spPr>
            <a:xfrm>
              <a:off x="2130205" y="1166351"/>
              <a:ext cx="1640270" cy="1552738"/>
            </a:xfrm>
            <a:prstGeom prst="ellipse">
              <a:avLst/>
            </a:prstGeom>
            <a:blipFill dpi="0" rotWithShape="1">
              <a:blip r:embed="rId21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 l="14000"/>
              </a:stretch>
            </a:blipFill>
            <a:ln w="63500"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36" name="타원 135">
            <a:extLst>
              <a:ext uri="{FF2B5EF4-FFF2-40B4-BE49-F238E27FC236}">
                <a16:creationId xmlns="" xmlns:a16="http://schemas.microsoft.com/office/drawing/2014/main" id="{D1378123-EBB8-945B-B646-F82AFEC32ABC}"/>
              </a:ext>
            </a:extLst>
          </p:cNvPr>
          <p:cNvSpPr/>
          <p:nvPr/>
        </p:nvSpPr>
        <p:spPr>
          <a:xfrm>
            <a:off x="7358461" y="1183224"/>
            <a:ext cx="1640270" cy="1552738"/>
          </a:xfrm>
          <a:prstGeom prst="ellipse">
            <a:avLst/>
          </a:prstGeom>
          <a:solidFill>
            <a:srgbClr val="CEEAB0"/>
          </a:solidFill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="" xmlns:a16="http://schemas.microsoft.com/office/drawing/2014/main" id="{54A9D4E0-9D9B-2BCF-917F-3AC0BB8142FD}"/>
              </a:ext>
            </a:extLst>
          </p:cNvPr>
          <p:cNvSpPr/>
          <p:nvPr/>
        </p:nvSpPr>
        <p:spPr>
          <a:xfrm>
            <a:off x="7353421" y="1166351"/>
            <a:ext cx="1640270" cy="1552738"/>
          </a:xfrm>
          <a:prstGeom prst="ellipse">
            <a:avLst/>
          </a:prstGeom>
          <a:blipFill dpi="0" rotWithShape="1">
            <a:blip r:embed="rId22"/>
            <a:srcRect/>
            <a:stretch>
              <a:fillRect l="8000" r="8000"/>
            </a:stretch>
          </a:blipFill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="" xmlns:a16="http://schemas.microsoft.com/office/drawing/2014/main" id="{B9110A90-963D-B7E1-3D64-3F5F65432ED9}"/>
              </a:ext>
            </a:extLst>
          </p:cNvPr>
          <p:cNvSpPr/>
          <p:nvPr/>
        </p:nvSpPr>
        <p:spPr>
          <a:xfrm>
            <a:off x="12628158" y="5613317"/>
            <a:ext cx="1640270" cy="1552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="" xmlns:a16="http://schemas.microsoft.com/office/drawing/2014/main" id="{BF1B0639-CD67-1D20-B999-7FF1627DC541}"/>
              </a:ext>
            </a:extLst>
          </p:cNvPr>
          <p:cNvSpPr/>
          <p:nvPr/>
        </p:nvSpPr>
        <p:spPr>
          <a:xfrm>
            <a:off x="12623118" y="5596444"/>
            <a:ext cx="1640270" cy="1552738"/>
          </a:xfrm>
          <a:prstGeom prst="ellipse">
            <a:avLst/>
          </a:prstGeom>
          <a:blipFill dpi="0" rotWithShape="1">
            <a:blip r:embed="rId23"/>
            <a:srcRect/>
            <a:stretch>
              <a:fillRect l="8000" r="8000"/>
            </a:stretch>
          </a:blipFill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="" xmlns:a16="http://schemas.microsoft.com/office/drawing/2014/main" id="{04AFB23B-06B3-3C3F-AE82-1E5073EAC7AD}"/>
              </a:ext>
            </a:extLst>
          </p:cNvPr>
          <p:cNvSpPr/>
          <p:nvPr/>
        </p:nvSpPr>
        <p:spPr>
          <a:xfrm>
            <a:off x="2198449" y="5612629"/>
            <a:ext cx="1640270" cy="1552738"/>
          </a:xfrm>
          <a:prstGeom prst="ellipse">
            <a:avLst/>
          </a:prstGeom>
          <a:solidFill>
            <a:schemeClr val="bg2">
              <a:lumMod val="75000"/>
            </a:schemeClr>
          </a:solidFill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="" xmlns:a16="http://schemas.microsoft.com/office/drawing/2014/main" id="{7B7429BA-52FC-179F-2853-5EE2DB9509D8}"/>
              </a:ext>
            </a:extLst>
          </p:cNvPr>
          <p:cNvSpPr/>
          <p:nvPr/>
        </p:nvSpPr>
        <p:spPr>
          <a:xfrm>
            <a:off x="2193409" y="5595756"/>
            <a:ext cx="1640270" cy="1552738"/>
          </a:xfrm>
          <a:prstGeom prst="ellipse">
            <a:avLst/>
          </a:prstGeom>
          <a:blipFill dpi="0" rotWithShape="1">
            <a:blip r:embed="rId24"/>
            <a:srcRect/>
            <a:stretch>
              <a:fillRect l="5000" r="5000"/>
            </a:stretch>
          </a:blipFill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7239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그룹 961">
            <a:extLst>
              <a:ext uri="{FF2B5EF4-FFF2-40B4-BE49-F238E27FC236}">
                <a16:creationId xmlns="" xmlns:a16="http://schemas.microsoft.com/office/drawing/2014/main" id="{D124FC9C-7FDE-F620-BF7F-7DCF77EF1891}"/>
              </a:ext>
            </a:extLst>
          </p:cNvPr>
          <p:cNvGrpSpPr/>
          <p:nvPr/>
        </p:nvGrpSpPr>
        <p:grpSpPr>
          <a:xfrm>
            <a:off x="627011" y="8490066"/>
            <a:ext cx="720000" cy="720000"/>
            <a:chOff x="4504700" y="8329719"/>
            <a:chExt cx="720000" cy="720000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A1B9997D-75C9-0696-7CA3-91BA109CA34D}"/>
                </a:ext>
              </a:extLst>
            </p:cNvPr>
            <p:cNvSpPr/>
            <p:nvPr/>
          </p:nvSpPr>
          <p:spPr>
            <a:xfrm>
              <a:off x="4504700" y="8329719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6E30E225-B37B-618B-9557-935E696CA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31065" y="8450187"/>
              <a:ext cx="587410" cy="479063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085329B6-7F32-C123-C075-C78EF7F61922}"/>
              </a:ext>
            </a:extLst>
          </p:cNvPr>
          <p:cNvGrpSpPr/>
          <p:nvPr/>
        </p:nvGrpSpPr>
        <p:grpSpPr>
          <a:xfrm>
            <a:off x="249440" y="1633784"/>
            <a:ext cx="2258470" cy="1266792"/>
            <a:chOff x="214665" y="1518039"/>
            <a:chExt cx="2258470" cy="157173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A047EF07-4BD6-963A-FD60-68343A45DE92}"/>
              </a:ext>
            </a:extLst>
          </p:cNvPr>
          <p:cNvGrpSpPr/>
          <p:nvPr/>
        </p:nvGrpSpPr>
        <p:grpSpPr>
          <a:xfrm>
            <a:off x="249440" y="5581727"/>
            <a:ext cx="2258470" cy="1266792"/>
            <a:chOff x="214665" y="1518039"/>
            <a:chExt cx="2258470" cy="1571737"/>
          </a:xfrm>
        </p:grpSpPr>
        <p:grpSp>
          <p:nvGrpSpPr>
            <p:cNvPr id="87" name="그룹 1003">
              <a:extLst>
                <a:ext uri="{FF2B5EF4-FFF2-40B4-BE49-F238E27FC236}">
                  <a16:creationId xmlns="" xmlns:a16="http://schemas.microsoft.com/office/drawing/2014/main" id="{C19A4BAE-182C-DE07-3E1F-FAAC3FB87729}"/>
                </a:ext>
              </a:extLst>
            </p:cNvPr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89" name="Object 8">
                <a:extLst>
                  <a:ext uri="{FF2B5EF4-FFF2-40B4-BE49-F238E27FC236}">
                    <a16:creationId xmlns="" xmlns:a16="http://schemas.microsoft.com/office/drawing/2014/main" id="{7CA85E2C-6C66-A3A9-1872-4AFC5F11E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88" name="Object 11">
              <a:extLst>
                <a:ext uri="{FF2B5EF4-FFF2-40B4-BE49-F238E27FC236}">
                  <a16:creationId xmlns="" xmlns:a16="http://schemas.microsoft.com/office/drawing/2014/main" id="{1429CA85-341A-3A83-86F1-26A95A484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DD6A0809-9551-C2D3-8787-F842D667A716}"/>
              </a:ext>
            </a:extLst>
          </p:cNvPr>
          <p:cNvGrpSpPr/>
          <p:nvPr/>
        </p:nvGrpSpPr>
        <p:grpSpPr>
          <a:xfrm>
            <a:off x="249440" y="6897708"/>
            <a:ext cx="2258470" cy="1266792"/>
            <a:chOff x="265987" y="1633784"/>
            <a:chExt cx="2258470" cy="1266792"/>
          </a:xfrm>
        </p:grpSpPr>
        <p:grpSp>
          <p:nvGrpSpPr>
            <p:cNvPr id="91" name="그룹 90">
              <a:extLst>
                <a:ext uri="{FF2B5EF4-FFF2-40B4-BE49-F238E27FC236}">
                  <a16:creationId xmlns="" xmlns:a16="http://schemas.microsoft.com/office/drawing/2014/main" id="{05EEB148-479D-8D50-50BD-AEB7E8D813BC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95" name="그룹 1003">
                <a:extLst>
                  <a:ext uri="{FF2B5EF4-FFF2-40B4-BE49-F238E27FC236}">
                    <a16:creationId xmlns="" xmlns:a16="http://schemas.microsoft.com/office/drawing/2014/main" id="{DD88300F-FF39-5F3B-3185-78E91A3F5F1C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97" name="Object 8">
                  <a:extLst>
                    <a:ext uri="{FF2B5EF4-FFF2-40B4-BE49-F238E27FC236}">
                      <a16:creationId xmlns="" xmlns:a16="http://schemas.microsoft.com/office/drawing/2014/main" id="{B9EE942D-11D8-D80C-CDAF-3716C19A12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96" name="Object 11">
                <a:extLst>
                  <a:ext uri="{FF2B5EF4-FFF2-40B4-BE49-F238E27FC236}">
                    <a16:creationId xmlns="" xmlns:a16="http://schemas.microsoft.com/office/drawing/2014/main" id="{1203C55D-4D18-0002-B938-CED1D8966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92" name="그룹 91">
              <a:extLst>
                <a:ext uri="{FF2B5EF4-FFF2-40B4-BE49-F238E27FC236}">
                  <a16:creationId xmlns="" xmlns:a16="http://schemas.microsoft.com/office/drawing/2014/main" id="{2FD18B24-14BD-F151-8522-B2CAA7AFF19E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93" name="타원 92">
                <a:extLst>
                  <a:ext uri="{FF2B5EF4-FFF2-40B4-BE49-F238E27FC236}">
                    <a16:creationId xmlns="" xmlns:a16="http://schemas.microsoft.com/office/drawing/2014/main" id="{B93940F3-40D6-8509-E843-7108DD981ECC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94" name="Object 12">
                <a:extLst>
                  <a:ext uri="{FF2B5EF4-FFF2-40B4-BE49-F238E27FC236}">
                    <a16:creationId xmlns="" xmlns:a16="http://schemas.microsoft.com/office/drawing/2014/main" id="{5A841BB6-3B6A-13BD-BAD5-F1AFF5532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5DBFF021-856E-0CFA-FA59-5C1401560AD0}"/>
              </a:ext>
            </a:extLst>
          </p:cNvPr>
          <p:cNvGrpSpPr/>
          <p:nvPr/>
        </p:nvGrpSpPr>
        <p:grpSpPr>
          <a:xfrm>
            <a:off x="249440" y="4265746"/>
            <a:ext cx="2258470" cy="1266792"/>
            <a:chOff x="265987" y="1633784"/>
            <a:chExt cx="2258470" cy="1266792"/>
          </a:xfrm>
        </p:grpSpPr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7CB89DB2-D9AF-A18F-EEF6-4B987ED8D48E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79" name="그룹 1003">
                <a:extLst>
                  <a:ext uri="{FF2B5EF4-FFF2-40B4-BE49-F238E27FC236}">
                    <a16:creationId xmlns="" xmlns:a16="http://schemas.microsoft.com/office/drawing/2014/main" id="{A89EE4FE-6DF3-1276-084C-416221A5CC2C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81" name="Object 8">
                  <a:extLst>
                    <a:ext uri="{FF2B5EF4-FFF2-40B4-BE49-F238E27FC236}">
                      <a16:creationId xmlns="" xmlns:a16="http://schemas.microsoft.com/office/drawing/2014/main" id="{D2FD5B73-FEFD-D0B6-56CB-42C62A5F4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80" name="Object 11">
                <a:extLst>
                  <a:ext uri="{FF2B5EF4-FFF2-40B4-BE49-F238E27FC236}">
                    <a16:creationId xmlns="" xmlns:a16="http://schemas.microsoft.com/office/drawing/2014/main" id="{924F7FFA-351B-E4F8-7A59-7CE1296ACF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08ADA1C8-A145-D230-45B9-52C465ADD0EF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77" name="타원 76">
                <a:extLst>
                  <a:ext uri="{FF2B5EF4-FFF2-40B4-BE49-F238E27FC236}">
                    <a16:creationId xmlns="" xmlns:a16="http://schemas.microsoft.com/office/drawing/2014/main" id="{E98865E4-31E5-5260-1653-1C2737C596B2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78" name="Object 12">
                <a:extLst>
                  <a:ext uri="{FF2B5EF4-FFF2-40B4-BE49-F238E27FC236}">
                    <a16:creationId xmlns="" xmlns:a16="http://schemas.microsoft.com/office/drawing/2014/main" id="{F953075B-1EC5-96A9-E035-FA404C2A0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24F8F232-33E9-DBE9-99E7-32F394786B60}"/>
              </a:ext>
            </a:extLst>
          </p:cNvPr>
          <p:cNvGrpSpPr/>
          <p:nvPr/>
        </p:nvGrpSpPr>
        <p:grpSpPr>
          <a:xfrm>
            <a:off x="249440" y="2949765"/>
            <a:ext cx="2258470" cy="1266792"/>
            <a:chOff x="214665" y="1518039"/>
            <a:chExt cx="2258470" cy="1571737"/>
          </a:xfrm>
        </p:grpSpPr>
        <p:grpSp>
          <p:nvGrpSpPr>
            <p:cNvPr id="71" name="그룹 1003">
              <a:extLst>
                <a:ext uri="{FF2B5EF4-FFF2-40B4-BE49-F238E27FC236}">
                  <a16:creationId xmlns="" xmlns:a16="http://schemas.microsoft.com/office/drawing/2014/main" id="{E55076E4-8593-ECF4-D376-656F46584C4C}"/>
                </a:ext>
              </a:extLst>
            </p:cNvPr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73" name="Object 8">
                <a:extLst>
                  <a:ext uri="{FF2B5EF4-FFF2-40B4-BE49-F238E27FC236}">
                    <a16:creationId xmlns="" xmlns:a16="http://schemas.microsoft.com/office/drawing/2014/main" id="{C3278395-84DC-5DAC-75FD-440CD6521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72" name="Object 11">
              <a:extLst>
                <a:ext uri="{FF2B5EF4-FFF2-40B4-BE49-F238E27FC236}">
                  <a16:creationId xmlns="" xmlns:a16="http://schemas.microsoft.com/office/drawing/2014/main" id="{6FE4003D-686C-DAE2-E60F-91A99CAD0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  <a:solidFill>
            <a:srgbClr val="66FFFF"/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9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  <a:grpFill/>
          </p:spPr>
        </p:pic>
      </p:grpSp>
      <p:grpSp>
        <p:nvGrpSpPr>
          <p:cNvPr id="1002" name="그룹 1002"/>
          <p:cNvGrpSpPr/>
          <p:nvPr/>
        </p:nvGrpSpPr>
        <p:grpSpPr>
          <a:xfrm>
            <a:off x="775186" y="602805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7548E384-198E-F3CC-024E-0525758AE028}"/>
              </a:ext>
            </a:extLst>
          </p:cNvPr>
          <p:cNvGrpSpPr/>
          <p:nvPr/>
        </p:nvGrpSpPr>
        <p:grpSpPr>
          <a:xfrm>
            <a:off x="630126" y="1910236"/>
            <a:ext cx="713773" cy="713888"/>
            <a:chOff x="2598479" y="877368"/>
            <a:chExt cx="713773" cy="713888"/>
          </a:xfrm>
        </p:grpSpPr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877DC774-D555-4671-545B-7541CB58917D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980" name="그룹 979">
            <a:extLst>
              <a:ext uri="{FF2B5EF4-FFF2-40B4-BE49-F238E27FC236}">
                <a16:creationId xmlns="" xmlns:a16="http://schemas.microsoft.com/office/drawing/2014/main" id="{D63FA840-CABB-C746-DC8E-DE5F0FA293A9}"/>
              </a:ext>
            </a:extLst>
          </p:cNvPr>
          <p:cNvGrpSpPr/>
          <p:nvPr/>
        </p:nvGrpSpPr>
        <p:grpSpPr>
          <a:xfrm>
            <a:off x="627011" y="1877578"/>
            <a:ext cx="720000" cy="720000"/>
            <a:chOff x="4711966" y="2079839"/>
            <a:chExt cx="720000" cy="720000"/>
          </a:xfrm>
        </p:grpSpPr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195ABF67-66D8-EF14-4891-883E58D79B25}"/>
                </a:ext>
              </a:extLst>
            </p:cNvPr>
            <p:cNvSpPr/>
            <p:nvPr/>
          </p:nvSpPr>
          <p:spPr>
            <a:xfrm>
              <a:off x="4711966" y="2079839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  <a:effectLst>
              <a:outerShdw blurRad="50800" dist="50800" dir="5400000" sx="2000" sy="2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62" name="Object 12">
              <a:extLst>
                <a:ext uri="{FF2B5EF4-FFF2-40B4-BE49-F238E27FC236}">
                  <a16:creationId xmlns="" xmlns:a16="http://schemas.microsoft.com/office/drawing/2014/main" id="{72F7EFCD-3132-3079-0741-B975DEC9F32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1" cstate="print">
              <a:biLevel thresh="25000"/>
            </a:blip>
            <a:stretch>
              <a:fillRect/>
            </a:stretch>
          </p:blipFill>
          <p:spPr>
            <a:xfrm>
              <a:off x="4720966" y="2093254"/>
              <a:ext cx="702000" cy="702000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1582AF83-4A8E-A4C1-CC70-B178ABF13BD6}"/>
              </a:ext>
            </a:extLst>
          </p:cNvPr>
          <p:cNvGrpSpPr/>
          <p:nvPr/>
        </p:nvGrpSpPr>
        <p:grpSpPr>
          <a:xfrm>
            <a:off x="668014" y="5858179"/>
            <a:ext cx="713773" cy="713888"/>
            <a:chOff x="2598479" y="877368"/>
            <a:chExt cx="713773" cy="713888"/>
          </a:xfrm>
        </p:grpSpPr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EBFE4ABA-966E-C81D-7B61-00CBEDFDA633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86" name="Object 12">
              <a:extLst>
                <a:ext uri="{FF2B5EF4-FFF2-40B4-BE49-F238E27FC236}">
                  <a16:creationId xmlns="" xmlns:a16="http://schemas.microsoft.com/office/drawing/2014/main" id="{7D2916E9-DADC-F02B-1A78-34B9CEF1F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A8F347BA-3A38-7275-D221-1E22ECCB341B}"/>
              </a:ext>
            </a:extLst>
          </p:cNvPr>
          <p:cNvGrpSpPr/>
          <p:nvPr/>
        </p:nvGrpSpPr>
        <p:grpSpPr>
          <a:xfrm>
            <a:off x="627012" y="7168048"/>
            <a:ext cx="720000" cy="720000"/>
            <a:chOff x="5400097" y="7692299"/>
            <a:chExt cx="720000" cy="720000"/>
          </a:xfrm>
        </p:grpSpPr>
        <p:sp>
          <p:nvSpPr>
            <p:cNvPr id="112" name="타원 111">
              <a:extLst>
                <a:ext uri="{FF2B5EF4-FFF2-40B4-BE49-F238E27FC236}">
                  <a16:creationId xmlns="" xmlns:a16="http://schemas.microsoft.com/office/drawing/2014/main" id="{7DE1560F-83FF-BD98-CED9-62927BA2EFB7}"/>
                </a:ext>
              </a:extLst>
            </p:cNvPr>
            <p:cNvSpPr/>
            <p:nvPr/>
          </p:nvSpPr>
          <p:spPr>
            <a:xfrm>
              <a:off x="5400097" y="7692299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="" xmlns:a16="http://schemas.microsoft.com/office/drawing/2014/main" id="{B89C7370-5B09-00EE-396C-089F4F55DCF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26548" y="7780499"/>
              <a:ext cx="500400" cy="543600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176F425D-CAE9-A3D3-31F5-74029082187D}"/>
              </a:ext>
            </a:extLst>
          </p:cNvPr>
          <p:cNvGrpSpPr/>
          <p:nvPr/>
        </p:nvGrpSpPr>
        <p:grpSpPr>
          <a:xfrm>
            <a:off x="627012" y="4542198"/>
            <a:ext cx="720000" cy="720000"/>
            <a:chOff x="4048516" y="4949298"/>
            <a:chExt cx="720000" cy="720000"/>
          </a:xfrm>
        </p:grpSpPr>
        <p:sp>
          <p:nvSpPr>
            <p:cNvPr id="110" name="타원 109">
              <a:extLst>
                <a:ext uri="{FF2B5EF4-FFF2-40B4-BE49-F238E27FC236}">
                  <a16:creationId xmlns="" xmlns:a16="http://schemas.microsoft.com/office/drawing/2014/main" id="{11B13232-950C-B389-7257-0B7B049A5381}"/>
                </a:ext>
              </a:extLst>
            </p:cNvPr>
            <p:cNvSpPr/>
            <p:nvPr/>
          </p:nvSpPr>
          <p:spPr>
            <a:xfrm>
              <a:off x="4048516" y="4949298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496C4B64-042B-9D1E-F3BC-233E5BAFF0BF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5888" y="5044134"/>
              <a:ext cx="489600" cy="489600"/>
            </a:xfrm>
            <a:prstGeom prst="rect">
              <a:avLst/>
            </a:prstGeom>
          </p:spPr>
        </p:pic>
      </p:grp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91805227-00EB-865D-66AD-C59603D86781}"/>
              </a:ext>
            </a:extLst>
          </p:cNvPr>
          <p:cNvGrpSpPr/>
          <p:nvPr/>
        </p:nvGrpSpPr>
        <p:grpSpPr>
          <a:xfrm>
            <a:off x="249440" y="8213689"/>
            <a:ext cx="2258470" cy="1266792"/>
            <a:chOff x="265987" y="1633784"/>
            <a:chExt cx="2258470" cy="1266792"/>
          </a:xfrm>
        </p:grpSpPr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B91EE3A2-2934-8480-A16C-99B71B72F179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103" name="그룹 1003">
                <a:extLst>
                  <a:ext uri="{FF2B5EF4-FFF2-40B4-BE49-F238E27FC236}">
                    <a16:creationId xmlns="" xmlns:a16="http://schemas.microsoft.com/office/drawing/2014/main" id="{1E76178E-DADB-3508-D2D1-031720B3F84A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105" name="Object 8">
                  <a:extLst>
                    <a:ext uri="{FF2B5EF4-FFF2-40B4-BE49-F238E27FC236}">
                      <a16:creationId xmlns="" xmlns:a16="http://schemas.microsoft.com/office/drawing/2014/main" id="{D3FD6070-5BB2-0D62-2242-D2320362DB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104" name="Object 11">
                <a:extLst>
                  <a:ext uri="{FF2B5EF4-FFF2-40B4-BE49-F238E27FC236}">
                    <a16:creationId xmlns="" xmlns:a16="http://schemas.microsoft.com/office/drawing/2014/main" id="{F50C0861-A442-258C-9302-DBBEADBBC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100" name="그룹 99">
              <a:extLst>
                <a:ext uri="{FF2B5EF4-FFF2-40B4-BE49-F238E27FC236}">
                  <a16:creationId xmlns="" xmlns:a16="http://schemas.microsoft.com/office/drawing/2014/main" id="{A1D23004-EC7A-0B3E-CE34-AA4D9C0E020D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101" name="타원 100">
                <a:extLst>
                  <a:ext uri="{FF2B5EF4-FFF2-40B4-BE49-F238E27FC236}">
                    <a16:creationId xmlns="" xmlns:a16="http://schemas.microsoft.com/office/drawing/2014/main" id="{07553E53-382F-1752-8A24-661532BB5FDA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102" name="Object 12">
                <a:extLst>
                  <a:ext uri="{FF2B5EF4-FFF2-40B4-BE49-F238E27FC236}">
                    <a16:creationId xmlns="" xmlns:a16="http://schemas.microsoft.com/office/drawing/2014/main" id="{E43A979F-D1CF-3392-1D77-714AA62D5C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961" name="그룹 960">
            <a:extLst>
              <a:ext uri="{FF2B5EF4-FFF2-40B4-BE49-F238E27FC236}">
                <a16:creationId xmlns="" xmlns:a16="http://schemas.microsoft.com/office/drawing/2014/main" id="{450F59F3-66E3-83D6-3093-2E31FBCD54AC}"/>
              </a:ext>
            </a:extLst>
          </p:cNvPr>
          <p:cNvGrpSpPr/>
          <p:nvPr/>
        </p:nvGrpSpPr>
        <p:grpSpPr>
          <a:xfrm>
            <a:off x="627012" y="8490141"/>
            <a:ext cx="720000" cy="720000"/>
            <a:chOff x="4498475" y="9049718"/>
            <a:chExt cx="720000" cy="720000"/>
          </a:xfrm>
        </p:grpSpPr>
        <p:sp>
          <p:nvSpPr>
            <p:cNvPr id="111" name="타원 110">
              <a:extLst>
                <a:ext uri="{FF2B5EF4-FFF2-40B4-BE49-F238E27FC236}">
                  <a16:creationId xmlns="" xmlns:a16="http://schemas.microsoft.com/office/drawing/2014/main" id="{2E3F5813-CCDB-B02A-1D6A-7770A6AC2142}"/>
                </a:ext>
              </a:extLst>
            </p:cNvPr>
            <p:cNvSpPr/>
            <p:nvPr/>
          </p:nvSpPr>
          <p:spPr>
            <a:xfrm>
              <a:off x="4498475" y="9049718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60" name="그림 959">
              <a:extLst>
                <a:ext uri="{FF2B5EF4-FFF2-40B4-BE49-F238E27FC236}">
                  <a16:creationId xmlns="" xmlns:a16="http://schemas.microsoft.com/office/drawing/2014/main" id="{599EA672-8A07-622F-8B3E-B673B354A31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25163" y="9170187"/>
              <a:ext cx="586800" cy="4788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4CCC5433-7F71-30B2-310D-72F65277A216}"/>
              </a:ext>
            </a:extLst>
          </p:cNvPr>
          <p:cNvGrpSpPr/>
          <p:nvPr/>
        </p:nvGrpSpPr>
        <p:grpSpPr>
          <a:xfrm>
            <a:off x="668014" y="3226217"/>
            <a:ext cx="713773" cy="713888"/>
            <a:chOff x="2598479" y="877368"/>
            <a:chExt cx="713773" cy="713888"/>
          </a:xfrm>
        </p:grpSpPr>
        <p:sp>
          <p:nvSpPr>
            <p:cNvPr id="69" name="타원 68">
              <a:extLst>
                <a:ext uri="{FF2B5EF4-FFF2-40B4-BE49-F238E27FC236}">
                  <a16:creationId xmlns="" xmlns:a16="http://schemas.microsoft.com/office/drawing/2014/main" id="{ABE1613E-5B00-512A-3BEB-C2C58734197D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70" name="Object 12">
              <a:extLst>
                <a:ext uri="{FF2B5EF4-FFF2-40B4-BE49-F238E27FC236}">
                  <a16:creationId xmlns="" xmlns:a16="http://schemas.microsoft.com/office/drawing/2014/main" id="{04DBF307-8A3A-A75B-C6A4-4C027F8DD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971" name="그룹 970">
            <a:extLst>
              <a:ext uri="{FF2B5EF4-FFF2-40B4-BE49-F238E27FC236}">
                <a16:creationId xmlns="" xmlns:a16="http://schemas.microsoft.com/office/drawing/2014/main" id="{FDADA323-B704-81D9-8A0D-381F1B89B80F}"/>
              </a:ext>
            </a:extLst>
          </p:cNvPr>
          <p:cNvGrpSpPr/>
          <p:nvPr/>
        </p:nvGrpSpPr>
        <p:grpSpPr>
          <a:xfrm>
            <a:off x="607494" y="3200872"/>
            <a:ext cx="759037" cy="764577"/>
            <a:chOff x="5363027" y="3041523"/>
            <a:chExt cx="759037" cy="764577"/>
          </a:xfrm>
        </p:grpSpPr>
        <p:sp>
          <p:nvSpPr>
            <p:cNvPr id="113" name="타원 112">
              <a:extLst>
                <a:ext uri="{FF2B5EF4-FFF2-40B4-BE49-F238E27FC236}">
                  <a16:creationId xmlns="" xmlns:a16="http://schemas.microsoft.com/office/drawing/2014/main" id="{07401CB6-3108-014D-9493-3B79E45FA716}"/>
                </a:ext>
              </a:extLst>
            </p:cNvPr>
            <p:cNvSpPr/>
            <p:nvPr/>
          </p:nvSpPr>
          <p:spPr>
            <a:xfrm>
              <a:off x="5374499" y="3086100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70" name="그림 969">
              <a:extLst>
                <a:ext uri="{FF2B5EF4-FFF2-40B4-BE49-F238E27FC236}">
                  <a16:creationId xmlns="" xmlns:a16="http://schemas.microsoft.com/office/drawing/2014/main" id="{000A2A3F-1D38-8BB2-679E-29A415BCA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363027" y="3041523"/>
              <a:ext cx="759037" cy="759037"/>
            </a:xfrm>
            <a:prstGeom prst="rect">
              <a:avLst/>
            </a:prstGeom>
          </p:spPr>
        </p:pic>
      </p:grpSp>
      <p:grpSp>
        <p:nvGrpSpPr>
          <p:cNvPr id="977" name="그룹 976">
            <a:extLst>
              <a:ext uri="{FF2B5EF4-FFF2-40B4-BE49-F238E27FC236}">
                <a16:creationId xmlns="" xmlns:a16="http://schemas.microsoft.com/office/drawing/2014/main" id="{36A65D58-5F62-1613-48A5-B8D31B75A9F2}"/>
              </a:ext>
            </a:extLst>
          </p:cNvPr>
          <p:cNvGrpSpPr/>
          <p:nvPr/>
        </p:nvGrpSpPr>
        <p:grpSpPr>
          <a:xfrm>
            <a:off x="497868" y="5737552"/>
            <a:ext cx="978289" cy="975600"/>
            <a:chOff x="10591800" y="3893976"/>
            <a:chExt cx="978289" cy="975600"/>
          </a:xfrm>
        </p:grpSpPr>
        <p:sp>
          <p:nvSpPr>
            <p:cNvPr id="108" name="타원 107">
              <a:extLst>
                <a:ext uri="{FF2B5EF4-FFF2-40B4-BE49-F238E27FC236}">
                  <a16:creationId xmlns="" xmlns:a16="http://schemas.microsoft.com/office/drawing/2014/main" id="{CED31EF3-6493-1F4A-BC52-8B3899C48139}"/>
                </a:ext>
              </a:extLst>
            </p:cNvPr>
            <p:cNvSpPr/>
            <p:nvPr/>
          </p:nvSpPr>
          <p:spPr>
            <a:xfrm>
              <a:off x="10735298" y="4023925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74" name="그림 973">
              <a:extLst>
                <a:ext uri="{FF2B5EF4-FFF2-40B4-BE49-F238E27FC236}">
                  <a16:creationId xmlns="" xmlns:a16="http://schemas.microsoft.com/office/drawing/2014/main" id="{557E2618-A2A8-7D00-A9C4-D5B33B20D11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91800" y="3893976"/>
              <a:ext cx="978289" cy="975600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="" xmlns:a16="http://schemas.microsoft.com/office/drawing/2014/main" id="{76A28E67-D02B-C0CC-BE90-D4C1815E584A}"/>
                </a:ext>
              </a:extLst>
            </p:cNvPr>
            <p:cNvSpPr/>
            <p:nvPr/>
          </p:nvSpPr>
          <p:spPr>
            <a:xfrm>
              <a:off x="10746599" y="4041925"/>
              <a:ext cx="684000" cy="684000"/>
            </a:xfrm>
            <a:prstGeom prst="ellipse">
              <a:avLst/>
            </a:prstGeom>
            <a:noFill/>
            <a:ln w="63500"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77308E78-D5F7-8850-95A7-497E5A654027}"/>
              </a:ext>
            </a:extLst>
          </p:cNvPr>
          <p:cNvGrpSpPr/>
          <p:nvPr/>
        </p:nvGrpSpPr>
        <p:grpSpPr>
          <a:xfrm>
            <a:off x="625211" y="3226239"/>
            <a:ext cx="723600" cy="727200"/>
            <a:chOff x="5486400" y="3012371"/>
            <a:chExt cx="720000" cy="72394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486400" y="3012371"/>
              <a:ext cx="720000" cy="720000"/>
              <a:chOff x="655932" y="3802221"/>
              <a:chExt cx="662163" cy="66216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7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55932" y="3802221"/>
                <a:ext cx="662163" cy="662163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C98D013F-9D2E-3545-7B7C-CB61999F9834}"/>
                </a:ext>
              </a:extLst>
            </p:cNvPr>
            <p:cNvSpPr/>
            <p:nvPr/>
          </p:nvSpPr>
          <p:spPr>
            <a:xfrm>
              <a:off x="5486400" y="3016320"/>
              <a:ext cx="720000" cy="720000"/>
            </a:xfrm>
            <a:prstGeom prst="ellipse">
              <a:avLst/>
            </a:prstGeom>
            <a:noFill/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512" y="5721852"/>
            <a:ext cx="1006999" cy="1006999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B0412AA9-A1E2-445E-8270-B45B02AFDDAB}"/>
              </a:ext>
            </a:extLst>
          </p:cNvPr>
          <p:cNvGrpSpPr/>
          <p:nvPr/>
        </p:nvGrpSpPr>
        <p:grpSpPr>
          <a:xfrm>
            <a:off x="627011" y="7174686"/>
            <a:ext cx="720000" cy="720000"/>
            <a:chOff x="5400097" y="6972300"/>
            <a:chExt cx="720000" cy="720000"/>
          </a:xfrm>
        </p:grpSpPr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A94E3100-01C3-BAA7-31F4-9E1B344ACF51}"/>
                </a:ext>
              </a:extLst>
            </p:cNvPr>
            <p:cNvSpPr/>
            <p:nvPr/>
          </p:nvSpPr>
          <p:spPr>
            <a:xfrm>
              <a:off x="5400097" y="69723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F3891D3E-65DB-343E-B516-D22077B38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28005" y="7060615"/>
              <a:ext cx="498943" cy="543369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7F10AAA4-D619-DA5D-7C0E-8BAB6BBA4A99}"/>
              </a:ext>
            </a:extLst>
          </p:cNvPr>
          <p:cNvGrpSpPr/>
          <p:nvPr/>
        </p:nvGrpSpPr>
        <p:grpSpPr>
          <a:xfrm>
            <a:off x="627011" y="4536086"/>
            <a:ext cx="720000" cy="720000"/>
            <a:chOff x="4050673" y="4229298"/>
            <a:chExt cx="720000" cy="720000"/>
          </a:xfrm>
        </p:grpSpPr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8764B271-678F-0B97-5A03-EC8BB1F1CCBD}"/>
                </a:ext>
              </a:extLst>
            </p:cNvPr>
            <p:cNvSpPr/>
            <p:nvPr/>
          </p:nvSpPr>
          <p:spPr>
            <a:xfrm>
              <a:off x="4050673" y="4229298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="" xmlns:a16="http://schemas.microsoft.com/office/drawing/2014/main" id="{E841F6FD-E8A2-8DBB-915E-415172E92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5888" y="4324134"/>
              <a:ext cx="489570" cy="489570"/>
            </a:xfrm>
            <a:prstGeom prst="rect">
              <a:avLst/>
            </a:prstGeom>
          </p:spPr>
        </p:pic>
      </p:grp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0E4FBDD3-F0AD-4ABF-D97E-26B9DD1EF116}"/>
              </a:ext>
            </a:extLst>
          </p:cNvPr>
          <p:cNvSpPr/>
          <p:nvPr/>
        </p:nvSpPr>
        <p:spPr>
          <a:xfrm>
            <a:off x="4876800" y="2056975"/>
            <a:ext cx="9601200" cy="51478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감사합니다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9250C5F3-6903-A58F-1B27-B777D9B0D7AC}"/>
              </a:ext>
            </a:extLst>
          </p:cNvPr>
          <p:cNvSpPr txBox="1"/>
          <p:nvPr/>
        </p:nvSpPr>
        <p:spPr>
          <a:xfrm>
            <a:off x="2700000" y="540000"/>
            <a:ext cx="6215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굴림" panose="020B0600000101010101" pitchFamily="50" charset="-127"/>
                <a:ea typeface="굴림" panose="020B0600000101010101" pitchFamily="50" charset="-127"/>
              </a:rPr>
              <a:t>6. </a:t>
            </a:r>
            <a:r>
              <a:rPr lang="ko-KR" altLang="en-US" sz="3000" dirty="0">
                <a:latin typeface="굴림" panose="020B0600000101010101" pitchFamily="50" charset="-127"/>
                <a:ea typeface="굴림" panose="020B0600000101010101" pitchFamily="50" charset="-127"/>
              </a:rPr>
              <a:t>마무리</a:t>
            </a:r>
            <a:endParaRPr lang="en-US" altLang="ko-KR" sz="3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402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0" name="그룹 979">
            <a:extLst>
              <a:ext uri="{FF2B5EF4-FFF2-40B4-BE49-F238E27FC236}">
                <a16:creationId xmlns="" xmlns:a16="http://schemas.microsoft.com/office/drawing/2014/main" id="{D63FA840-CABB-C746-DC8E-DE5F0FA293A9}"/>
              </a:ext>
            </a:extLst>
          </p:cNvPr>
          <p:cNvGrpSpPr/>
          <p:nvPr/>
        </p:nvGrpSpPr>
        <p:grpSpPr>
          <a:xfrm>
            <a:off x="627011" y="1877578"/>
            <a:ext cx="720000" cy="720000"/>
            <a:chOff x="4711966" y="2079839"/>
            <a:chExt cx="720000" cy="720000"/>
          </a:xfrm>
        </p:grpSpPr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195ABF67-66D8-EF14-4891-883E58D79B25}"/>
                </a:ext>
              </a:extLst>
            </p:cNvPr>
            <p:cNvSpPr/>
            <p:nvPr/>
          </p:nvSpPr>
          <p:spPr>
            <a:xfrm>
              <a:off x="4711966" y="2079839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  <a:effectLst>
              <a:outerShdw blurRad="50800" dist="50800" dir="5400000" sx="2000" sy="2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62" name="Object 12">
              <a:extLst>
                <a:ext uri="{FF2B5EF4-FFF2-40B4-BE49-F238E27FC236}">
                  <a16:creationId xmlns="" xmlns:a16="http://schemas.microsoft.com/office/drawing/2014/main" id="{72F7EFCD-3132-3079-0741-B975DEC9F32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 cstate="print">
              <a:biLevel thresh="25000"/>
            </a:blip>
            <a:stretch>
              <a:fillRect/>
            </a:stretch>
          </p:blipFill>
          <p:spPr>
            <a:xfrm>
              <a:off x="4720966" y="2093254"/>
              <a:ext cx="702000" cy="702000"/>
            </a:xfrm>
            <a:prstGeom prst="rect">
              <a:avLst/>
            </a:prstGeom>
          </p:spPr>
        </p:pic>
      </p:grp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91805227-00EB-865D-66AD-C59603D86781}"/>
              </a:ext>
            </a:extLst>
          </p:cNvPr>
          <p:cNvGrpSpPr/>
          <p:nvPr/>
        </p:nvGrpSpPr>
        <p:grpSpPr>
          <a:xfrm>
            <a:off x="249440" y="8213689"/>
            <a:ext cx="2258470" cy="1266792"/>
            <a:chOff x="265987" y="1633784"/>
            <a:chExt cx="2258470" cy="1266792"/>
          </a:xfrm>
        </p:grpSpPr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B91EE3A2-2934-8480-A16C-99B71B72F179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103" name="그룹 1003">
                <a:extLst>
                  <a:ext uri="{FF2B5EF4-FFF2-40B4-BE49-F238E27FC236}">
                    <a16:creationId xmlns="" xmlns:a16="http://schemas.microsoft.com/office/drawing/2014/main" id="{1E76178E-DADB-3508-D2D1-031720B3F84A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105" name="Object 8">
                  <a:extLst>
                    <a:ext uri="{FF2B5EF4-FFF2-40B4-BE49-F238E27FC236}">
                      <a16:creationId xmlns="" xmlns:a16="http://schemas.microsoft.com/office/drawing/2014/main" id="{D3FD6070-5BB2-0D62-2242-D2320362DB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104" name="Object 11">
                <a:extLst>
                  <a:ext uri="{FF2B5EF4-FFF2-40B4-BE49-F238E27FC236}">
                    <a16:creationId xmlns="" xmlns:a16="http://schemas.microsoft.com/office/drawing/2014/main" id="{F50C0861-A442-258C-9302-DBBEADBBC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100" name="그룹 99">
              <a:extLst>
                <a:ext uri="{FF2B5EF4-FFF2-40B4-BE49-F238E27FC236}">
                  <a16:creationId xmlns="" xmlns:a16="http://schemas.microsoft.com/office/drawing/2014/main" id="{A1D23004-EC7A-0B3E-CE34-AA4D9C0E020D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101" name="타원 100">
                <a:extLst>
                  <a:ext uri="{FF2B5EF4-FFF2-40B4-BE49-F238E27FC236}">
                    <a16:creationId xmlns="" xmlns:a16="http://schemas.microsoft.com/office/drawing/2014/main" id="{07553E53-382F-1752-8A24-661532BB5FDA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102" name="Object 12">
                <a:extLst>
                  <a:ext uri="{FF2B5EF4-FFF2-40B4-BE49-F238E27FC236}">
                    <a16:creationId xmlns="" xmlns:a16="http://schemas.microsoft.com/office/drawing/2014/main" id="{E43A979F-D1CF-3392-1D77-714AA62D5C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DD6A0809-9551-C2D3-8787-F842D667A716}"/>
              </a:ext>
            </a:extLst>
          </p:cNvPr>
          <p:cNvGrpSpPr/>
          <p:nvPr/>
        </p:nvGrpSpPr>
        <p:grpSpPr>
          <a:xfrm>
            <a:off x="249440" y="6897708"/>
            <a:ext cx="2258470" cy="1266792"/>
            <a:chOff x="265987" y="1633784"/>
            <a:chExt cx="2258470" cy="1266792"/>
          </a:xfrm>
        </p:grpSpPr>
        <p:grpSp>
          <p:nvGrpSpPr>
            <p:cNvPr id="91" name="그룹 90">
              <a:extLst>
                <a:ext uri="{FF2B5EF4-FFF2-40B4-BE49-F238E27FC236}">
                  <a16:creationId xmlns="" xmlns:a16="http://schemas.microsoft.com/office/drawing/2014/main" id="{05EEB148-479D-8D50-50BD-AEB7E8D813BC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95" name="그룹 1003">
                <a:extLst>
                  <a:ext uri="{FF2B5EF4-FFF2-40B4-BE49-F238E27FC236}">
                    <a16:creationId xmlns="" xmlns:a16="http://schemas.microsoft.com/office/drawing/2014/main" id="{DD88300F-FF39-5F3B-3185-78E91A3F5F1C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97" name="Object 8">
                  <a:extLst>
                    <a:ext uri="{FF2B5EF4-FFF2-40B4-BE49-F238E27FC236}">
                      <a16:creationId xmlns="" xmlns:a16="http://schemas.microsoft.com/office/drawing/2014/main" id="{B9EE942D-11D8-D80C-CDAF-3716C19A12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96" name="Object 11">
                <a:extLst>
                  <a:ext uri="{FF2B5EF4-FFF2-40B4-BE49-F238E27FC236}">
                    <a16:creationId xmlns="" xmlns:a16="http://schemas.microsoft.com/office/drawing/2014/main" id="{1203C55D-4D18-0002-B938-CED1D8966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92" name="그룹 91">
              <a:extLst>
                <a:ext uri="{FF2B5EF4-FFF2-40B4-BE49-F238E27FC236}">
                  <a16:creationId xmlns="" xmlns:a16="http://schemas.microsoft.com/office/drawing/2014/main" id="{2FD18B24-14BD-F151-8522-B2CAA7AFF19E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93" name="타원 92">
                <a:extLst>
                  <a:ext uri="{FF2B5EF4-FFF2-40B4-BE49-F238E27FC236}">
                    <a16:creationId xmlns="" xmlns:a16="http://schemas.microsoft.com/office/drawing/2014/main" id="{B93940F3-40D6-8509-E843-7108DD981ECC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94" name="Object 12">
                <a:extLst>
                  <a:ext uri="{FF2B5EF4-FFF2-40B4-BE49-F238E27FC236}">
                    <a16:creationId xmlns="" xmlns:a16="http://schemas.microsoft.com/office/drawing/2014/main" id="{5A841BB6-3B6A-13BD-BAD5-F1AFF5532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A047EF07-4BD6-963A-FD60-68343A45DE92}"/>
              </a:ext>
            </a:extLst>
          </p:cNvPr>
          <p:cNvGrpSpPr/>
          <p:nvPr/>
        </p:nvGrpSpPr>
        <p:grpSpPr>
          <a:xfrm>
            <a:off x="249440" y="5581727"/>
            <a:ext cx="2258470" cy="1266792"/>
            <a:chOff x="214665" y="1518039"/>
            <a:chExt cx="2258470" cy="1571737"/>
          </a:xfrm>
        </p:grpSpPr>
        <p:grpSp>
          <p:nvGrpSpPr>
            <p:cNvPr id="87" name="그룹 1003">
              <a:extLst>
                <a:ext uri="{FF2B5EF4-FFF2-40B4-BE49-F238E27FC236}">
                  <a16:creationId xmlns="" xmlns:a16="http://schemas.microsoft.com/office/drawing/2014/main" id="{C19A4BAE-182C-DE07-3E1F-FAAC3FB87729}"/>
                </a:ext>
              </a:extLst>
            </p:cNvPr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89" name="Object 8">
                <a:extLst>
                  <a:ext uri="{FF2B5EF4-FFF2-40B4-BE49-F238E27FC236}">
                    <a16:creationId xmlns="" xmlns:a16="http://schemas.microsoft.com/office/drawing/2014/main" id="{7CA85E2C-6C66-A3A9-1872-4AFC5F11E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88" name="Object 11">
              <a:extLst>
                <a:ext uri="{FF2B5EF4-FFF2-40B4-BE49-F238E27FC236}">
                  <a16:creationId xmlns="" xmlns:a16="http://schemas.microsoft.com/office/drawing/2014/main" id="{1429CA85-341A-3A83-86F1-26A95A484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5DBFF021-856E-0CFA-FA59-5C1401560AD0}"/>
              </a:ext>
            </a:extLst>
          </p:cNvPr>
          <p:cNvGrpSpPr/>
          <p:nvPr/>
        </p:nvGrpSpPr>
        <p:grpSpPr>
          <a:xfrm>
            <a:off x="249440" y="4265746"/>
            <a:ext cx="2258470" cy="1266792"/>
            <a:chOff x="265987" y="1633784"/>
            <a:chExt cx="2258470" cy="1266792"/>
          </a:xfrm>
        </p:grpSpPr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7CB89DB2-D9AF-A18F-EEF6-4B987ED8D48E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79" name="그룹 1003">
                <a:extLst>
                  <a:ext uri="{FF2B5EF4-FFF2-40B4-BE49-F238E27FC236}">
                    <a16:creationId xmlns="" xmlns:a16="http://schemas.microsoft.com/office/drawing/2014/main" id="{A89EE4FE-6DF3-1276-084C-416221A5CC2C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81" name="Object 8">
                  <a:extLst>
                    <a:ext uri="{FF2B5EF4-FFF2-40B4-BE49-F238E27FC236}">
                      <a16:creationId xmlns="" xmlns:a16="http://schemas.microsoft.com/office/drawing/2014/main" id="{D2FD5B73-FEFD-D0B6-56CB-42C62A5F4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80" name="Object 11">
                <a:extLst>
                  <a:ext uri="{FF2B5EF4-FFF2-40B4-BE49-F238E27FC236}">
                    <a16:creationId xmlns="" xmlns:a16="http://schemas.microsoft.com/office/drawing/2014/main" id="{924F7FFA-351B-E4F8-7A59-7CE1296ACF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08ADA1C8-A145-D230-45B9-52C465ADD0EF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77" name="타원 76">
                <a:extLst>
                  <a:ext uri="{FF2B5EF4-FFF2-40B4-BE49-F238E27FC236}">
                    <a16:creationId xmlns="" xmlns:a16="http://schemas.microsoft.com/office/drawing/2014/main" id="{E98865E4-31E5-5260-1653-1C2737C596B2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78" name="Object 12">
                <a:extLst>
                  <a:ext uri="{FF2B5EF4-FFF2-40B4-BE49-F238E27FC236}">
                    <a16:creationId xmlns="" xmlns:a16="http://schemas.microsoft.com/office/drawing/2014/main" id="{F953075B-1EC5-96A9-E035-FA404C2A0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24F8F232-33E9-DBE9-99E7-32F394786B60}"/>
              </a:ext>
            </a:extLst>
          </p:cNvPr>
          <p:cNvGrpSpPr/>
          <p:nvPr/>
        </p:nvGrpSpPr>
        <p:grpSpPr>
          <a:xfrm>
            <a:off x="249440" y="2949765"/>
            <a:ext cx="2258470" cy="1266792"/>
            <a:chOff x="214665" y="1518039"/>
            <a:chExt cx="2258470" cy="1571737"/>
          </a:xfrm>
        </p:grpSpPr>
        <p:grpSp>
          <p:nvGrpSpPr>
            <p:cNvPr id="71" name="그룹 1003">
              <a:extLst>
                <a:ext uri="{FF2B5EF4-FFF2-40B4-BE49-F238E27FC236}">
                  <a16:creationId xmlns="" xmlns:a16="http://schemas.microsoft.com/office/drawing/2014/main" id="{E55076E4-8593-ECF4-D376-656F46584C4C}"/>
                </a:ext>
              </a:extLst>
            </p:cNvPr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73" name="Object 8">
                <a:extLst>
                  <a:ext uri="{FF2B5EF4-FFF2-40B4-BE49-F238E27FC236}">
                    <a16:creationId xmlns="" xmlns:a16="http://schemas.microsoft.com/office/drawing/2014/main" id="{C3278395-84DC-5DAC-75FD-440CD6521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72" name="Object 11">
              <a:extLst>
                <a:ext uri="{FF2B5EF4-FFF2-40B4-BE49-F238E27FC236}">
                  <a16:creationId xmlns="" xmlns:a16="http://schemas.microsoft.com/office/drawing/2014/main" id="{6FE4003D-686C-DAE2-E60F-91A99CAD0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  <a:solidFill>
            <a:srgbClr val="66FFFF"/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9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  <a:grpFill/>
          </p:spPr>
        </p:pic>
      </p:grpSp>
      <p:grpSp>
        <p:nvGrpSpPr>
          <p:cNvPr id="1002" name="그룹 1002"/>
          <p:cNvGrpSpPr/>
          <p:nvPr/>
        </p:nvGrpSpPr>
        <p:grpSpPr>
          <a:xfrm>
            <a:off x="775186" y="602805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085329B6-7F32-C123-C075-C78EF7F61922}"/>
              </a:ext>
            </a:extLst>
          </p:cNvPr>
          <p:cNvGrpSpPr/>
          <p:nvPr/>
        </p:nvGrpSpPr>
        <p:grpSpPr>
          <a:xfrm>
            <a:off x="249440" y="1633784"/>
            <a:ext cx="2258470" cy="1266792"/>
            <a:chOff x="214665" y="1518039"/>
            <a:chExt cx="2258470" cy="157173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7548E384-198E-F3CC-024E-0525758AE028}"/>
              </a:ext>
            </a:extLst>
          </p:cNvPr>
          <p:cNvGrpSpPr/>
          <p:nvPr/>
        </p:nvGrpSpPr>
        <p:grpSpPr>
          <a:xfrm>
            <a:off x="630126" y="1910236"/>
            <a:ext cx="713773" cy="713888"/>
            <a:chOff x="2598479" y="877368"/>
            <a:chExt cx="713773" cy="713888"/>
          </a:xfrm>
        </p:grpSpPr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877DC774-D555-4671-545B-7541CB58917D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1582AF83-4A8E-A4C1-CC70-B178ABF13BD6}"/>
              </a:ext>
            </a:extLst>
          </p:cNvPr>
          <p:cNvGrpSpPr/>
          <p:nvPr/>
        </p:nvGrpSpPr>
        <p:grpSpPr>
          <a:xfrm>
            <a:off x="668014" y="5858179"/>
            <a:ext cx="713773" cy="713888"/>
            <a:chOff x="2598479" y="877368"/>
            <a:chExt cx="713773" cy="713888"/>
          </a:xfrm>
        </p:grpSpPr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EBFE4ABA-966E-C81D-7B61-00CBEDFDA633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86" name="Object 12">
              <a:extLst>
                <a:ext uri="{FF2B5EF4-FFF2-40B4-BE49-F238E27FC236}">
                  <a16:creationId xmlns="" xmlns:a16="http://schemas.microsoft.com/office/drawing/2014/main" id="{7D2916E9-DADC-F02B-1A78-34B9CEF1F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A8F347BA-3A38-7275-D221-1E22ECCB341B}"/>
              </a:ext>
            </a:extLst>
          </p:cNvPr>
          <p:cNvGrpSpPr/>
          <p:nvPr/>
        </p:nvGrpSpPr>
        <p:grpSpPr>
          <a:xfrm>
            <a:off x="627012" y="7168048"/>
            <a:ext cx="720000" cy="720000"/>
            <a:chOff x="5400097" y="7692299"/>
            <a:chExt cx="720000" cy="720000"/>
          </a:xfrm>
        </p:grpSpPr>
        <p:sp>
          <p:nvSpPr>
            <p:cNvPr id="112" name="타원 111">
              <a:extLst>
                <a:ext uri="{FF2B5EF4-FFF2-40B4-BE49-F238E27FC236}">
                  <a16:creationId xmlns="" xmlns:a16="http://schemas.microsoft.com/office/drawing/2014/main" id="{7DE1560F-83FF-BD98-CED9-62927BA2EFB7}"/>
                </a:ext>
              </a:extLst>
            </p:cNvPr>
            <p:cNvSpPr/>
            <p:nvPr/>
          </p:nvSpPr>
          <p:spPr>
            <a:xfrm>
              <a:off x="5400097" y="7692299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="" xmlns:a16="http://schemas.microsoft.com/office/drawing/2014/main" id="{B89C7370-5B09-00EE-396C-089F4F55DCF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26548" y="7780499"/>
              <a:ext cx="500400" cy="543600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176F425D-CAE9-A3D3-31F5-74029082187D}"/>
              </a:ext>
            </a:extLst>
          </p:cNvPr>
          <p:cNvGrpSpPr/>
          <p:nvPr/>
        </p:nvGrpSpPr>
        <p:grpSpPr>
          <a:xfrm>
            <a:off x="627012" y="4542198"/>
            <a:ext cx="720000" cy="720000"/>
            <a:chOff x="4048516" y="4949298"/>
            <a:chExt cx="720000" cy="720000"/>
          </a:xfrm>
        </p:grpSpPr>
        <p:sp>
          <p:nvSpPr>
            <p:cNvPr id="110" name="타원 109">
              <a:extLst>
                <a:ext uri="{FF2B5EF4-FFF2-40B4-BE49-F238E27FC236}">
                  <a16:creationId xmlns="" xmlns:a16="http://schemas.microsoft.com/office/drawing/2014/main" id="{11B13232-950C-B389-7257-0B7B049A5381}"/>
                </a:ext>
              </a:extLst>
            </p:cNvPr>
            <p:cNvSpPr/>
            <p:nvPr/>
          </p:nvSpPr>
          <p:spPr>
            <a:xfrm>
              <a:off x="4048516" y="4949298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496C4B64-042B-9D1E-F3BC-233E5BAFF0BF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5888" y="5044134"/>
              <a:ext cx="489600" cy="489600"/>
            </a:xfrm>
            <a:prstGeom prst="rect">
              <a:avLst/>
            </a:prstGeom>
          </p:spPr>
        </p:pic>
      </p:grpSp>
      <p:grpSp>
        <p:nvGrpSpPr>
          <p:cNvPr id="961" name="그룹 960">
            <a:extLst>
              <a:ext uri="{FF2B5EF4-FFF2-40B4-BE49-F238E27FC236}">
                <a16:creationId xmlns="" xmlns:a16="http://schemas.microsoft.com/office/drawing/2014/main" id="{450F59F3-66E3-83D6-3093-2E31FBCD54AC}"/>
              </a:ext>
            </a:extLst>
          </p:cNvPr>
          <p:cNvGrpSpPr/>
          <p:nvPr/>
        </p:nvGrpSpPr>
        <p:grpSpPr>
          <a:xfrm>
            <a:off x="627012" y="8490141"/>
            <a:ext cx="720000" cy="720000"/>
            <a:chOff x="4498475" y="9049718"/>
            <a:chExt cx="720000" cy="720000"/>
          </a:xfrm>
        </p:grpSpPr>
        <p:sp>
          <p:nvSpPr>
            <p:cNvPr id="111" name="타원 110">
              <a:extLst>
                <a:ext uri="{FF2B5EF4-FFF2-40B4-BE49-F238E27FC236}">
                  <a16:creationId xmlns="" xmlns:a16="http://schemas.microsoft.com/office/drawing/2014/main" id="{2E3F5813-CCDB-B02A-1D6A-7770A6AC2142}"/>
                </a:ext>
              </a:extLst>
            </p:cNvPr>
            <p:cNvSpPr/>
            <p:nvPr/>
          </p:nvSpPr>
          <p:spPr>
            <a:xfrm>
              <a:off x="4498475" y="9049718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60" name="그림 959">
              <a:extLst>
                <a:ext uri="{FF2B5EF4-FFF2-40B4-BE49-F238E27FC236}">
                  <a16:creationId xmlns="" xmlns:a16="http://schemas.microsoft.com/office/drawing/2014/main" id="{599EA672-8A07-622F-8B3E-B673B354A31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25163" y="9170187"/>
              <a:ext cx="586800" cy="4788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4CCC5433-7F71-30B2-310D-72F65277A216}"/>
              </a:ext>
            </a:extLst>
          </p:cNvPr>
          <p:cNvGrpSpPr/>
          <p:nvPr/>
        </p:nvGrpSpPr>
        <p:grpSpPr>
          <a:xfrm>
            <a:off x="668014" y="3226217"/>
            <a:ext cx="713773" cy="713888"/>
            <a:chOff x="2598479" y="877368"/>
            <a:chExt cx="713773" cy="713888"/>
          </a:xfrm>
        </p:grpSpPr>
        <p:sp>
          <p:nvSpPr>
            <p:cNvPr id="69" name="타원 68">
              <a:extLst>
                <a:ext uri="{FF2B5EF4-FFF2-40B4-BE49-F238E27FC236}">
                  <a16:creationId xmlns="" xmlns:a16="http://schemas.microsoft.com/office/drawing/2014/main" id="{ABE1613E-5B00-512A-3BEB-C2C58734197D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70" name="Object 12">
              <a:extLst>
                <a:ext uri="{FF2B5EF4-FFF2-40B4-BE49-F238E27FC236}">
                  <a16:creationId xmlns="" xmlns:a16="http://schemas.microsoft.com/office/drawing/2014/main" id="{04DBF307-8A3A-A75B-C6A4-4C027F8DD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971" name="그룹 970">
            <a:extLst>
              <a:ext uri="{FF2B5EF4-FFF2-40B4-BE49-F238E27FC236}">
                <a16:creationId xmlns="" xmlns:a16="http://schemas.microsoft.com/office/drawing/2014/main" id="{FDADA323-B704-81D9-8A0D-381F1B89B80F}"/>
              </a:ext>
            </a:extLst>
          </p:cNvPr>
          <p:cNvGrpSpPr/>
          <p:nvPr/>
        </p:nvGrpSpPr>
        <p:grpSpPr>
          <a:xfrm>
            <a:off x="607494" y="3200872"/>
            <a:ext cx="759037" cy="764577"/>
            <a:chOff x="5363027" y="3041523"/>
            <a:chExt cx="759037" cy="764577"/>
          </a:xfrm>
        </p:grpSpPr>
        <p:sp>
          <p:nvSpPr>
            <p:cNvPr id="113" name="타원 112">
              <a:extLst>
                <a:ext uri="{FF2B5EF4-FFF2-40B4-BE49-F238E27FC236}">
                  <a16:creationId xmlns="" xmlns:a16="http://schemas.microsoft.com/office/drawing/2014/main" id="{07401CB6-3108-014D-9493-3B79E45FA716}"/>
                </a:ext>
              </a:extLst>
            </p:cNvPr>
            <p:cNvSpPr/>
            <p:nvPr/>
          </p:nvSpPr>
          <p:spPr>
            <a:xfrm>
              <a:off x="5374499" y="3086100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70" name="그림 969">
              <a:extLst>
                <a:ext uri="{FF2B5EF4-FFF2-40B4-BE49-F238E27FC236}">
                  <a16:creationId xmlns="" xmlns:a16="http://schemas.microsoft.com/office/drawing/2014/main" id="{000A2A3F-1D38-8BB2-679E-29A415BCA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363027" y="3041523"/>
              <a:ext cx="759037" cy="759037"/>
            </a:xfrm>
            <a:prstGeom prst="rect">
              <a:avLst/>
            </a:prstGeom>
          </p:spPr>
        </p:pic>
      </p:grpSp>
      <p:grpSp>
        <p:nvGrpSpPr>
          <p:cNvPr id="977" name="그룹 976">
            <a:extLst>
              <a:ext uri="{FF2B5EF4-FFF2-40B4-BE49-F238E27FC236}">
                <a16:creationId xmlns="" xmlns:a16="http://schemas.microsoft.com/office/drawing/2014/main" id="{36A65D58-5F62-1613-48A5-B8D31B75A9F2}"/>
              </a:ext>
            </a:extLst>
          </p:cNvPr>
          <p:cNvGrpSpPr/>
          <p:nvPr/>
        </p:nvGrpSpPr>
        <p:grpSpPr>
          <a:xfrm>
            <a:off x="497868" y="5737552"/>
            <a:ext cx="978289" cy="975600"/>
            <a:chOff x="10591800" y="3893976"/>
            <a:chExt cx="978289" cy="975600"/>
          </a:xfrm>
        </p:grpSpPr>
        <p:sp>
          <p:nvSpPr>
            <p:cNvPr id="108" name="타원 107">
              <a:extLst>
                <a:ext uri="{FF2B5EF4-FFF2-40B4-BE49-F238E27FC236}">
                  <a16:creationId xmlns="" xmlns:a16="http://schemas.microsoft.com/office/drawing/2014/main" id="{CED31EF3-6493-1F4A-BC52-8B3899C48139}"/>
                </a:ext>
              </a:extLst>
            </p:cNvPr>
            <p:cNvSpPr/>
            <p:nvPr/>
          </p:nvSpPr>
          <p:spPr>
            <a:xfrm>
              <a:off x="10735298" y="4023925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74" name="그림 973">
              <a:extLst>
                <a:ext uri="{FF2B5EF4-FFF2-40B4-BE49-F238E27FC236}">
                  <a16:creationId xmlns="" xmlns:a16="http://schemas.microsoft.com/office/drawing/2014/main" id="{557E2618-A2A8-7D00-A9C4-D5B33B20D11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91800" y="3893976"/>
              <a:ext cx="978289" cy="975600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="" xmlns:a16="http://schemas.microsoft.com/office/drawing/2014/main" id="{76A28E67-D02B-C0CC-BE90-D4C1815E584A}"/>
                </a:ext>
              </a:extLst>
            </p:cNvPr>
            <p:cNvSpPr/>
            <p:nvPr/>
          </p:nvSpPr>
          <p:spPr>
            <a:xfrm>
              <a:off x="10746599" y="4041925"/>
              <a:ext cx="684000" cy="684000"/>
            </a:xfrm>
            <a:prstGeom prst="ellipse">
              <a:avLst/>
            </a:prstGeom>
            <a:noFill/>
            <a:ln w="63500"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77308E78-D5F7-8850-95A7-497E5A654027}"/>
              </a:ext>
            </a:extLst>
          </p:cNvPr>
          <p:cNvGrpSpPr/>
          <p:nvPr/>
        </p:nvGrpSpPr>
        <p:grpSpPr>
          <a:xfrm>
            <a:off x="625211" y="3226239"/>
            <a:ext cx="723600" cy="727200"/>
            <a:chOff x="5486400" y="3012371"/>
            <a:chExt cx="720000" cy="72394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486400" y="3012371"/>
              <a:ext cx="720000" cy="720000"/>
              <a:chOff x="655932" y="3802221"/>
              <a:chExt cx="662163" cy="66216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55932" y="3802221"/>
                <a:ext cx="662163" cy="662163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C98D013F-9D2E-3545-7B7C-CB61999F9834}"/>
                </a:ext>
              </a:extLst>
            </p:cNvPr>
            <p:cNvSpPr/>
            <p:nvPr/>
          </p:nvSpPr>
          <p:spPr>
            <a:xfrm>
              <a:off x="5486400" y="3016320"/>
              <a:ext cx="720000" cy="720000"/>
            </a:xfrm>
            <a:prstGeom prst="ellipse">
              <a:avLst/>
            </a:prstGeom>
            <a:noFill/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7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512" y="5721852"/>
            <a:ext cx="1006999" cy="1006999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B0412AA9-A1E2-445E-8270-B45B02AFDDAB}"/>
              </a:ext>
            </a:extLst>
          </p:cNvPr>
          <p:cNvGrpSpPr/>
          <p:nvPr/>
        </p:nvGrpSpPr>
        <p:grpSpPr>
          <a:xfrm>
            <a:off x="627011" y="7174686"/>
            <a:ext cx="720000" cy="720000"/>
            <a:chOff x="5400097" y="6972300"/>
            <a:chExt cx="720000" cy="720000"/>
          </a:xfrm>
        </p:grpSpPr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A94E3100-01C3-BAA7-31F4-9E1B344ACF51}"/>
                </a:ext>
              </a:extLst>
            </p:cNvPr>
            <p:cNvSpPr/>
            <p:nvPr/>
          </p:nvSpPr>
          <p:spPr>
            <a:xfrm>
              <a:off x="5400097" y="69723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F3891D3E-65DB-343E-B516-D22077B38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28005" y="7060615"/>
              <a:ext cx="498943" cy="543369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7F10AAA4-D619-DA5D-7C0E-8BAB6BBA4A99}"/>
              </a:ext>
            </a:extLst>
          </p:cNvPr>
          <p:cNvGrpSpPr/>
          <p:nvPr/>
        </p:nvGrpSpPr>
        <p:grpSpPr>
          <a:xfrm>
            <a:off x="627011" y="4536086"/>
            <a:ext cx="720000" cy="720000"/>
            <a:chOff x="4050673" y="4229298"/>
            <a:chExt cx="720000" cy="720000"/>
          </a:xfrm>
        </p:grpSpPr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8764B271-678F-0B97-5A03-EC8BB1F1CCBD}"/>
                </a:ext>
              </a:extLst>
            </p:cNvPr>
            <p:cNvSpPr/>
            <p:nvPr/>
          </p:nvSpPr>
          <p:spPr>
            <a:xfrm>
              <a:off x="4050673" y="4229298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="" xmlns:a16="http://schemas.microsoft.com/office/drawing/2014/main" id="{E841F6FD-E8A2-8DBB-915E-415172E92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5888" y="4324134"/>
              <a:ext cx="489570" cy="489570"/>
            </a:xfrm>
            <a:prstGeom prst="rect">
              <a:avLst/>
            </a:prstGeom>
          </p:spPr>
        </p:pic>
      </p:grpSp>
      <p:grpSp>
        <p:nvGrpSpPr>
          <p:cNvPr id="962" name="그룹 961">
            <a:extLst>
              <a:ext uri="{FF2B5EF4-FFF2-40B4-BE49-F238E27FC236}">
                <a16:creationId xmlns="" xmlns:a16="http://schemas.microsoft.com/office/drawing/2014/main" id="{D124FC9C-7FDE-F620-BF7F-7DCF77EF1891}"/>
              </a:ext>
            </a:extLst>
          </p:cNvPr>
          <p:cNvGrpSpPr/>
          <p:nvPr/>
        </p:nvGrpSpPr>
        <p:grpSpPr>
          <a:xfrm>
            <a:off x="627011" y="8490066"/>
            <a:ext cx="720000" cy="720000"/>
            <a:chOff x="4504700" y="8329719"/>
            <a:chExt cx="720000" cy="720000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A1B9997D-75C9-0696-7CA3-91BA109CA34D}"/>
                </a:ext>
              </a:extLst>
            </p:cNvPr>
            <p:cNvSpPr/>
            <p:nvPr/>
          </p:nvSpPr>
          <p:spPr>
            <a:xfrm>
              <a:off x="4504700" y="8329719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6E30E225-B37B-618B-9557-935E696CA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31065" y="8450187"/>
              <a:ext cx="587410" cy="479063"/>
            </a:xfrm>
            <a:prstGeom prst="rect">
              <a:avLst/>
            </a:prstGeom>
          </p:spPr>
        </p:pic>
      </p:grp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A5512E1F-4089-E0EB-95F8-773AB6A95383}"/>
              </a:ext>
            </a:extLst>
          </p:cNvPr>
          <p:cNvSpPr txBox="1"/>
          <p:nvPr/>
        </p:nvSpPr>
        <p:spPr>
          <a:xfrm>
            <a:off x="2700000" y="540000"/>
            <a:ext cx="6215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3000" dirty="0">
                <a:latin typeface="굴림" panose="020B0600000101010101" pitchFamily="50" charset="-127"/>
                <a:ea typeface="굴림" panose="020B0600000101010101" pitchFamily="50" charset="-127"/>
              </a:rPr>
              <a:t>프로젝트 소개 및 목표</a:t>
            </a:r>
            <a:endParaRPr lang="en-US" altLang="ko-KR" sz="3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="" xmlns:a16="http://schemas.microsoft.com/office/drawing/2014/main" id="{B07FD1CB-343E-BBD3-7C88-D2D88093B1FB}"/>
              </a:ext>
            </a:extLst>
          </p:cNvPr>
          <p:cNvSpPr/>
          <p:nvPr/>
        </p:nvSpPr>
        <p:spPr>
          <a:xfrm>
            <a:off x="4572000" y="4381775"/>
            <a:ext cx="10972800" cy="5098705"/>
          </a:xfrm>
          <a:prstGeom prst="roundRect">
            <a:avLst/>
          </a:prstGeom>
          <a:noFill/>
          <a:ln w="2540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/>
            <a:endParaRPr lang="en-US" altLang="ko-KR" sz="2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 latinLnBrk="0"/>
            <a:endParaRPr lang="en-US" altLang="ko-KR" sz="2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 latinLnBrk="0"/>
            <a:r>
              <a:rPr lang="en-US" altLang="ko-KR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1. </a:t>
            </a:r>
            <a:r>
              <a:rPr lang="ko-KR" altLang="en-US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학습한</a:t>
            </a:r>
            <a:r>
              <a:rPr lang="ko-KR" altLang="en-US" sz="2400" dirty="0"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</a:t>
            </a:r>
            <a:r>
              <a:rPr lang="ko-KR" altLang="en-US" sz="2400" dirty="0"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활용</a:t>
            </a:r>
            <a:r>
              <a:rPr lang="ko-KR" altLang="en-US" sz="2400" dirty="0"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능력</a:t>
            </a:r>
            <a:r>
              <a:rPr lang="ko-KR" altLang="en-US" sz="2400" dirty="0"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향상</a:t>
            </a:r>
            <a:endParaRPr lang="en-US" altLang="ko-KR" sz="2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 fontAlgn="base">
              <a:buFontTx/>
              <a:buChar char="-"/>
            </a:pPr>
            <a:r>
              <a:rPr lang="en-US" altLang="ko-KR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java,</a:t>
            </a:r>
            <a:r>
              <a:rPr lang="en-US" altLang="ko-KR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javascript</a:t>
            </a:r>
            <a:r>
              <a:rPr lang="en-US" altLang="ko-KR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html</a:t>
            </a:r>
            <a:r>
              <a:rPr lang="en-US" altLang="ko-KR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24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css</a:t>
            </a:r>
            <a:endParaRPr lang="en-US" altLang="ko-KR" sz="24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 fontAlgn="base">
              <a:buFontTx/>
              <a:buChar char="-"/>
            </a:pPr>
            <a:r>
              <a:rPr lang="en-US" altLang="ko-KR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Servlet, </a:t>
            </a:r>
            <a:r>
              <a:rPr lang="en-US" altLang="ko-KR" sz="24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jsp</a:t>
            </a:r>
            <a:r>
              <a:rPr lang="en-US" altLang="ko-KR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2400" dirty="0" smtClean="0"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Ajax</a:t>
            </a:r>
            <a:r>
              <a:rPr lang="en-US" altLang="ko-KR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24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Jquery</a:t>
            </a:r>
            <a:r>
              <a:rPr lang="en-US" altLang="ko-KR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2400" dirty="0" err="1" smtClean="0"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My</a:t>
            </a:r>
            <a:r>
              <a:rPr lang="en-US" altLang="ko-KR" sz="24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en-US" altLang="ko-KR" sz="2400" dirty="0" err="1" smtClean="0"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atis</a:t>
            </a:r>
            <a:r>
              <a:rPr lang="en-US" altLang="ko-KR" sz="2400" dirty="0" smtClean="0"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Spring</a:t>
            </a:r>
          </a:p>
          <a:p>
            <a:pPr lvl="1" fontAlgn="base" latinLnBrk="0"/>
            <a:r>
              <a:rPr lang="en-US" altLang="ko-KR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en-US" altLang="ko-KR" sz="2400" dirty="0"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MVC </a:t>
            </a:r>
            <a:r>
              <a:rPr lang="ko-KR" altLang="en-US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패턴 </a:t>
            </a:r>
            <a:r>
              <a:rPr lang="ko-KR" altLang="en-US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적용</a:t>
            </a:r>
            <a:endParaRPr lang="en-US" altLang="ko-KR" sz="2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 fontAlgn="base" latinLnBrk="0">
              <a:buFontTx/>
              <a:buChar char="-"/>
            </a:pPr>
            <a:r>
              <a:rPr lang="en-US" altLang="ko-KR" sz="2400" dirty="0" smtClean="0"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SQL </a:t>
            </a:r>
            <a:r>
              <a:rPr lang="ko-KR" altLang="en-US" sz="2400" dirty="0"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작성</a:t>
            </a:r>
            <a:endParaRPr lang="en-US" altLang="ko-KR" sz="2400" dirty="0"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fontAlgn="base" latinLnBrk="0"/>
            <a:endParaRPr lang="ko-KR" altLang="en-US" sz="2400" dirty="0"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 latinLnBrk="0"/>
            <a:r>
              <a:rPr lang="ko-KR" altLang="en-US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프로젝트</a:t>
            </a:r>
            <a:r>
              <a:rPr lang="ko-KR" altLang="en-US" sz="2400" dirty="0"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협업</a:t>
            </a:r>
            <a:r>
              <a:rPr lang="ko-KR" altLang="en-US" sz="2400" dirty="0"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프로세스</a:t>
            </a:r>
            <a:r>
              <a:rPr lang="ko-KR" altLang="en-US" sz="2400" dirty="0"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경험</a:t>
            </a:r>
            <a:endParaRPr lang="en-US" altLang="ko-KR" sz="2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 fontAlgn="base" latinLnBrk="0">
              <a:buFontTx/>
              <a:buChar char="-"/>
            </a:pPr>
            <a:r>
              <a:rPr lang="en-US" altLang="ko-KR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Git &amp; GitHub </a:t>
            </a:r>
            <a:r>
              <a:rPr lang="ko-KR" altLang="en-US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활용</a:t>
            </a:r>
            <a:endParaRPr lang="en-US" altLang="ko-KR" sz="2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fontAlgn="base" latinLnBrk="0"/>
            <a:endParaRPr lang="en-US" altLang="ko-KR" sz="2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fontAlgn="base" latinLnBrk="0"/>
            <a:endParaRPr lang="en-US" altLang="ko-KR" sz="2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fontAlgn="base" latinLnBrk="0"/>
            <a:endParaRPr lang="en-US" altLang="ko-KR" sz="2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fontAlgn="base" latinLnBrk="0"/>
            <a:endParaRPr lang="en-US" altLang="ko-KR" sz="2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2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="" xmlns:a16="http://schemas.microsoft.com/office/drawing/2014/main" id="{C1FD8758-3281-3B81-8DF6-CBE00231CE50}"/>
              </a:ext>
            </a:extLst>
          </p:cNvPr>
          <p:cNvSpPr/>
          <p:nvPr/>
        </p:nvSpPr>
        <p:spPr>
          <a:xfrm>
            <a:off x="4577100" y="1409699"/>
            <a:ext cx="10967700" cy="1835749"/>
          </a:xfrm>
          <a:prstGeom prst="roundRect">
            <a:avLst/>
          </a:prstGeom>
          <a:noFill/>
          <a:ln w="2540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기타 판매 쇼핑몰 구현</a:t>
            </a:r>
          </a:p>
        </p:txBody>
      </p:sp>
    </p:spTree>
    <p:extLst>
      <p:ext uri="{BB962C8B-B14F-4D97-AF65-F5344CB8AC3E}">
        <p14:creationId xmlns:p14="http://schemas.microsoft.com/office/powerpoint/2010/main" xmlns="" val="39446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77308E78-D5F7-8850-95A7-497E5A654027}"/>
              </a:ext>
            </a:extLst>
          </p:cNvPr>
          <p:cNvGrpSpPr/>
          <p:nvPr/>
        </p:nvGrpSpPr>
        <p:grpSpPr>
          <a:xfrm>
            <a:off x="625211" y="3226239"/>
            <a:ext cx="723600" cy="727200"/>
            <a:chOff x="5486400" y="3012371"/>
            <a:chExt cx="720000" cy="72394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486400" y="3012371"/>
              <a:ext cx="720000" cy="720000"/>
              <a:chOff x="655932" y="3802221"/>
              <a:chExt cx="662163" cy="66216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55932" y="3802221"/>
                <a:ext cx="662163" cy="662163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C98D013F-9D2E-3545-7B7C-CB61999F9834}"/>
                </a:ext>
              </a:extLst>
            </p:cNvPr>
            <p:cNvSpPr/>
            <p:nvPr/>
          </p:nvSpPr>
          <p:spPr>
            <a:xfrm>
              <a:off x="5486400" y="3016320"/>
              <a:ext cx="720000" cy="720000"/>
            </a:xfrm>
            <a:prstGeom prst="ellipse">
              <a:avLst/>
            </a:prstGeom>
            <a:noFill/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085329B6-7F32-C123-C075-C78EF7F61922}"/>
              </a:ext>
            </a:extLst>
          </p:cNvPr>
          <p:cNvGrpSpPr/>
          <p:nvPr/>
        </p:nvGrpSpPr>
        <p:grpSpPr>
          <a:xfrm>
            <a:off x="249440" y="1633784"/>
            <a:ext cx="2258470" cy="1266792"/>
            <a:chOff x="214665" y="1518039"/>
            <a:chExt cx="2258470" cy="157173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A047EF07-4BD6-963A-FD60-68343A45DE92}"/>
              </a:ext>
            </a:extLst>
          </p:cNvPr>
          <p:cNvGrpSpPr/>
          <p:nvPr/>
        </p:nvGrpSpPr>
        <p:grpSpPr>
          <a:xfrm>
            <a:off x="249440" y="5581727"/>
            <a:ext cx="2258470" cy="1266792"/>
            <a:chOff x="214665" y="1518039"/>
            <a:chExt cx="2258470" cy="1571737"/>
          </a:xfrm>
        </p:grpSpPr>
        <p:grpSp>
          <p:nvGrpSpPr>
            <p:cNvPr id="87" name="그룹 1003">
              <a:extLst>
                <a:ext uri="{FF2B5EF4-FFF2-40B4-BE49-F238E27FC236}">
                  <a16:creationId xmlns="" xmlns:a16="http://schemas.microsoft.com/office/drawing/2014/main" id="{C19A4BAE-182C-DE07-3E1F-FAAC3FB87729}"/>
                </a:ext>
              </a:extLst>
            </p:cNvPr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89" name="Object 8">
                <a:extLst>
                  <a:ext uri="{FF2B5EF4-FFF2-40B4-BE49-F238E27FC236}">
                    <a16:creationId xmlns="" xmlns:a16="http://schemas.microsoft.com/office/drawing/2014/main" id="{7CA85E2C-6C66-A3A9-1872-4AFC5F11E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88" name="Object 11">
              <a:extLst>
                <a:ext uri="{FF2B5EF4-FFF2-40B4-BE49-F238E27FC236}">
                  <a16:creationId xmlns="" xmlns:a16="http://schemas.microsoft.com/office/drawing/2014/main" id="{1429CA85-341A-3A83-86F1-26A95A484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DD6A0809-9551-C2D3-8787-F842D667A716}"/>
              </a:ext>
            </a:extLst>
          </p:cNvPr>
          <p:cNvGrpSpPr/>
          <p:nvPr/>
        </p:nvGrpSpPr>
        <p:grpSpPr>
          <a:xfrm>
            <a:off x="249440" y="6897708"/>
            <a:ext cx="2258470" cy="1266792"/>
            <a:chOff x="265987" y="1633784"/>
            <a:chExt cx="2258470" cy="1266792"/>
          </a:xfrm>
        </p:grpSpPr>
        <p:grpSp>
          <p:nvGrpSpPr>
            <p:cNvPr id="91" name="그룹 90">
              <a:extLst>
                <a:ext uri="{FF2B5EF4-FFF2-40B4-BE49-F238E27FC236}">
                  <a16:creationId xmlns="" xmlns:a16="http://schemas.microsoft.com/office/drawing/2014/main" id="{05EEB148-479D-8D50-50BD-AEB7E8D813BC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95" name="그룹 1003">
                <a:extLst>
                  <a:ext uri="{FF2B5EF4-FFF2-40B4-BE49-F238E27FC236}">
                    <a16:creationId xmlns="" xmlns:a16="http://schemas.microsoft.com/office/drawing/2014/main" id="{DD88300F-FF39-5F3B-3185-78E91A3F5F1C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97" name="Object 8">
                  <a:extLst>
                    <a:ext uri="{FF2B5EF4-FFF2-40B4-BE49-F238E27FC236}">
                      <a16:creationId xmlns="" xmlns:a16="http://schemas.microsoft.com/office/drawing/2014/main" id="{B9EE942D-11D8-D80C-CDAF-3716C19A12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96" name="Object 11">
                <a:extLst>
                  <a:ext uri="{FF2B5EF4-FFF2-40B4-BE49-F238E27FC236}">
                    <a16:creationId xmlns="" xmlns:a16="http://schemas.microsoft.com/office/drawing/2014/main" id="{1203C55D-4D18-0002-B938-CED1D8966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92" name="그룹 91">
              <a:extLst>
                <a:ext uri="{FF2B5EF4-FFF2-40B4-BE49-F238E27FC236}">
                  <a16:creationId xmlns="" xmlns:a16="http://schemas.microsoft.com/office/drawing/2014/main" id="{2FD18B24-14BD-F151-8522-B2CAA7AFF19E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93" name="타원 92">
                <a:extLst>
                  <a:ext uri="{FF2B5EF4-FFF2-40B4-BE49-F238E27FC236}">
                    <a16:creationId xmlns="" xmlns:a16="http://schemas.microsoft.com/office/drawing/2014/main" id="{B93940F3-40D6-8509-E843-7108DD981ECC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94" name="Object 12">
                <a:extLst>
                  <a:ext uri="{FF2B5EF4-FFF2-40B4-BE49-F238E27FC236}">
                    <a16:creationId xmlns="" xmlns:a16="http://schemas.microsoft.com/office/drawing/2014/main" id="{5A841BB6-3B6A-13BD-BAD5-F1AFF5532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5DBFF021-856E-0CFA-FA59-5C1401560AD0}"/>
              </a:ext>
            </a:extLst>
          </p:cNvPr>
          <p:cNvGrpSpPr/>
          <p:nvPr/>
        </p:nvGrpSpPr>
        <p:grpSpPr>
          <a:xfrm>
            <a:off x="249440" y="4265746"/>
            <a:ext cx="2258470" cy="1266792"/>
            <a:chOff x="265987" y="1633784"/>
            <a:chExt cx="2258470" cy="1266792"/>
          </a:xfrm>
        </p:grpSpPr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7CB89DB2-D9AF-A18F-EEF6-4B987ED8D48E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79" name="그룹 1003">
                <a:extLst>
                  <a:ext uri="{FF2B5EF4-FFF2-40B4-BE49-F238E27FC236}">
                    <a16:creationId xmlns="" xmlns:a16="http://schemas.microsoft.com/office/drawing/2014/main" id="{A89EE4FE-6DF3-1276-084C-416221A5CC2C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81" name="Object 8">
                  <a:extLst>
                    <a:ext uri="{FF2B5EF4-FFF2-40B4-BE49-F238E27FC236}">
                      <a16:creationId xmlns="" xmlns:a16="http://schemas.microsoft.com/office/drawing/2014/main" id="{D2FD5B73-FEFD-D0B6-56CB-42C62A5F4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80" name="Object 11">
                <a:extLst>
                  <a:ext uri="{FF2B5EF4-FFF2-40B4-BE49-F238E27FC236}">
                    <a16:creationId xmlns="" xmlns:a16="http://schemas.microsoft.com/office/drawing/2014/main" id="{924F7FFA-351B-E4F8-7A59-7CE1296ACF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08ADA1C8-A145-D230-45B9-52C465ADD0EF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77" name="타원 76">
                <a:extLst>
                  <a:ext uri="{FF2B5EF4-FFF2-40B4-BE49-F238E27FC236}">
                    <a16:creationId xmlns="" xmlns:a16="http://schemas.microsoft.com/office/drawing/2014/main" id="{E98865E4-31E5-5260-1653-1C2737C596B2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78" name="Object 12">
                <a:extLst>
                  <a:ext uri="{FF2B5EF4-FFF2-40B4-BE49-F238E27FC236}">
                    <a16:creationId xmlns="" xmlns:a16="http://schemas.microsoft.com/office/drawing/2014/main" id="{F953075B-1EC5-96A9-E035-FA404C2A0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91805227-00EB-865D-66AD-C59603D86781}"/>
              </a:ext>
            </a:extLst>
          </p:cNvPr>
          <p:cNvGrpSpPr/>
          <p:nvPr/>
        </p:nvGrpSpPr>
        <p:grpSpPr>
          <a:xfrm>
            <a:off x="249440" y="8213689"/>
            <a:ext cx="2258470" cy="1266792"/>
            <a:chOff x="265987" y="1633784"/>
            <a:chExt cx="2258470" cy="1266792"/>
          </a:xfrm>
        </p:grpSpPr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B91EE3A2-2934-8480-A16C-99B71B72F179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103" name="그룹 1003">
                <a:extLst>
                  <a:ext uri="{FF2B5EF4-FFF2-40B4-BE49-F238E27FC236}">
                    <a16:creationId xmlns="" xmlns:a16="http://schemas.microsoft.com/office/drawing/2014/main" id="{1E76178E-DADB-3508-D2D1-031720B3F84A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105" name="Object 8">
                  <a:extLst>
                    <a:ext uri="{FF2B5EF4-FFF2-40B4-BE49-F238E27FC236}">
                      <a16:creationId xmlns="" xmlns:a16="http://schemas.microsoft.com/office/drawing/2014/main" id="{D3FD6070-5BB2-0D62-2242-D2320362DB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104" name="Object 11">
                <a:extLst>
                  <a:ext uri="{FF2B5EF4-FFF2-40B4-BE49-F238E27FC236}">
                    <a16:creationId xmlns="" xmlns:a16="http://schemas.microsoft.com/office/drawing/2014/main" id="{F50C0861-A442-258C-9302-DBBEADBBC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100" name="그룹 99">
              <a:extLst>
                <a:ext uri="{FF2B5EF4-FFF2-40B4-BE49-F238E27FC236}">
                  <a16:creationId xmlns="" xmlns:a16="http://schemas.microsoft.com/office/drawing/2014/main" id="{A1D23004-EC7A-0B3E-CE34-AA4D9C0E020D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101" name="타원 100">
                <a:extLst>
                  <a:ext uri="{FF2B5EF4-FFF2-40B4-BE49-F238E27FC236}">
                    <a16:creationId xmlns="" xmlns:a16="http://schemas.microsoft.com/office/drawing/2014/main" id="{07553E53-382F-1752-8A24-661532BB5FDA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102" name="Object 12">
                <a:extLst>
                  <a:ext uri="{FF2B5EF4-FFF2-40B4-BE49-F238E27FC236}">
                    <a16:creationId xmlns="" xmlns:a16="http://schemas.microsoft.com/office/drawing/2014/main" id="{E43A979F-D1CF-3392-1D77-714AA62D5C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  <a:solidFill>
            <a:srgbClr val="66FFFF"/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9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  <a:grpFill/>
          </p:spPr>
        </p:pic>
      </p:grpSp>
      <p:grpSp>
        <p:nvGrpSpPr>
          <p:cNvPr id="1002" name="그룹 1002"/>
          <p:cNvGrpSpPr/>
          <p:nvPr/>
        </p:nvGrpSpPr>
        <p:grpSpPr>
          <a:xfrm>
            <a:off x="775186" y="602805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7548E384-198E-F3CC-024E-0525758AE028}"/>
              </a:ext>
            </a:extLst>
          </p:cNvPr>
          <p:cNvGrpSpPr/>
          <p:nvPr/>
        </p:nvGrpSpPr>
        <p:grpSpPr>
          <a:xfrm>
            <a:off x="630126" y="1910236"/>
            <a:ext cx="713773" cy="713888"/>
            <a:chOff x="2598479" y="877368"/>
            <a:chExt cx="713773" cy="713888"/>
          </a:xfrm>
        </p:grpSpPr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877DC774-D555-4671-545B-7541CB58917D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980" name="그룹 979">
            <a:extLst>
              <a:ext uri="{FF2B5EF4-FFF2-40B4-BE49-F238E27FC236}">
                <a16:creationId xmlns="" xmlns:a16="http://schemas.microsoft.com/office/drawing/2014/main" id="{D63FA840-CABB-C746-DC8E-DE5F0FA293A9}"/>
              </a:ext>
            </a:extLst>
          </p:cNvPr>
          <p:cNvGrpSpPr/>
          <p:nvPr/>
        </p:nvGrpSpPr>
        <p:grpSpPr>
          <a:xfrm>
            <a:off x="627011" y="1877578"/>
            <a:ext cx="720000" cy="720000"/>
            <a:chOff x="4711966" y="2079839"/>
            <a:chExt cx="720000" cy="720000"/>
          </a:xfrm>
        </p:grpSpPr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195ABF67-66D8-EF14-4891-883E58D79B25}"/>
                </a:ext>
              </a:extLst>
            </p:cNvPr>
            <p:cNvSpPr/>
            <p:nvPr/>
          </p:nvSpPr>
          <p:spPr>
            <a:xfrm>
              <a:off x="4711966" y="2079839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  <a:effectLst>
              <a:outerShdw blurRad="50800" dist="50800" dir="5400000" sx="2000" sy="2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62" name="Object 12">
              <a:extLst>
                <a:ext uri="{FF2B5EF4-FFF2-40B4-BE49-F238E27FC236}">
                  <a16:creationId xmlns="" xmlns:a16="http://schemas.microsoft.com/office/drawing/2014/main" id="{72F7EFCD-3132-3079-0741-B975DEC9F32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1" cstate="print">
              <a:biLevel thresh="25000"/>
            </a:blip>
            <a:stretch>
              <a:fillRect/>
            </a:stretch>
          </p:blipFill>
          <p:spPr>
            <a:xfrm>
              <a:off x="4720966" y="2093254"/>
              <a:ext cx="702000" cy="702000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1582AF83-4A8E-A4C1-CC70-B178ABF13BD6}"/>
              </a:ext>
            </a:extLst>
          </p:cNvPr>
          <p:cNvGrpSpPr/>
          <p:nvPr/>
        </p:nvGrpSpPr>
        <p:grpSpPr>
          <a:xfrm>
            <a:off x="668014" y="5858179"/>
            <a:ext cx="713773" cy="713888"/>
            <a:chOff x="2598479" y="877368"/>
            <a:chExt cx="713773" cy="713888"/>
          </a:xfrm>
        </p:grpSpPr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EBFE4ABA-966E-C81D-7B61-00CBEDFDA633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86" name="Object 12">
              <a:extLst>
                <a:ext uri="{FF2B5EF4-FFF2-40B4-BE49-F238E27FC236}">
                  <a16:creationId xmlns="" xmlns:a16="http://schemas.microsoft.com/office/drawing/2014/main" id="{7D2916E9-DADC-F02B-1A78-34B9CEF1F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A8F347BA-3A38-7275-D221-1E22ECCB341B}"/>
              </a:ext>
            </a:extLst>
          </p:cNvPr>
          <p:cNvGrpSpPr/>
          <p:nvPr/>
        </p:nvGrpSpPr>
        <p:grpSpPr>
          <a:xfrm>
            <a:off x="627012" y="7168048"/>
            <a:ext cx="720000" cy="720000"/>
            <a:chOff x="5400097" y="7692299"/>
            <a:chExt cx="720000" cy="720000"/>
          </a:xfrm>
        </p:grpSpPr>
        <p:sp>
          <p:nvSpPr>
            <p:cNvPr id="112" name="타원 111">
              <a:extLst>
                <a:ext uri="{FF2B5EF4-FFF2-40B4-BE49-F238E27FC236}">
                  <a16:creationId xmlns="" xmlns:a16="http://schemas.microsoft.com/office/drawing/2014/main" id="{7DE1560F-83FF-BD98-CED9-62927BA2EFB7}"/>
                </a:ext>
              </a:extLst>
            </p:cNvPr>
            <p:cNvSpPr/>
            <p:nvPr/>
          </p:nvSpPr>
          <p:spPr>
            <a:xfrm>
              <a:off x="5400097" y="7692299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="" xmlns:a16="http://schemas.microsoft.com/office/drawing/2014/main" id="{B89C7370-5B09-00EE-396C-089F4F55DCF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26548" y="7780499"/>
              <a:ext cx="500400" cy="543600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176F425D-CAE9-A3D3-31F5-74029082187D}"/>
              </a:ext>
            </a:extLst>
          </p:cNvPr>
          <p:cNvGrpSpPr/>
          <p:nvPr/>
        </p:nvGrpSpPr>
        <p:grpSpPr>
          <a:xfrm>
            <a:off x="627012" y="4542198"/>
            <a:ext cx="720000" cy="720000"/>
            <a:chOff x="4048516" y="4949298"/>
            <a:chExt cx="720000" cy="720000"/>
          </a:xfrm>
        </p:grpSpPr>
        <p:sp>
          <p:nvSpPr>
            <p:cNvPr id="110" name="타원 109">
              <a:extLst>
                <a:ext uri="{FF2B5EF4-FFF2-40B4-BE49-F238E27FC236}">
                  <a16:creationId xmlns="" xmlns:a16="http://schemas.microsoft.com/office/drawing/2014/main" id="{11B13232-950C-B389-7257-0B7B049A5381}"/>
                </a:ext>
              </a:extLst>
            </p:cNvPr>
            <p:cNvSpPr/>
            <p:nvPr/>
          </p:nvSpPr>
          <p:spPr>
            <a:xfrm>
              <a:off x="4048516" y="4949298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496C4B64-042B-9D1E-F3BC-233E5BAFF0BF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5888" y="5044134"/>
              <a:ext cx="489600" cy="489600"/>
            </a:xfrm>
            <a:prstGeom prst="rect">
              <a:avLst/>
            </a:prstGeom>
          </p:spPr>
        </p:pic>
      </p:grpSp>
      <p:grpSp>
        <p:nvGrpSpPr>
          <p:cNvPr id="961" name="그룹 960">
            <a:extLst>
              <a:ext uri="{FF2B5EF4-FFF2-40B4-BE49-F238E27FC236}">
                <a16:creationId xmlns="" xmlns:a16="http://schemas.microsoft.com/office/drawing/2014/main" id="{450F59F3-66E3-83D6-3093-2E31FBCD54AC}"/>
              </a:ext>
            </a:extLst>
          </p:cNvPr>
          <p:cNvGrpSpPr/>
          <p:nvPr/>
        </p:nvGrpSpPr>
        <p:grpSpPr>
          <a:xfrm>
            <a:off x="627012" y="8490141"/>
            <a:ext cx="720000" cy="720000"/>
            <a:chOff x="4498475" y="9049718"/>
            <a:chExt cx="720000" cy="720000"/>
          </a:xfrm>
        </p:grpSpPr>
        <p:sp>
          <p:nvSpPr>
            <p:cNvPr id="111" name="타원 110">
              <a:extLst>
                <a:ext uri="{FF2B5EF4-FFF2-40B4-BE49-F238E27FC236}">
                  <a16:creationId xmlns="" xmlns:a16="http://schemas.microsoft.com/office/drawing/2014/main" id="{2E3F5813-CCDB-B02A-1D6A-7770A6AC2142}"/>
                </a:ext>
              </a:extLst>
            </p:cNvPr>
            <p:cNvSpPr/>
            <p:nvPr/>
          </p:nvSpPr>
          <p:spPr>
            <a:xfrm>
              <a:off x="4498475" y="9049718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60" name="그림 959">
              <a:extLst>
                <a:ext uri="{FF2B5EF4-FFF2-40B4-BE49-F238E27FC236}">
                  <a16:creationId xmlns="" xmlns:a16="http://schemas.microsoft.com/office/drawing/2014/main" id="{599EA672-8A07-622F-8B3E-B673B354A31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25163" y="9170187"/>
              <a:ext cx="586800" cy="478800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24F8F232-33E9-DBE9-99E7-32F394786B60}"/>
              </a:ext>
            </a:extLst>
          </p:cNvPr>
          <p:cNvGrpSpPr/>
          <p:nvPr/>
        </p:nvGrpSpPr>
        <p:grpSpPr>
          <a:xfrm>
            <a:off x="249440" y="2949765"/>
            <a:ext cx="2258470" cy="1266792"/>
            <a:chOff x="214665" y="1518039"/>
            <a:chExt cx="2258470" cy="1571737"/>
          </a:xfrm>
        </p:grpSpPr>
        <p:grpSp>
          <p:nvGrpSpPr>
            <p:cNvPr id="71" name="그룹 1003">
              <a:extLst>
                <a:ext uri="{FF2B5EF4-FFF2-40B4-BE49-F238E27FC236}">
                  <a16:creationId xmlns="" xmlns:a16="http://schemas.microsoft.com/office/drawing/2014/main" id="{E55076E4-8593-ECF4-D376-656F46584C4C}"/>
                </a:ext>
              </a:extLst>
            </p:cNvPr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73" name="Object 8">
                <a:extLst>
                  <a:ext uri="{FF2B5EF4-FFF2-40B4-BE49-F238E27FC236}">
                    <a16:creationId xmlns="" xmlns:a16="http://schemas.microsoft.com/office/drawing/2014/main" id="{C3278395-84DC-5DAC-75FD-440CD6521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72" name="Object 11">
              <a:extLst>
                <a:ext uri="{FF2B5EF4-FFF2-40B4-BE49-F238E27FC236}">
                  <a16:creationId xmlns="" xmlns:a16="http://schemas.microsoft.com/office/drawing/2014/main" id="{6FE4003D-686C-DAE2-E60F-91A99CAD0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4CCC5433-7F71-30B2-310D-72F65277A216}"/>
              </a:ext>
            </a:extLst>
          </p:cNvPr>
          <p:cNvGrpSpPr/>
          <p:nvPr/>
        </p:nvGrpSpPr>
        <p:grpSpPr>
          <a:xfrm>
            <a:off x="668014" y="3226217"/>
            <a:ext cx="713773" cy="713888"/>
            <a:chOff x="2598479" y="877368"/>
            <a:chExt cx="713773" cy="713888"/>
          </a:xfrm>
        </p:grpSpPr>
        <p:sp>
          <p:nvSpPr>
            <p:cNvPr id="69" name="타원 68">
              <a:extLst>
                <a:ext uri="{FF2B5EF4-FFF2-40B4-BE49-F238E27FC236}">
                  <a16:creationId xmlns="" xmlns:a16="http://schemas.microsoft.com/office/drawing/2014/main" id="{ABE1613E-5B00-512A-3BEB-C2C58734197D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70" name="Object 12">
              <a:extLst>
                <a:ext uri="{FF2B5EF4-FFF2-40B4-BE49-F238E27FC236}">
                  <a16:creationId xmlns="" xmlns:a16="http://schemas.microsoft.com/office/drawing/2014/main" id="{04DBF307-8A3A-A75B-C6A4-4C027F8DD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971" name="그룹 970">
            <a:extLst>
              <a:ext uri="{FF2B5EF4-FFF2-40B4-BE49-F238E27FC236}">
                <a16:creationId xmlns="" xmlns:a16="http://schemas.microsoft.com/office/drawing/2014/main" id="{FDADA323-B704-81D9-8A0D-381F1B89B80F}"/>
              </a:ext>
            </a:extLst>
          </p:cNvPr>
          <p:cNvGrpSpPr/>
          <p:nvPr/>
        </p:nvGrpSpPr>
        <p:grpSpPr>
          <a:xfrm>
            <a:off x="607494" y="3200872"/>
            <a:ext cx="759037" cy="764577"/>
            <a:chOff x="5363027" y="3041523"/>
            <a:chExt cx="759037" cy="764577"/>
          </a:xfrm>
        </p:grpSpPr>
        <p:sp>
          <p:nvSpPr>
            <p:cNvPr id="113" name="타원 112">
              <a:extLst>
                <a:ext uri="{FF2B5EF4-FFF2-40B4-BE49-F238E27FC236}">
                  <a16:creationId xmlns="" xmlns:a16="http://schemas.microsoft.com/office/drawing/2014/main" id="{07401CB6-3108-014D-9493-3B79E45FA716}"/>
                </a:ext>
              </a:extLst>
            </p:cNvPr>
            <p:cNvSpPr/>
            <p:nvPr/>
          </p:nvSpPr>
          <p:spPr>
            <a:xfrm>
              <a:off x="5374499" y="3086100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70" name="그림 969">
              <a:extLst>
                <a:ext uri="{FF2B5EF4-FFF2-40B4-BE49-F238E27FC236}">
                  <a16:creationId xmlns="" xmlns:a16="http://schemas.microsoft.com/office/drawing/2014/main" id="{000A2A3F-1D38-8BB2-679E-29A415BCA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363027" y="3041523"/>
              <a:ext cx="759037" cy="759037"/>
            </a:xfrm>
            <a:prstGeom prst="rect">
              <a:avLst/>
            </a:prstGeom>
          </p:spPr>
        </p:pic>
      </p:grpSp>
      <p:grpSp>
        <p:nvGrpSpPr>
          <p:cNvPr id="977" name="그룹 976">
            <a:extLst>
              <a:ext uri="{FF2B5EF4-FFF2-40B4-BE49-F238E27FC236}">
                <a16:creationId xmlns="" xmlns:a16="http://schemas.microsoft.com/office/drawing/2014/main" id="{36A65D58-5F62-1613-48A5-B8D31B75A9F2}"/>
              </a:ext>
            </a:extLst>
          </p:cNvPr>
          <p:cNvGrpSpPr/>
          <p:nvPr/>
        </p:nvGrpSpPr>
        <p:grpSpPr>
          <a:xfrm>
            <a:off x="497868" y="5737552"/>
            <a:ext cx="978289" cy="975600"/>
            <a:chOff x="10591800" y="3893976"/>
            <a:chExt cx="978289" cy="975600"/>
          </a:xfrm>
        </p:grpSpPr>
        <p:sp>
          <p:nvSpPr>
            <p:cNvPr id="108" name="타원 107">
              <a:extLst>
                <a:ext uri="{FF2B5EF4-FFF2-40B4-BE49-F238E27FC236}">
                  <a16:creationId xmlns="" xmlns:a16="http://schemas.microsoft.com/office/drawing/2014/main" id="{CED31EF3-6493-1F4A-BC52-8B3899C48139}"/>
                </a:ext>
              </a:extLst>
            </p:cNvPr>
            <p:cNvSpPr/>
            <p:nvPr/>
          </p:nvSpPr>
          <p:spPr>
            <a:xfrm>
              <a:off x="10735298" y="4023925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74" name="그림 973">
              <a:extLst>
                <a:ext uri="{FF2B5EF4-FFF2-40B4-BE49-F238E27FC236}">
                  <a16:creationId xmlns="" xmlns:a16="http://schemas.microsoft.com/office/drawing/2014/main" id="{557E2618-A2A8-7D00-A9C4-D5B33B20D11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91800" y="3893976"/>
              <a:ext cx="978289" cy="975600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="" xmlns:a16="http://schemas.microsoft.com/office/drawing/2014/main" id="{76A28E67-D02B-C0CC-BE90-D4C1815E584A}"/>
                </a:ext>
              </a:extLst>
            </p:cNvPr>
            <p:cNvSpPr/>
            <p:nvPr/>
          </p:nvSpPr>
          <p:spPr>
            <a:xfrm>
              <a:off x="10746599" y="4041925"/>
              <a:ext cx="684000" cy="684000"/>
            </a:xfrm>
            <a:prstGeom prst="ellipse">
              <a:avLst/>
            </a:prstGeom>
            <a:noFill/>
            <a:ln w="63500"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7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512" y="5721852"/>
            <a:ext cx="1006999" cy="1006999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B0412AA9-A1E2-445E-8270-B45B02AFDDAB}"/>
              </a:ext>
            </a:extLst>
          </p:cNvPr>
          <p:cNvGrpSpPr/>
          <p:nvPr/>
        </p:nvGrpSpPr>
        <p:grpSpPr>
          <a:xfrm>
            <a:off x="627011" y="7174686"/>
            <a:ext cx="720000" cy="720000"/>
            <a:chOff x="5400097" y="6972300"/>
            <a:chExt cx="720000" cy="720000"/>
          </a:xfrm>
        </p:grpSpPr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A94E3100-01C3-BAA7-31F4-9E1B344ACF51}"/>
                </a:ext>
              </a:extLst>
            </p:cNvPr>
            <p:cNvSpPr/>
            <p:nvPr/>
          </p:nvSpPr>
          <p:spPr>
            <a:xfrm>
              <a:off x="5400097" y="69723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F3891D3E-65DB-343E-B516-D22077B38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28005" y="7060615"/>
              <a:ext cx="498943" cy="543369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7F10AAA4-D619-DA5D-7C0E-8BAB6BBA4A99}"/>
              </a:ext>
            </a:extLst>
          </p:cNvPr>
          <p:cNvGrpSpPr/>
          <p:nvPr/>
        </p:nvGrpSpPr>
        <p:grpSpPr>
          <a:xfrm>
            <a:off x="627011" y="4536086"/>
            <a:ext cx="720000" cy="720000"/>
            <a:chOff x="4050673" y="4229298"/>
            <a:chExt cx="720000" cy="720000"/>
          </a:xfrm>
        </p:grpSpPr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8764B271-678F-0B97-5A03-EC8BB1F1CCBD}"/>
                </a:ext>
              </a:extLst>
            </p:cNvPr>
            <p:cNvSpPr/>
            <p:nvPr/>
          </p:nvSpPr>
          <p:spPr>
            <a:xfrm>
              <a:off x="4050673" y="4229298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="" xmlns:a16="http://schemas.microsoft.com/office/drawing/2014/main" id="{E841F6FD-E8A2-8DBB-915E-415172E92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5888" y="4324134"/>
              <a:ext cx="489570" cy="489570"/>
            </a:xfrm>
            <a:prstGeom prst="rect">
              <a:avLst/>
            </a:prstGeom>
          </p:spPr>
        </p:pic>
      </p:grpSp>
      <p:grpSp>
        <p:nvGrpSpPr>
          <p:cNvPr id="962" name="그룹 961">
            <a:extLst>
              <a:ext uri="{FF2B5EF4-FFF2-40B4-BE49-F238E27FC236}">
                <a16:creationId xmlns="" xmlns:a16="http://schemas.microsoft.com/office/drawing/2014/main" id="{D124FC9C-7FDE-F620-BF7F-7DCF77EF1891}"/>
              </a:ext>
            </a:extLst>
          </p:cNvPr>
          <p:cNvGrpSpPr/>
          <p:nvPr/>
        </p:nvGrpSpPr>
        <p:grpSpPr>
          <a:xfrm>
            <a:off x="627011" y="8490066"/>
            <a:ext cx="720000" cy="720000"/>
            <a:chOff x="4504700" y="8329719"/>
            <a:chExt cx="720000" cy="720000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A1B9997D-75C9-0696-7CA3-91BA109CA34D}"/>
                </a:ext>
              </a:extLst>
            </p:cNvPr>
            <p:cNvSpPr/>
            <p:nvPr/>
          </p:nvSpPr>
          <p:spPr>
            <a:xfrm>
              <a:off x="4504700" y="8329719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6E30E225-B37B-618B-9557-935E696CA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31065" y="8450187"/>
              <a:ext cx="587410" cy="479063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E3E0C15-029D-4290-9812-9387568E5D3C}"/>
              </a:ext>
            </a:extLst>
          </p:cNvPr>
          <p:cNvSpPr txBox="1"/>
          <p:nvPr/>
        </p:nvSpPr>
        <p:spPr>
          <a:xfrm>
            <a:off x="2700000" y="540000"/>
            <a:ext cx="6215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3000" dirty="0">
                <a:latin typeface="굴림" panose="020B0600000101010101" pitchFamily="50" charset="-127"/>
                <a:ea typeface="굴림" panose="020B0600000101010101" pitchFamily="50" charset="-127"/>
              </a:rPr>
              <a:t>팀원 소개</a:t>
            </a:r>
            <a:endParaRPr lang="en-US" altLang="ko-KR" sz="3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4FE54F64-B786-7595-F964-149D566226A9}"/>
              </a:ext>
            </a:extLst>
          </p:cNvPr>
          <p:cNvSpPr/>
          <p:nvPr/>
        </p:nvSpPr>
        <p:spPr>
          <a:xfrm>
            <a:off x="2982183" y="2092445"/>
            <a:ext cx="4028217" cy="3257329"/>
          </a:xfrm>
          <a:prstGeom prst="roundRect">
            <a:avLst/>
          </a:prstGeom>
          <a:solidFill>
            <a:srgbClr val="EEEEEE"/>
          </a:solidFill>
          <a:ln w="2540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  <a:r>
              <a:rPr lang="en-US" altLang="ko-KR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마이페이지</a:t>
            </a:r>
            <a:r>
              <a:rPr lang="en-US" altLang="ko-KR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회원정보수정</a:t>
            </a: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공용 </a:t>
            </a:r>
            <a:r>
              <a:rPr lang="en-US" altLang="ko-KR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UI</a:t>
            </a: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상단</a:t>
            </a:r>
            <a:r>
              <a:rPr lang="en-US" altLang="ko-KR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8C3F956B-7858-67CE-09C1-95B12AD23165}"/>
              </a:ext>
            </a:extLst>
          </p:cNvPr>
          <p:cNvSpPr/>
          <p:nvPr/>
        </p:nvSpPr>
        <p:spPr>
          <a:xfrm>
            <a:off x="4119991" y="1709187"/>
            <a:ext cx="1752600" cy="766516"/>
          </a:xfrm>
          <a:prstGeom prst="rect">
            <a:avLst/>
          </a:prstGeom>
          <a:solidFill>
            <a:srgbClr val="EEEEEE"/>
          </a:solidFill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김봉근</a:t>
            </a:r>
            <a:endParaRPr lang="ko-KR" altLang="en-US" sz="2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="" xmlns:a16="http://schemas.microsoft.com/office/drawing/2014/main" id="{2064D25A-98C9-D305-5C1E-EDBB49867BCD}"/>
              </a:ext>
            </a:extLst>
          </p:cNvPr>
          <p:cNvSpPr/>
          <p:nvPr/>
        </p:nvSpPr>
        <p:spPr>
          <a:xfrm>
            <a:off x="8205399" y="2092445"/>
            <a:ext cx="4028217" cy="3257329"/>
          </a:xfrm>
          <a:prstGeom prst="roundRect">
            <a:avLst/>
          </a:prstGeom>
          <a:solidFill>
            <a:srgbClr val="EEEEEE"/>
          </a:solidFill>
          <a:ln w="2540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프로젝트 환경설정</a:t>
            </a: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DB</a:t>
            </a: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테이블 설계</a:t>
            </a: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 등록</a:t>
            </a: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 목록</a:t>
            </a: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ko-KR" altLang="en-US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="" xmlns:a16="http://schemas.microsoft.com/office/drawing/2014/main" id="{9C117194-C6D4-9B71-40A1-20766ECB769F}"/>
              </a:ext>
            </a:extLst>
          </p:cNvPr>
          <p:cNvSpPr/>
          <p:nvPr/>
        </p:nvSpPr>
        <p:spPr>
          <a:xfrm>
            <a:off x="7358461" y="1183224"/>
            <a:ext cx="1640270" cy="1552738"/>
          </a:xfrm>
          <a:prstGeom prst="ellipse">
            <a:avLst/>
          </a:prstGeom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E6E7FFDB-0394-E805-0B2E-51B433567531}"/>
              </a:ext>
            </a:extLst>
          </p:cNvPr>
          <p:cNvSpPr/>
          <p:nvPr/>
        </p:nvSpPr>
        <p:spPr>
          <a:xfrm>
            <a:off x="9343207" y="1709187"/>
            <a:ext cx="1752600" cy="766516"/>
          </a:xfrm>
          <a:prstGeom prst="rect">
            <a:avLst/>
          </a:prstGeom>
          <a:solidFill>
            <a:srgbClr val="EEEEEE"/>
          </a:solidFill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이태웅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97D14408-4FB7-97C1-4F14-1084CB7A6EAC}"/>
              </a:ext>
            </a:extLst>
          </p:cNvPr>
          <p:cNvSpPr/>
          <p:nvPr/>
        </p:nvSpPr>
        <p:spPr>
          <a:xfrm>
            <a:off x="13428615" y="2092445"/>
            <a:ext cx="4028217" cy="3257329"/>
          </a:xfrm>
          <a:prstGeom prst="roundRect">
            <a:avLst/>
          </a:prstGeom>
          <a:solidFill>
            <a:srgbClr val="EEEEEE"/>
          </a:solidFill>
          <a:ln w="2540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장바구니</a:t>
            </a: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쿠폰관리 </a:t>
            </a: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공용 </a:t>
            </a:r>
            <a:r>
              <a:rPr lang="en-US" altLang="ko-KR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UI</a:t>
            </a: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하단</a:t>
            </a:r>
            <a:r>
              <a:rPr lang="en-US" altLang="ko-KR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배너</a:t>
            </a:r>
            <a:r>
              <a:rPr lang="en-US" altLang="ko-KR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="" xmlns:a16="http://schemas.microsoft.com/office/drawing/2014/main" id="{147E3C11-F694-1B44-7FBA-525C3C09B3E0}"/>
              </a:ext>
            </a:extLst>
          </p:cNvPr>
          <p:cNvSpPr/>
          <p:nvPr/>
        </p:nvSpPr>
        <p:spPr>
          <a:xfrm>
            <a:off x="12581677" y="1183224"/>
            <a:ext cx="1640270" cy="1552738"/>
          </a:xfrm>
          <a:prstGeom prst="ellipse">
            <a:avLst/>
          </a:prstGeom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="" xmlns:a16="http://schemas.microsoft.com/office/drawing/2014/main" id="{46D93C49-36E4-67B3-58BA-00EA69575068}"/>
              </a:ext>
            </a:extLst>
          </p:cNvPr>
          <p:cNvSpPr/>
          <p:nvPr/>
        </p:nvSpPr>
        <p:spPr>
          <a:xfrm>
            <a:off x="14566423" y="1709187"/>
            <a:ext cx="1752600" cy="766516"/>
          </a:xfrm>
          <a:prstGeom prst="rect">
            <a:avLst/>
          </a:prstGeom>
          <a:solidFill>
            <a:srgbClr val="EEEEEE"/>
          </a:solidFill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이동규</a:t>
            </a: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="" xmlns:a16="http://schemas.microsoft.com/office/drawing/2014/main" id="{E6E4910D-A00B-F306-2165-A9F8D27ED614}"/>
              </a:ext>
            </a:extLst>
          </p:cNvPr>
          <p:cNvSpPr/>
          <p:nvPr/>
        </p:nvSpPr>
        <p:spPr>
          <a:xfrm>
            <a:off x="3026144" y="6489671"/>
            <a:ext cx="4028217" cy="3257329"/>
          </a:xfrm>
          <a:prstGeom prst="roundRect">
            <a:avLst/>
          </a:prstGeom>
          <a:solidFill>
            <a:srgbClr val="EEEEEE"/>
          </a:solidFill>
          <a:ln w="2540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쇼핑몰 메인</a:t>
            </a: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2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검색창</a:t>
            </a:r>
            <a:r>
              <a:rPr lang="en-US" altLang="ko-KR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카테고리</a:t>
            </a: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="" xmlns:a16="http://schemas.microsoft.com/office/drawing/2014/main" id="{2D4F439A-8D59-3C6A-D1F4-F959DFC022D8}"/>
              </a:ext>
            </a:extLst>
          </p:cNvPr>
          <p:cNvSpPr/>
          <p:nvPr/>
        </p:nvSpPr>
        <p:spPr>
          <a:xfrm>
            <a:off x="2198859" y="5580450"/>
            <a:ext cx="1640270" cy="1552738"/>
          </a:xfrm>
          <a:prstGeom prst="ellipse">
            <a:avLst/>
          </a:prstGeom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269F7D1A-935B-8030-AEA3-2564DBD28662}"/>
              </a:ext>
            </a:extLst>
          </p:cNvPr>
          <p:cNvSpPr/>
          <p:nvPr/>
        </p:nvSpPr>
        <p:spPr>
          <a:xfrm>
            <a:off x="4163952" y="6106413"/>
            <a:ext cx="1752600" cy="766516"/>
          </a:xfrm>
          <a:prstGeom prst="rect">
            <a:avLst/>
          </a:prstGeom>
          <a:solidFill>
            <a:srgbClr val="EEEEEE"/>
          </a:solidFill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염준하</a:t>
            </a:r>
            <a:endParaRPr lang="ko-KR" altLang="en-US" sz="2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="" xmlns:a16="http://schemas.microsoft.com/office/drawing/2014/main" id="{2D951585-FCC3-011F-FEBC-FEE670AF3E57}"/>
              </a:ext>
            </a:extLst>
          </p:cNvPr>
          <p:cNvSpPr/>
          <p:nvPr/>
        </p:nvSpPr>
        <p:spPr>
          <a:xfrm>
            <a:off x="8249360" y="6489671"/>
            <a:ext cx="4028217" cy="3257329"/>
          </a:xfrm>
          <a:prstGeom prst="roundRect">
            <a:avLst/>
          </a:prstGeom>
          <a:solidFill>
            <a:srgbClr val="EEEEEE"/>
          </a:solidFill>
          <a:ln w="2540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상품등록</a:t>
            </a: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판매자용 페이지</a:t>
            </a: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ko-KR" altLang="en-US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="" xmlns:a16="http://schemas.microsoft.com/office/drawing/2014/main" id="{805B7EBE-F308-E551-0220-B1EF093318C6}"/>
              </a:ext>
            </a:extLst>
          </p:cNvPr>
          <p:cNvSpPr/>
          <p:nvPr/>
        </p:nvSpPr>
        <p:spPr>
          <a:xfrm>
            <a:off x="7402422" y="5580450"/>
            <a:ext cx="1640270" cy="1552738"/>
          </a:xfrm>
          <a:prstGeom prst="ellipse">
            <a:avLst/>
          </a:prstGeom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B688E10E-E0CD-B020-914B-039C7C9C6192}"/>
              </a:ext>
            </a:extLst>
          </p:cNvPr>
          <p:cNvSpPr/>
          <p:nvPr/>
        </p:nvSpPr>
        <p:spPr>
          <a:xfrm>
            <a:off x="9387168" y="6106413"/>
            <a:ext cx="1752600" cy="766516"/>
          </a:xfrm>
          <a:prstGeom prst="rect">
            <a:avLst/>
          </a:prstGeom>
          <a:solidFill>
            <a:srgbClr val="EEEEEE"/>
          </a:solidFill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이용희</a:t>
            </a:r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="" xmlns:a16="http://schemas.microsoft.com/office/drawing/2014/main" id="{A5750E58-F1C0-5226-5D06-8B6260EA4575}"/>
              </a:ext>
            </a:extLst>
          </p:cNvPr>
          <p:cNvSpPr/>
          <p:nvPr/>
        </p:nvSpPr>
        <p:spPr>
          <a:xfrm>
            <a:off x="13472576" y="6489671"/>
            <a:ext cx="4028217" cy="3257329"/>
          </a:xfrm>
          <a:prstGeom prst="roundRect">
            <a:avLst/>
          </a:prstGeom>
          <a:solidFill>
            <a:srgbClr val="EEEEEE"/>
          </a:solidFill>
          <a:ln w="2540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 </a:t>
            </a: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상품목록</a:t>
            </a: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 </a:t>
            </a:r>
            <a:r>
              <a:rPr lang="ko-KR" altLang="en-US" sz="2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상세보기</a:t>
            </a: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ko-KR" altLang="en-US" sz="2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="" xmlns:a16="http://schemas.microsoft.com/office/drawing/2014/main" id="{F16917E7-D95A-9200-232A-87C28E383DF3}"/>
              </a:ext>
            </a:extLst>
          </p:cNvPr>
          <p:cNvSpPr/>
          <p:nvPr/>
        </p:nvSpPr>
        <p:spPr>
          <a:xfrm>
            <a:off x="12625638" y="5580450"/>
            <a:ext cx="1640270" cy="1552738"/>
          </a:xfrm>
          <a:prstGeom prst="ellipse">
            <a:avLst/>
          </a:prstGeom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="" xmlns:a16="http://schemas.microsoft.com/office/drawing/2014/main" id="{CD9355CF-5BF1-5BE3-AFB9-2279AAC1432F}"/>
              </a:ext>
            </a:extLst>
          </p:cNvPr>
          <p:cNvSpPr/>
          <p:nvPr/>
        </p:nvSpPr>
        <p:spPr>
          <a:xfrm>
            <a:off x="14610384" y="6106413"/>
            <a:ext cx="1752600" cy="766516"/>
          </a:xfrm>
          <a:prstGeom prst="rect">
            <a:avLst/>
          </a:prstGeom>
          <a:solidFill>
            <a:srgbClr val="EEEEEE"/>
          </a:solidFill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정성찬</a:t>
            </a:r>
            <a:endParaRPr lang="ko-KR" altLang="en-US" sz="2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B2BFD5A-003B-C6FA-2DE3-93DB189C6D7D}"/>
              </a:ext>
            </a:extLst>
          </p:cNvPr>
          <p:cNvSpPr txBox="1"/>
          <p:nvPr/>
        </p:nvSpPr>
        <p:spPr>
          <a:xfrm>
            <a:off x="4662761" y="2163612"/>
            <a:ext cx="838200" cy="3231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00B0F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500" dirty="0">
                <a:solidFill>
                  <a:srgbClr val="00B0F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팀장</a:t>
            </a:r>
            <a:r>
              <a:rPr lang="en-US" altLang="ko-KR" sz="1500" dirty="0">
                <a:solidFill>
                  <a:srgbClr val="00B0F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500" dirty="0">
              <a:solidFill>
                <a:srgbClr val="00B0F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546EC24-522F-A5E9-629A-A36CB9EA67EA}"/>
              </a:ext>
            </a:extLst>
          </p:cNvPr>
          <p:cNvGrpSpPr/>
          <p:nvPr/>
        </p:nvGrpSpPr>
        <p:grpSpPr>
          <a:xfrm>
            <a:off x="2130205" y="1166351"/>
            <a:ext cx="1645310" cy="1569611"/>
            <a:chOff x="2130205" y="1166351"/>
            <a:chExt cx="1645310" cy="1569611"/>
          </a:xfrm>
        </p:grpSpPr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67608E71-6966-A4D3-DBF9-7B41E9290474}"/>
                </a:ext>
              </a:extLst>
            </p:cNvPr>
            <p:cNvSpPr/>
            <p:nvPr/>
          </p:nvSpPr>
          <p:spPr>
            <a:xfrm>
              <a:off x="2135245" y="1183224"/>
              <a:ext cx="1640270" cy="155273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0"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="" xmlns:a16="http://schemas.microsoft.com/office/drawing/2014/main" id="{4613CF5D-3771-EB6A-832A-8ED8340BC3CC}"/>
                </a:ext>
              </a:extLst>
            </p:cNvPr>
            <p:cNvSpPr/>
            <p:nvPr/>
          </p:nvSpPr>
          <p:spPr>
            <a:xfrm>
              <a:off x="2130205" y="1166351"/>
              <a:ext cx="1640270" cy="1552738"/>
            </a:xfrm>
            <a:prstGeom prst="ellipse">
              <a:avLst/>
            </a:prstGeom>
            <a:blipFill dpi="0" rotWithShape="1">
              <a:blip r:embed="rId21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 l="14000"/>
              </a:stretch>
            </a:blipFill>
            <a:ln w="63500"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20" name="타원 119">
            <a:extLst>
              <a:ext uri="{FF2B5EF4-FFF2-40B4-BE49-F238E27FC236}">
                <a16:creationId xmlns="" xmlns:a16="http://schemas.microsoft.com/office/drawing/2014/main" id="{D1378123-EBB8-945B-B646-F82AFEC32ABC}"/>
              </a:ext>
            </a:extLst>
          </p:cNvPr>
          <p:cNvSpPr/>
          <p:nvPr/>
        </p:nvSpPr>
        <p:spPr>
          <a:xfrm>
            <a:off x="7358461" y="1183224"/>
            <a:ext cx="1640270" cy="1552738"/>
          </a:xfrm>
          <a:prstGeom prst="ellipse">
            <a:avLst/>
          </a:prstGeom>
          <a:solidFill>
            <a:srgbClr val="CEEAB0"/>
          </a:solidFill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="" xmlns:a16="http://schemas.microsoft.com/office/drawing/2014/main" id="{54A9D4E0-9D9B-2BCF-917F-3AC0BB8142FD}"/>
              </a:ext>
            </a:extLst>
          </p:cNvPr>
          <p:cNvSpPr/>
          <p:nvPr/>
        </p:nvSpPr>
        <p:spPr>
          <a:xfrm>
            <a:off x="7353421" y="1166351"/>
            <a:ext cx="1640270" cy="1552738"/>
          </a:xfrm>
          <a:prstGeom prst="ellipse">
            <a:avLst/>
          </a:prstGeom>
          <a:blipFill dpi="0" rotWithShape="1">
            <a:blip r:embed="rId22"/>
            <a:srcRect/>
            <a:stretch>
              <a:fillRect l="8000" r="8000"/>
            </a:stretch>
          </a:blipFill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="" xmlns:a16="http://schemas.microsoft.com/office/drawing/2014/main" id="{44346AAD-053F-31FE-AB76-0853377A2509}"/>
              </a:ext>
            </a:extLst>
          </p:cNvPr>
          <p:cNvSpPr/>
          <p:nvPr/>
        </p:nvSpPr>
        <p:spPr>
          <a:xfrm>
            <a:off x="12583132" y="1185840"/>
            <a:ext cx="1640270" cy="15527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3D3A3D3D-8294-D580-D684-E98E2853E3D3}"/>
              </a:ext>
            </a:extLst>
          </p:cNvPr>
          <p:cNvSpPr/>
          <p:nvPr/>
        </p:nvSpPr>
        <p:spPr>
          <a:xfrm>
            <a:off x="12578092" y="1168967"/>
            <a:ext cx="1640270" cy="1552738"/>
          </a:xfrm>
          <a:prstGeom prst="ellipse">
            <a:avLst/>
          </a:prstGeom>
          <a:blipFill dpi="0" rotWithShape="1">
            <a:blip r:embed="rId23"/>
            <a:srcRect/>
            <a:stretch>
              <a:fillRect l="-1000" r="8000"/>
            </a:stretch>
          </a:blipFill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="" xmlns:a16="http://schemas.microsoft.com/office/drawing/2014/main" id="{B9110A90-963D-B7E1-3D64-3F5F65432ED9}"/>
              </a:ext>
            </a:extLst>
          </p:cNvPr>
          <p:cNvSpPr/>
          <p:nvPr/>
        </p:nvSpPr>
        <p:spPr>
          <a:xfrm>
            <a:off x="12628158" y="5613317"/>
            <a:ext cx="1640270" cy="1552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="" xmlns:a16="http://schemas.microsoft.com/office/drawing/2014/main" id="{BF1B0639-CD67-1D20-B999-7FF1627DC541}"/>
              </a:ext>
            </a:extLst>
          </p:cNvPr>
          <p:cNvSpPr/>
          <p:nvPr/>
        </p:nvSpPr>
        <p:spPr>
          <a:xfrm>
            <a:off x="12623118" y="5596444"/>
            <a:ext cx="1640270" cy="1552738"/>
          </a:xfrm>
          <a:prstGeom prst="ellipse">
            <a:avLst/>
          </a:prstGeom>
          <a:blipFill dpi="0" rotWithShape="1">
            <a:blip r:embed="rId24"/>
            <a:srcRect/>
            <a:stretch>
              <a:fillRect l="8000" r="8000"/>
            </a:stretch>
          </a:blipFill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351B7D69-EF19-05FF-B52A-8BDFF862F526}"/>
              </a:ext>
            </a:extLst>
          </p:cNvPr>
          <p:cNvSpPr/>
          <p:nvPr/>
        </p:nvSpPr>
        <p:spPr>
          <a:xfrm>
            <a:off x="7426705" y="5596444"/>
            <a:ext cx="1640270" cy="155273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="" xmlns:a16="http://schemas.microsoft.com/office/drawing/2014/main" id="{B3194AE6-4F63-3E7F-4E1C-9969C37E7831}"/>
              </a:ext>
            </a:extLst>
          </p:cNvPr>
          <p:cNvSpPr/>
          <p:nvPr/>
        </p:nvSpPr>
        <p:spPr>
          <a:xfrm>
            <a:off x="7421665" y="5579571"/>
            <a:ext cx="1640270" cy="1552738"/>
          </a:xfrm>
          <a:prstGeom prst="ellipse">
            <a:avLst/>
          </a:prstGeom>
          <a:blipFill dpi="0" rotWithShape="1">
            <a:blip r:embed="rId25"/>
            <a:srcRect/>
            <a:stretch>
              <a:fillRect l="4000"/>
            </a:stretch>
          </a:blipFill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="" xmlns:a16="http://schemas.microsoft.com/office/drawing/2014/main" id="{04AFB23B-06B3-3C3F-AE82-1E5073EAC7AD}"/>
              </a:ext>
            </a:extLst>
          </p:cNvPr>
          <p:cNvSpPr/>
          <p:nvPr/>
        </p:nvSpPr>
        <p:spPr>
          <a:xfrm>
            <a:off x="2198449" y="5612629"/>
            <a:ext cx="1640270" cy="1552738"/>
          </a:xfrm>
          <a:prstGeom prst="ellipse">
            <a:avLst/>
          </a:prstGeom>
          <a:solidFill>
            <a:schemeClr val="bg2">
              <a:lumMod val="75000"/>
            </a:schemeClr>
          </a:solidFill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="" xmlns:a16="http://schemas.microsoft.com/office/drawing/2014/main" id="{7B7429BA-52FC-179F-2853-5EE2DB9509D8}"/>
              </a:ext>
            </a:extLst>
          </p:cNvPr>
          <p:cNvSpPr/>
          <p:nvPr/>
        </p:nvSpPr>
        <p:spPr>
          <a:xfrm>
            <a:off x="2193409" y="5595756"/>
            <a:ext cx="1640270" cy="1552738"/>
          </a:xfrm>
          <a:prstGeom prst="ellipse">
            <a:avLst/>
          </a:prstGeom>
          <a:blipFill dpi="0" rotWithShape="1">
            <a:blip r:embed="rId26"/>
            <a:srcRect/>
            <a:stretch>
              <a:fillRect l="5000" r="5000"/>
            </a:stretch>
          </a:blipFill>
          <a:ln w="635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4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7F10AAA4-D619-DA5D-7C0E-8BAB6BBA4A99}"/>
              </a:ext>
            </a:extLst>
          </p:cNvPr>
          <p:cNvGrpSpPr/>
          <p:nvPr/>
        </p:nvGrpSpPr>
        <p:grpSpPr>
          <a:xfrm>
            <a:off x="627011" y="4536086"/>
            <a:ext cx="720000" cy="720000"/>
            <a:chOff x="4050673" y="4229298"/>
            <a:chExt cx="720000" cy="720000"/>
          </a:xfrm>
        </p:grpSpPr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8764B271-678F-0B97-5A03-EC8BB1F1CCBD}"/>
                </a:ext>
              </a:extLst>
            </p:cNvPr>
            <p:cNvSpPr/>
            <p:nvPr/>
          </p:nvSpPr>
          <p:spPr>
            <a:xfrm>
              <a:off x="4050673" y="4229298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="" xmlns:a16="http://schemas.microsoft.com/office/drawing/2014/main" id="{E841F6FD-E8A2-8DBB-915E-415172E92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5888" y="4324134"/>
              <a:ext cx="489570" cy="489570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085329B6-7F32-C123-C075-C78EF7F61922}"/>
              </a:ext>
            </a:extLst>
          </p:cNvPr>
          <p:cNvGrpSpPr/>
          <p:nvPr/>
        </p:nvGrpSpPr>
        <p:grpSpPr>
          <a:xfrm>
            <a:off x="249440" y="1633784"/>
            <a:ext cx="2258470" cy="1266792"/>
            <a:chOff x="214665" y="1518039"/>
            <a:chExt cx="2258470" cy="157173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A047EF07-4BD6-963A-FD60-68343A45DE92}"/>
              </a:ext>
            </a:extLst>
          </p:cNvPr>
          <p:cNvGrpSpPr/>
          <p:nvPr/>
        </p:nvGrpSpPr>
        <p:grpSpPr>
          <a:xfrm>
            <a:off x="249440" y="5581727"/>
            <a:ext cx="2258470" cy="1266792"/>
            <a:chOff x="214665" y="1518039"/>
            <a:chExt cx="2258470" cy="1571737"/>
          </a:xfrm>
        </p:grpSpPr>
        <p:grpSp>
          <p:nvGrpSpPr>
            <p:cNvPr id="87" name="그룹 1003">
              <a:extLst>
                <a:ext uri="{FF2B5EF4-FFF2-40B4-BE49-F238E27FC236}">
                  <a16:creationId xmlns="" xmlns:a16="http://schemas.microsoft.com/office/drawing/2014/main" id="{C19A4BAE-182C-DE07-3E1F-FAAC3FB87729}"/>
                </a:ext>
              </a:extLst>
            </p:cNvPr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89" name="Object 8">
                <a:extLst>
                  <a:ext uri="{FF2B5EF4-FFF2-40B4-BE49-F238E27FC236}">
                    <a16:creationId xmlns="" xmlns:a16="http://schemas.microsoft.com/office/drawing/2014/main" id="{7CA85E2C-6C66-A3A9-1872-4AFC5F11E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88" name="Object 11">
              <a:extLst>
                <a:ext uri="{FF2B5EF4-FFF2-40B4-BE49-F238E27FC236}">
                  <a16:creationId xmlns="" xmlns:a16="http://schemas.microsoft.com/office/drawing/2014/main" id="{1429CA85-341A-3A83-86F1-26A95A484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DD6A0809-9551-C2D3-8787-F842D667A716}"/>
              </a:ext>
            </a:extLst>
          </p:cNvPr>
          <p:cNvGrpSpPr/>
          <p:nvPr/>
        </p:nvGrpSpPr>
        <p:grpSpPr>
          <a:xfrm>
            <a:off x="249440" y="6897708"/>
            <a:ext cx="2258470" cy="1266792"/>
            <a:chOff x="265987" y="1633784"/>
            <a:chExt cx="2258470" cy="1266792"/>
          </a:xfrm>
        </p:grpSpPr>
        <p:grpSp>
          <p:nvGrpSpPr>
            <p:cNvPr id="91" name="그룹 90">
              <a:extLst>
                <a:ext uri="{FF2B5EF4-FFF2-40B4-BE49-F238E27FC236}">
                  <a16:creationId xmlns="" xmlns:a16="http://schemas.microsoft.com/office/drawing/2014/main" id="{05EEB148-479D-8D50-50BD-AEB7E8D813BC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95" name="그룹 1003">
                <a:extLst>
                  <a:ext uri="{FF2B5EF4-FFF2-40B4-BE49-F238E27FC236}">
                    <a16:creationId xmlns="" xmlns:a16="http://schemas.microsoft.com/office/drawing/2014/main" id="{DD88300F-FF39-5F3B-3185-78E91A3F5F1C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97" name="Object 8">
                  <a:extLst>
                    <a:ext uri="{FF2B5EF4-FFF2-40B4-BE49-F238E27FC236}">
                      <a16:creationId xmlns="" xmlns:a16="http://schemas.microsoft.com/office/drawing/2014/main" id="{B9EE942D-11D8-D80C-CDAF-3716C19A12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96" name="Object 11">
                <a:extLst>
                  <a:ext uri="{FF2B5EF4-FFF2-40B4-BE49-F238E27FC236}">
                    <a16:creationId xmlns="" xmlns:a16="http://schemas.microsoft.com/office/drawing/2014/main" id="{1203C55D-4D18-0002-B938-CED1D8966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92" name="그룹 91">
              <a:extLst>
                <a:ext uri="{FF2B5EF4-FFF2-40B4-BE49-F238E27FC236}">
                  <a16:creationId xmlns="" xmlns:a16="http://schemas.microsoft.com/office/drawing/2014/main" id="{2FD18B24-14BD-F151-8522-B2CAA7AFF19E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93" name="타원 92">
                <a:extLst>
                  <a:ext uri="{FF2B5EF4-FFF2-40B4-BE49-F238E27FC236}">
                    <a16:creationId xmlns="" xmlns:a16="http://schemas.microsoft.com/office/drawing/2014/main" id="{B93940F3-40D6-8509-E843-7108DD981ECC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94" name="Object 12">
                <a:extLst>
                  <a:ext uri="{FF2B5EF4-FFF2-40B4-BE49-F238E27FC236}">
                    <a16:creationId xmlns="" xmlns:a16="http://schemas.microsoft.com/office/drawing/2014/main" id="{5A841BB6-3B6A-13BD-BAD5-F1AFF5532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91805227-00EB-865D-66AD-C59603D86781}"/>
              </a:ext>
            </a:extLst>
          </p:cNvPr>
          <p:cNvGrpSpPr/>
          <p:nvPr/>
        </p:nvGrpSpPr>
        <p:grpSpPr>
          <a:xfrm>
            <a:off x="249440" y="8213689"/>
            <a:ext cx="2258470" cy="1266792"/>
            <a:chOff x="265987" y="1633784"/>
            <a:chExt cx="2258470" cy="1266792"/>
          </a:xfrm>
        </p:grpSpPr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B91EE3A2-2934-8480-A16C-99B71B72F179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103" name="그룹 1003">
                <a:extLst>
                  <a:ext uri="{FF2B5EF4-FFF2-40B4-BE49-F238E27FC236}">
                    <a16:creationId xmlns="" xmlns:a16="http://schemas.microsoft.com/office/drawing/2014/main" id="{1E76178E-DADB-3508-D2D1-031720B3F84A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105" name="Object 8">
                  <a:extLst>
                    <a:ext uri="{FF2B5EF4-FFF2-40B4-BE49-F238E27FC236}">
                      <a16:creationId xmlns="" xmlns:a16="http://schemas.microsoft.com/office/drawing/2014/main" id="{D3FD6070-5BB2-0D62-2242-D2320362DB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104" name="Object 11">
                <a:extLst>
                  <a:ext uri="{FF2B5EF4-FFF2-40B4-BE49-F238E27FC236}">
                    <a16:creationId xmlns="" xmlns:a16="http://schemas.microsoft.com/office/drawing/2014/main" id="{F50C0861-A442-258C-9302-DBBEADBBC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100" name="그룹 99">
              <a:extLst>
                <a:ext uri="{FF2B5EF4-FFF2-40B4-BE49-F238E27FC236}">
                  <a16:creationId xmlns="" xmlns:a16="http://schemas.microsoft.com/office/drawing/2014/main" id="{A1D23004-EC7A-0B3E-CE34-AA4D9C0E020D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101" name="타원 100">
                <a:extLst>
                  <a:ext uri="{FF2B5EF4-FFF2-40B4-BE49-F238E27FC236}">
                    <a16:creationId xmlns="" xmlns:a16="http://schemas.microsoft.com/office/drawing/2014/main" id="{07553E53-382F-1752-8A24-661532BB5FDA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102" name="Object 12">
                <a:extLst>
                  <a:ext uri="{FF2B5EF4-FFF2-40B4-BE49-F238E27FC236}">
                    <a16:creationId xmlns="" xmlns:a16="http://schemas.microsoft.com/office/drawing/2014/main" id="{E43A979F-D1CF-3392-1D77-714AA62D5C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24F8F232-33E9-DBE9-99E7-32F394786B60}"/>
              </a:ext>
            </a:extLst>
          </p:cNvPr>
          <p:cNvGrpSpPr/>
          <p:nvPr/>
        </p:nvGrpSpPr>
        <p:grpSpPr>
          <a:xfrm>
            <a:off x="249440" y="2949765"/>
            <a:ext cx="2258470" cy="1266792"/>
            <a:chOff x="214665" y="1518039"/>
            <a:chExt cx="2258470" cy="1571737"/>
          </a:xfrm>
        </p:grpSpPr>
        <p:grpSp>
          <p:nvGrpSpPr>
            <p:cNvPr id="71" name="그룹 1003">
              <a:extLst>
                <a:ext uri="{FF2B5EF4-FFF2-40B4-BE49-F238E27FC236}">
                  <a16:creationId xmlns="" xmlns:a16="http://schemas.microsoft.com/office/drawing/2014/main" id="{E55076E4-8593-ECF4-D376-656F46584C4C}"/>
                </a:ext>
              </a:extLst>
            </p:cNvPr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73" name="Object 8">
                <a:extLst>
                  <a:ext uri="{FF2B5EF4-FFF2-40B4-BE49-F238E27FC236}">
                    <a16:creationId xmlns="" xmlns:a16="http://schemas.microsoft.com/office/drawing/2014/main" id="{C3278395-84DC-5DAC-75FD-440CD6521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72" name="Object 11">
              <a:extLst>
                <a:ext uri="{FF2B5EF4-FFF2-40B4-BE49-F238E27FC236}">
                  <a16:creationId xmlns="" xmlns:a16="http://schemas.microsoft.com/office/drawing/2014/main" id="{6FE4003D-686C-DAE2-E60F-91A99CAD0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  <a:solidFill>
            <a:srgbClr val="66FFFF"/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9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  <a:grpFill/>
          </p:spPr>
        </p:pic>
      </p:grpSp>
      <p:grpSp>
        <p:nvGrpSpPr>
          <p:cNvPr id="1002" name="그룹 1002"/>
          <p:cNvGrpSpPr/>
          <p:nvPr/>
        </p:nvGrpSpPr>
        <p:grpSpPr>
          <a:xfrm>
            <a:off x="775186" y="602805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7548E384-198E-F3CC-024E-0525758AE028}"/>
              </a:ext>
            </a:extLst>
          </p:cNvPr>
          <p:cNvGrpSpPr/>
          <p:nvPr/>
        </p:nvGrpSpPr>
        <p:grpSpPr>
          <a:xfrm>
            <a:off x="630126" y="1910236"/>
            <a:ext cx="713773" cy="713888"/>
            <a:chOff x="2598479" y="877368"/>
            <a:chExt cx="713773" cy="713888"/>
          </a:xfrm>
        </p:grpSpPr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877DC774-D555-4671-545B-7541CB58917D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980" name="그룹 979">
            <a:extLst>
              <a:ext uri="{FF2B5EF4-FFF2-40B4-BE49-F238E27FC236}">
                <a16:creationId xmlns="" xmlns:a16="http://schemas.microsoft.com/office/drawing/2014/main" id="{D63FA840-CABB-C746-DC8E-DE5F0FA293A9}"/>
              </a:ext>
            </a:extLst>
          </p:cNvPr>
          <p:cNvGrpSpPr/>
          <p:nvPr/>
        </p:nvGrpSpPr>
        <p:grpSpPr>
          <a:xfrm>
            <a:off x="627011" y="1877578"/>
            <a:ext cx="720000" cy="720000"/>
            <a:chOff x="4711966" y="2079839"/>
            <a:chExt cx="720000" cy="720000"/>
          </a:xfrm>
        </p:grpSpPr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195ABF67-66D8-EF14-4891-883E58D79B25}"/>
                </a:ext>
              </a:extLst>
            </p:cNvPr>
            <p:cNvSpPr/>
            <p:nvPr/>
          </p:nvSpPr>
          <p:spPr>
            <a:xfrm>
              <a:off x="4711966" y="2079839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  <a:effectLst>
              <a:outerShdw blurRad="50800" dist="50800" dir="5400000" sx="2000" sy="2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62" name="Object 12">
              <a:extLst>
                <a:ext uri="{FF2B5EF4-FFF2-40B4-BE49-F238E27FC236}">
                  <a16:creationId xmlns="" xmlns:a16="http://schemas.microsoft.com/office/drawing/2014/main" id="{72F7EFCD-3132-3079-0741-B975DEC9F32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1" cstate="print">
              <a:biLevel thresh="25000"/>
            </a:blip>
            <a:stretch>
              <a:fillRect/>
            </a:stretch>
          </p:blipFill>
          <p:spPr>
            <a:xfrm>
              <a:off x="4720966" y="2093254"/>
              <a:ext cx="702000" cy="702000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1582AF83-4A8E-A4C1-CC70-B178ABF13BD6}"/>
              </a:ext>
            </a:extLst>
          </p:cNvPr>
          <p:cNvGrpSpPr/>
          <p:nvPr/>
        </p:nvGrpSpPr>
        <p:grpSpPr>
          <a:xfrm>
            <a:off x="668014" y="5858179"/>
            <a:ext cx="713773" cy="713888"/>
            <a:chOff x="2598479" y="877368"/>
            <a:chExt cx="713773" cy="713888"/>
          </a:xfrm>
        </p:grpSpPr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EBFE4ABA-966E-C81D-7B61-00CBEDFDA633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86" name="Object 12">
              <a:extLst>
                <a:ext uri="{FF2B5EF4-FFF2-40B4-BE49-F238E27FC236}">
                  <a16:creationId xmlns="" xmlns:a16="http://schemas.microsoft.com/office/drawing/2014/main" id="{7D2916E9-DADC-F02B-1A78-34B9CEF1F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A8F347BA-3A38-7275-D221-1E22ECCB341B}"/>
              </a:ext>
            </a:extLst>
          </p:cNvPr>
          <p:cNvGrpSpPr/>
          <p:nvPr/>
        </p:nvGrpSpPr>
        <p:grpSpPr>
          <a:xfrm>
            <a:off x="627012" y="7168048"/>
            <a:ext cx="720000" cy="720000"/>
            <a:chOff x="5400097" y="7692299"/>
            <a:chExt cx="720000" cy="720000"/>
          </a:xfrm>
        </p:grpSpPr>
        <p:sp>
          <p:nvSpPr>
            <p:cNvPr id="112" name="타원 111">
              <a:extLst>
                <a:ext uri="{FF2B5EF4-FFF2-40B4-BE49-F238E27FC236}">
                  <a16:creationId xmlns="" xmlns:a16="http://schemas.microsoft.com/office/drawing/2014/main" id="{7DE1560F-83FF-BD98-CED9-62927BA2EFB7}"/>
                </a:ext>
              </a:extLst>
            </p:cNvPr>
            <p:cNvSpPr/>
            <p:nvPr/>
          </p:nvSpPr>
          <p:spPr>
            <a:xfrm>
              <a:off x="5400097" y="7692299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="" xmlns:a16="http://schemas.microsoft.com/office/drawing/2014/main" id="{B89C7370-5B09-00EE-396C-089F4F55DCF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26548" y="7780499"/>
              <a:ext cx="500400" cy="543600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5DBFF021-856E-0CFA-FA59-5C1401560AD0}"/>
              </a:ext>
            </a:extLst>
          </p:cNvPr>
          <p:cNvGrpSpPr/>
          <p:nvPr/>
        </p:nvGrpSpPr>
        <p:grpSpPr>
          <a:xfrm>
            <a:off x="249440" y="4265746"/>
            <a:ext cx="2258470" cy="1266792"/>
            <a:chOff x="265987" y="1633784"/>
            <a:chExt cx="2258470" cy="1266792"/>
          </a:xfrm>
        </p:grpSpPr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7CB89DB2-D9AF-A18F-EEF6-4B987ED8D48E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79" name="그룹 1003">
                <a:extLst>
                  <a:ext uri="{FF2B5EF4-FFF2-40B4-BE49-F238E27FC236}">
                    <a16:creationId xmlns="" xmlns:a16="http://schemas.microsoft.com/office/drawing/2014/main" id="{A89EE4FE-6DF3-1276-084C-416221A5CC2C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81" name="Object 8">
                  <a:extLst>
                    <a:ext uri="{FF2B5EF4-FFF2-40B4-BE49-F238E27FC236}">
                      <a16:creationId xmlns="" xmlns:a16="http://schemas.microsoft.com/office/drawing/2014/main" id="{D2FD5B73-FEFD-D0B6-56CB-42C62A5F4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80" name="Object 11">
                <a:extLst>
                  <a:ext uri="{FF2B5EF4-FFF2-40B4-BE49-F238E27FC236}">
                    <a16:creationId xmlns="" xmlns:a16="http://schemas.microsoft.com/office/drawing/2014/main" id="{924F7FFA-351B-E4F8-7A59-7CE1296ACF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08ADA1C8-A145-D230-45B9-52C465ADD0EF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77" name="타원 76">
                <a:extLst>
                  <a:ext uri="{FF2B5EF4-FFF2-40B4-BE49-F238E27FC236}">
                    <a16:creationId xmlns="" xmlns:a16="http://schemas.microsoft.com/office/drawing/2014/main" id="{E98865E4-31E5-5260-1653-1C2737C596B2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78" name="Object 12">
                <a:extLst>
                  <a:ext uri="{FF2B5EF4-FFF2-40B4-BE49-F238E27FC236}">
                    <a16:creationId xmlns="" xmlns:a16="http://schemas.microsoft.com/office/drawing/2014/main" id="{F953075B-1EC5-96A9-E035-FA404C2A0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176F425D-CAE9-A3D3-31F5-74029082187D}"/>
              </a:ext>
            </a:extLst>
          </p:cNvPr>
          <p:cNvGrpSpPr/>
          <p:nvPr/>
        </p:nvGrpSpPr>
        <p:grpSpPr>
          <a:xfrm>
            <a:off x="627012" y="4542198"/>
            <a:ext cx="720000" cy="720000"/>
            <a:chOff x="4048516" y="4949298"/>
            <a:chExt cx="720000" cy="720000"/>
          </a:xfrm>
        </p:grpSpPr>
        <p:sp>
          <p:nvSpPr>
            <p:cNvPr id="110" name="타원 109">
              <a:extLst>
                <a:ext uri="{FF2B5EF4-FFF2-40B4-BE49-F238E27FC236}">
                  <a16:creationId xmlns="" xmlns:a16="http://schemas.microsoft.com/office/drawing/2014/main" id="{11B13232-950C-B389-7257-0B7B049A5381}"/>
                </a:ext>
              </a:extLst>
            </p:cNvPr>
            <p:cNvSpPr/>
            <p:nvPr/>
          </p:nvSpPr>
          <p:spPr>
            <a:xfrm>
              <a:off x="4048516" y="4949298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496C4B64-042B-9D1E-F3BC-233E5BAFF0BF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5888" y="5044134"/>
              <a:ext cx="489600" cy="489600"/>
            </a:xfrm>
            <a:prstGeom prst="rect">
              <a:avLst/>
            </a:prstGeom>
          </p:spPr>
        </p:pic>
      </p:grpSp>
      <p:grpSp>
        <p:nvGrpSpPr>
          <p:cNvPr id="961" name="그룹 960">
            <a:extLst>
              <a:ext uri="{FF2B5EF4-FFF2-40B4-BE49-F238E27FC236}">
                <a16:creationId xmlns="" xmlns:a16="http://schemas.microsoft.com/office/drawing/2014/main" id="{450F59F3-66E3-83D6-3093-2E31FBCD54AC}"/>
              </a:ext>
            </a:extLst>
          </p:cNvPr>
          <p:cNvGrpSpPr/>
          <p:nvPr/>
        </p:nvGrpSpPr>
        <p:grpSpPr>
          <a:xfrm>
            <a:off x="627012" y="8490141"/>
            <a:ext cx="720000" cy="720000"/>
            <a:chOff x="4498475" y="9049718"/>
            <a:chExt cx="720000" cy="720000"/>
          </a:xfrm>
        </p:grpSpPr>
        <p:sp>
          <p:nvSpPr>
            <p:cNvPr id="111" name="타원 110">
              <a:extLst>
                <a:ext uri="{FF2B5EF4-FFF2-40B4-BE49-F238E27FC236}">
                  <a16:creationId xmlns="" xmlns:a16="http://schemas.microsoft.com/office/drawing/2014/main" id="{2E3F5813-CCDB-B02A-1D6A-7770A6AC2142}"/>
                </a:ext>
              </a:extLst>
            </p:cNvPr>
            <p:cNvSpPr/>
            <p:nvPr/>
          </p:nvSpPr>
          <p:spPr>
            <a:xfrm>
              <a:off x="4498475" y="9049718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60" name="그림 959">
              <a:extLst>
                <a:ext uri="{FF2B5EF4-FFF2-40B4-BE49-F238E27FC236}">
                  <a16:creationId xmlns="" xmlns:a16="http://schemas.microsoft.com/office/drawing/2014/main" id="{599EA672-8A07-622F-8B3E-B673B354A31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25163" y="9170187"/>
              <a:ext cx="586800" cy="4788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4CCC5433-7F71-30B2-310D-72F65277A216}"/>
              </a:ext>
            </a:extLst>
          </p:cNvPr>
          <p:cNvGrpSpPr/>
          <p:nvPr/>
        </p:nvGrpSpPr>
        <p:grpSpPr>
          <a:xfrm>
            <a:off x="668014" y="3226217"/>
            <a:ext cx="713773" cy="713888"/>
            <a:chOff x="2598479" y="877368"/>
            <a:chExt cx="713773" cy="713888"/>
          </a:xfrm>
        </p:grpSpPr>
        <p:sp>
          <p:nvSpPr>
            <p:cNvPr id="69" name="타원 68">
              <a:extLst>
                <a:ext uri="{FF2B5EF4-FFF2-40B4-BE49-F238E27FC236}">
                  <a16:creationId xmlns="" xmlns:a16="http://schemas.microsoft.com/office/drawing/2014/main" id="{ABE1613E-5B00-512A-3BEB-C2C58734197D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70" name="Object 12">
              <a:extLst>
                <a:ext uri="{FF2B5EF4-FFF2-40B4-BE49-F238E27FC236}">
                  <a16:creationId xmlns="" xmlns:a16="http://schemas.microsoft.com/office/drawing/2014/main" id="{04DBF307-8A3A-A75B-C6A4-4C027F8DD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971" name="그룹 970">
            <a:extLst>
              <a:ext uri="{FF2B5EF4-FFF2-40B4-BE49-F238E27FC236}">
                <a16:creationId xmlns="" xmlns:a16="http://schemas.microsoft.com/office/drawing/2014/main" id="{FDADA323-B704-81D9-8A0D-381F1B89B80F}"/>
              </a:ext>
            </a:extLst>
          </p:cNvPr>
          <p:cNvGrpSpPr/>
          <p:nvPr/>
        </p:nvGrpSpPr>
        <p:grpSpPr>
          <a:xfrm>
            <a:off x="607494" y="3200872"/>
            <a:ext cx="759037" cy="764577"/>
            <a:chOff x="5363027" y="3041523"/>
            <a:chExt cx="759037" cy="764577"/>
          </a:xfrm>
        </p:grpSpPr>
        <p:sp>
          <p:nvSpPr>
            <p:cNvPr id="113" name="타원 112">
              <a:extLst>
                <a:ext uri="{FF2B5EF4-FFF2-40B4-BE49-F238E27FC236}">
                  <a16:creationId xmlns="" xmlns:a16="http://schemas.microsoft.com/office/drawing/2014/main" id="{07401CB6-3108-014D-9493-3B79E45FA716}"/>
                </a:ext>
              </a:extLst>
            </p:cNvPr>
            <p:cNvSpPr/>
            <p:nvPr/>
          </p:nvSpPr>
          <p:spPr>
            <a:xfrm>
              <a:off x="5374499" y="3086100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70" name="그림 969">
              <a:extLst>
                <a:ext uri="{FF2B5EF4-FFF2-40B4-BE49-F238E27FC236}">
                  <a16:creationId xmlns="" xmlns:a16="http://schemas.microsoft.com/office/drawing/2014/main" id="{000A2A3F-1D38-8BB2-679E-29A415BCA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363027" y="3041523"/>
              <a:ext cx="759037" cy="759037"/>
            </a:xfrm>
            <a:prstGeom prst="rect">
              <a:avLst/>
            </a:prstGeom>
          </p:spPr>
        </p:pic>
      </p:grpSp>
      <p:grpSp>
        <p:nvGrpSpPr>
          <p:cNvPr id="977" name="그룹 976">
            <a:extLst>
              <a:ext uri="{FF2B5EF4-FFF2-40B4-BE49-F238E27FC236}">
                <a16:creationId xmlns="" xmlns:a16="http://schemas.microsoft.com/office/drawing/2014/main" id="{36A65D58-5F62-1613-48A5-B8D31B75A9F2}"/>
              </a:ext>
            </a:extLst>
          </p:cNvPr>
          <p:cNvGrpSpPr/>
          <p:nvPr/>
        </p:nvGrpSpPr>
        <p:grpSpPr>
          <a:xfrm>
            <a:off x="497868" y="5737552"/>
            <a:ext cx="978289" cy="975600"/>
            <a:chOff x="10591800" y="3893976"/>
            <a:chExt cx="978289" cy="975600"/>
          </a:xfrm>
        </p:grpSpPr>
        <p:sp>
          <p:nvSpPr>
            <p:cNvPr id="108" name="타원 107">
              <a:extLst>
                <a:ext uri="{FF2B5EF4-FFF2-40B4-BE49-F238E27FC236}">
                  <a16:creationId xmlns="" xmlns:a16="http://schemas.microsoft.com/office/drawing/2014/main" id="{CED31EF3-6493-1F4A-BC52-8B3899C48139}"/>
                </a:ext>
              </a:extLst>
            </p:cNvPr>
            <p:cNvSpPr/>
            <p:nvPr/>
          </p:nvSpPr>
          <p:spPr>
            <a:xfrm>
              <a:off x="10735298" y="4023925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74" name="그림 973">
              <a:extLst>
                <a:ext uri="{FF2B5EF4-FFF2-40B4-BE49-F238E27FC236}">
                  <a16:creationId xmlns="" xmlns:a16="http://schemas.microsoft.com/office/drawing/2014/main" id="{557E2618-A2A8-7D00-A9C4-D5B33B20D11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91800" y="3893976"/>
              <a:ext cx="978289" cy="975600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="" xmlns:a16="http://schemas.microsoft.com/office/drawing/2014/main" id="{76A28E67-D02B-C0CC-BE90-D4C1815E584A}"/>
                </a:ext>
              </a:extLst>
            </p:cNvPr>
            <p:cNvSpPr/>
            <p:nvPr/>
          </p:nvSpPr>
          <p:spPr>
            <a:xfrm>
              <a:off x="10746599" y="4041925"/>
              <a:ext cx="684000" cy="684000"/>
            </a:xfrm>
            <a:prstGeom prst="ellipse">
              <a:avLst/>
            </a:prstGeom>
            <a:noFill/>
            <a:ln w="63500"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77308E78-D5F7-8850-95A7-497E5A654027}"/>
              </a:ext>
            </a:extLst>
          </p:cNvPr>
          <p:cNvGrpSpPr/>
          <p:nvPr/>
        </p:nvGrpSpPr>
        <p:grpSpPr>
          <a:xfrm>
            <a:off x="625211" y="3226239"/>
            <a:ext cx="723600" cy="727200"/>
            <a:chOff x="5486400" y="3012371"/>
            <a:chExt cx="720000" cy="72394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486400" y="3012371"/>
              <a:ext cx="720000" cy="720000"/>
              <a:chOff x="655932" y="3802221"/>
              <a:chExt cx="662163" cy="66216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7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55932" y="3802221"/>
                <a:ext cx="662163" cy="662163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C98D013F-9D2E-3545-7B7C-CB61999F9834}"/>
                </a:ext>
              </a:extLst>
            </p:cNvPr>
            <p:cNvSpPr/>
            <p:nvPr/>
          </p:nvSpPr>
          <p:spPr>
            <a:xfrm>
              <a:off x="5486400" y="3016320"/>
              <a:ext cx="720000" cy="720000"/>
            </a:xfrm>
            <a:prstGeom prst="ellipse">
              <a:avLst/>
            </a:prstGeom>
            <a:noFill/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512" y="5721852"/>
            <a:ext cx="1006999" cy="1006999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B0412AA9-A1E2-445E-8270-B45B02AFDDAB}"/>
              </a:ext>
            </a:extLst>
          </p:cNvPr>
          <p:cNvGrpSpPr/>
          <p:nvPr/>
        </p:nvGrpSpPr>
        <p:grpSpPr>
          <a:xfrm>
            <a:off x="627011" y="7174686"/>
            <a:ext cx="720000" cy="720000"/>
            <a:chOff x="5400097" y="6972300"/>
            <a:chExt cx="720000" cy="720000"/>
          </a:xfrm>
        </p:grpSpPr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A94E3100-01C3-BAA7-31F4-9E1B344ACF51}"/>
                </a:ext>
              </a:extLst>
            </p:cNvPr>
            <p:cNvSpPr/>
            <p:nvPr/>
          </p:nvSpPr>
          <p:spPr>
            <a:xfrm>
              <a:off x="5400097" y="69723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F3891D3E-65DB-343E-B516-D22077B38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28005" y="7060615"/>
              <a:ext cx="498943" cy="543369"/>
            </a:xfrm>
            <a:prstGeom prst="rect">
              <a:avLst/>
            </a:prstGeom>
          </p:spPr>
        </p:pic>
      </p:grpSp>
      <p:grpSp>
        <p:nvGrpSpPr>
          <p:cNvPr id="962" name="그룹 961">
            <a:extLst>
              <a:ext uri="{FF2B5EF4-FFF2-40B4-BE49-F238E27FC236}">
                <a16:creationId xmlns="" xmlns:a16="http://schemas.microsoft.com/office/drawing/2014/main" id="{D124FC9C-7FDE-F620-BF7F-7DCF77EF1891}"/>
              </a:ext>
            </a:extLst>
          </p:cNvPr>
          <p:cNvGrpSpPr/>
          <p:nvPr/>
        </p:nvGrpSpPr>
        <p:grpSpPr>
          <a:xfrm>
            <a:off x="627011" y="8490066"/>
            <a:ext cx="720000" cy="720000"/>
            <a:chOff x="4504700" y="8329719"/>
            <a:chExt cx="720000" cy="720000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A1B9997D-75C9-0696-7CA3-91BA109CA34D}"/>
                </a:ext>
              </a:extLst>
            </p:cNvPr>
            <p:cNvSpPr/>
            <p:nvPr/>
          </p:nvSpPr>
          <p:spPr>
            <a:xfrm>
              <a:off x="4504700" y="8329719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6E30E225-B37B-618B-9557-935E696CA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31065" y="8450187"/>
              <a:ext cx="587410" cy="479063"/>
            </a:xfrm>
            <a:prstGeom prst="rect">
              <a:avLst/>
            </a:prstGeom>
          </p:spPr>
        </p:pic>
      </p:grp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DC1A6C97-39A7-60D5-E65F-7F85FD5A7E0B}"/>
              </a:ext>
            </a:extLst>
          </p:cNvPr>
          <p:cNvSpPr txBox="1"/>
          <p:nvPr/>
        </p:nvSpPr>
        <p:spPr>
          <a:xfrm>
            <a:off x="2700000" y="540000"/>
            <a:ext cx="720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3000" dirty="0">
                <a:latin typeface="굴림" panose="020B0600000101010101" pitchFamily="50" charset="-127"/>
                <a:ea typeface="굴림" panose="020B0600000101010101" pitchFamily="50" charset="-127"/>
              </a:rPr>
              <a:t>프로젝트 구성 </a:t>
            </a:r>
            <a:r>
              <a:rPr lang="en-US" altLang="ko-KR" sz="3000" dirty="0">
                <a:latin typeface="굴림" panose="020B0600000101010101" pitchFamily="50" charset="-127"/>
                <a:ea typeface="굴림" panose="020B0600000101010101" pitchFamily="50" charset="-127"/>
              </a:rPr>
              <a:t>– (1) </a:t>
            </a:r>
            <a:r>
              <a:rPr lang="ko-KR" altLang="en-US" sz="3000" dirty="0">
                <a:latin typeface="굴림" panose="020B0600000101010101" pitchFamily="50" charset="-127"/>
                <a:ea typeface="굴림" panose="020B0600000101010101" pitchFamily="50" charset="-127"/>
              </a:rPr>
              <a:t>개발환경</a:t>
            </a:r>
            <a:endParaRPr lang="en-US" altLang="ko-KR" sz="3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36" name="표 37">
            <a:extLst>
              <a:ext uri="{FF2B5EF4-FFF2-40B4-BE49-F238E27FC236}">
                <a16:creationId xmlns="" xmlns:a16="http://schemas.microsoft.com/office/drawing/2014/main" id="{199B3BF7-8140-68E8-F4D6-3B556BD91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2291817"/>
              </p:ext>
            </p:extLst>
          </p:nvPr>
        </p:nvGraphicFramePr>
        <p:xfrm>
          <a:off x="3276600" y="1249272"/>
          <a:ext cx="13563600" cy="873579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="" xmlns:a16="http://schemas.microsoft.com/office/drawing/2014/main" val="914344136"/>
                    </a:ext>
                  </a:extLst>
                </a:gridCol>
                <a:gridCol w="10210800">
                  <a:extLst>
                    <a:ext uri="{9D8B030D-6E8A-4147-A177-3AD203B41FA5}">
                      <a16:colId xmlns="" xmlns:a16="http://schemas.microsoft.com/office/drawing/2014/main" val="2841096021"/>
                    </a:ext>
                  </a:extLst>
                </a:gridCol>
              </a:tblGrid>
              <a:tr h="123509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</a:t>
                      </a:r>
                      <a:r>
                        <a:rPr lang="en-US" altLang="ko-KR" sz="3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OS</a:t>
                      </a:r>
                      <a:endParaRPr lang="ko-KR" altLang="en-US" sz="3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83576813"/>
                  </a:ext>
                </a:extLst>
              </a:tr>
              <a:tr h="123509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개발도구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66161101"/>
                  </a:ext>
                </a:extLst>
              </a:tr>
              <a:tr h="123509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</a:t>
                      </a:r>
                      <a:r>
                        <a:rPr lang="en-US" altLang="ko-KR" sz="3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</a:t>
                      </a:r>
                      <a:endParaRPr lang="ko-KR" altLang="en-US" sz="3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7409439"/>
                  </a:ext>
                </a:extLst>
              </a:tr>
              <a:tr h="123509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서버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2793113"/>
                  </a:ext>
                </a:extLst>
              </a:tr>
              <a:tr h="123509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</a:t>
                      </a:r>
                      <a:r>
                        <a:rPr lang="ko-KR" altLang="en-US" sz="3200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기술스택</a:t>
                      </a:r>
                      <a:endParaRPr lang="ko-KR" altLang="en-US" sz="3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508273"/>
                  </a:ext>
                </a:extLst>
              </a:tr>
              <a:tr h="123509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협업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71A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1122076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FAEDBD6A-2E35-F9E0-C513-E3EAB251B97D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6600" y="5055426"/>
            <a:ext cx="955118" cy="1051433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62F76D31-2B3F-DF48-9097-F32D95A93E60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73329" y="8801098"/>
            <a:ext cx="1219202" cy="121920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84E9C677-531B-2AB3-9EBB-13DE2BB980A2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01354" y="8874607"/>
            <a:ext cx="883019" cy="883019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91478D98-1340-3F9A-6B56-E456AD74253F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43135" y="8749015"/>
            <a:ext cx="1186175" cy="1186175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6F3FC3D3-AADB-3073-F6D3-657196C8ED66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43992" y="8874607"/>
            <a:ext cx="1583493" cy="1072184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="" xmlns:a16="http://schemas.microsoft.com/office/drawing/2014/main" id="{0CAD6F47-308F-6348-E49F-943233A22A1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59063" y="6378593"/>
            <a:ext cx="1153510" cy="115351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B624A544-EC73-AC84-8832-7519E50C01B9}"/>
              </a:ext>
            </a:extLst>
          </p:cNvPr>
          <p:cNvGrpSpPr/>
          <p:nvPr/>
        </p:nvGrpSpPr>
        <p:grpSpPr>
          <a:xfrm>
            <a:off x="7086600" y="2581571"/>
            <a:ext cx="4588153" cy="827522"/>
            <a:chOff x="7086600" y="1911434"/>
            <a:chExt cx="4588153" cy="827522"/>
          </a:xfrm>
        </p:grpSpPr>
        <p:pic>
          <p:nvPicPr>
            <p:cNvPr id="120" name="그림 119">
              <a:extLst>
                <a:ext uri="{FF2B5EF4-FFF2-40B4-BE49-F238E27FC236}">
                  <a16:creationId xmlns="" xmlns:a16="http://schemas.microsoft.com/office/drawing/2014/main" id="{290792F7-D4FD-C92C-E315-B882333E9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677400" y="1911434"/>
              <a:ext cx="1997353" cy="827522"/>
            </a:xfrm>
            <a:prstGeom prst="rect">
              <a:avLst/>
            </a:prstGeom>
          </p:spPr>
        </p:pic>
        <p:pic>
          <p:nvPicPr>
            <p:cNvPr id="124" name="그림 123">
              <a:extLst>
                <a:ext uri="{FF2B5EF4-FFF2-40B4-BE49-F238E27FC236}">
                  <a16:creationId xmlns="" xmlns:a16="http://schemas.microsoft.com/office/drawing/2014/main" id="{4450FCC1-199C-C669-FBB5-33C4BF443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086600" y="2180092"/>
              <a:ext cx="2209798" cy="522070"/>
            </a:xfrm>
            <a:prstGeom prst="rect">
              <a:avLst/>
            </a:prstGeom>
          </p:spPr>
        </p:pic>
      </p:grpSp>
      <p:pic>
        <p:nvPicPr>
          <p:cNvPr id="963" name="그림 962">
            <a:extLst>
              <a:ext uri="{FF2B5EF4-FFF2-40B4-BE49-F238E27FC236}">
                <a16:creationId xmlns="" xmlns:a16="http://schemas.microsoft.com/office/drawing/2014/main" id="{0959BE25-40F0-13C5-E5D2-729777828EDE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53149" y="3900753"/>
            <a:ext cx="2034946" cy="101747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47AFC52A-393B-5F1D-5B5F-C7D674069550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1802" y="1104900"/>
            <a:ext cx="1583493" cy="1583493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DC043D66-9A07-4753-0EAF-9E1C39288973}"/>
              </a:ext>
            </a:extLst>
          </p:cNvPr>
          <p:cNvGrpSpPr/>
          <p:nvPr/>
        </p:nvGrpSpPr>
        <p:grpSpPr>
          <a:xfrm>
            <a:off x="6953149" y="6186457"/>
            <a:ext cx="7385002" cy="1417810"/>
            <a:chOff x="6953149" y="6686999"/>
            <a:chExt cx="7385002" cy="1417810"/>
          </a:xfrm>
        </p:grpSpPr>
        <p:pic>
          <p:nvPicPr>
            <p:cNvPr id="51" name="그림 50">
              <a:extLst>
                <a:ext uri="{FF2B5EF4-FFF2-40B4-BE49-F238E27FC236}">
                  <a16:creationId xmlns="" xmlns:a16="http://schemas.microsoft.com/office/drawing/2014/main" id="{C543AC2F-6D98-42E7-19E2-78F648143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61485" y="6686999"/>
              <a:ext cx="1417810" cy="1417810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EE6E9251-635C-35B1-E26D-2B79049E3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953149" y="6686999"/>
              <a:ext cx="2724251" cy="1212248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CAE76A3F-B589-2893-338A-D6A5F442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2369747" y="6893724"/>
              <a:ext cx="1968404" cy="94483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="" xmlns:a16="http://schemas.microsoft.com/office/drawing/2014/main" id="{E4504DBD-D45D-63C2-B4E5-840A8449E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596855" y="6814885"/>
              <a:ext cx="1698470" cy="1051434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31118" y="5107499"/>
            <a:ext cx="1039250" cy="931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0540" y="2595849"/>
            <a:ext cx="2061660" cy="10308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72179" y="7719825"/>
            <a:ext cx="2023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Express.js</a:t>
            </a:r>
            <a:endParaRPr lang="ko-KR" altLang="en-US" sz="3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2361" y="7528890"/>
            <a:ext cx="2260550" cy="93586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20047" y="7431100"/>
            <a:ext cx="2028953" cy="10652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6125"/>
          <a:stretch/>
        </p:blipFill>
        <p:spPr>
          <a:xfrm>
            <a:off x="13788800" y="2462622"/>
            <a:ext cx="1645774" cy="99869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912906" y="3403312"/>
            <a:ext cx="16193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Spring Tool Suite4</a:t>
            </a:r>
            <a:endParaRPr lang="ko-KR" altLang="en-US" sz="13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2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7F10AAA4-D619-DA5D-7C0E-8BAB6BBA4A99}"/>
              </a:ext>
            </a:extLst>
          </p:cNvPr>
          <p:cNvGrpSpPr/>
          <p:nvPr/>
        </p:nvGrpSpPr>
        <p:grpSpPr>
          <a:xfrm>
            <a:off x="627011" y="4536086"/>
            <a:ext cx="720000" cy="720000"/>
            <a:chOff x="4050673" y="4229298"/>
            <a:chExt cx="720000" cy="720000"/>
          </a:xfrm>
        </p:grpSpPr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8764B271-678F-0B97-5A03-EC8BB1F1CCBD}"/>
                </a:ext>
              </a:extLst>
            </p:cNvPr>
            <p:cNvSpPr/>
            <p:nvPr/>
          </p:nvSpPr>
          <p:spPr>
            <a:xfrm>
              <a:off x="4050673" y="4229298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="" xmlns:a16="http://schemas.microsoft.com/office/drawing/2014/main" id="{E841F6FD-E8A2-8DBB-915E-415172E92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5888" y="4324134"/>
              <a:ext cx="489570" cy="489570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085329B6-7F32-C123-C075-C78EF7F61922}"/>
              </a:ext>
            </a:extLst>
          </p:cNvPr>
          <p:cNvGrpSpPr/>
          <p:nvPr/>
        </p:nvGrpSpPr>
        <p:grpSpPr>
          <a:xfrm>
            <a:off x="249440" y="1633784"/>
            <a:ext cx="2258470" cy="1266792"/>
            <a:chOff x="214665" y="1518039"/>
            <a:chExt cx="2258470" cy="157173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A047EF07-4BD6-963A-FD60-68343A45DE92}"/>
              </a:ext>
            </a:extLst>
          </p:cNvPr>
          <p:cNvGrpSpPr/>
          <p:nvPr/>
        </p:nvGrpSpPr>
        <p:grpSpPr>
          <a:xfrm>
            <a:off x="249440" y="5581727"/>
            <a:ext cx="2258470" cy="1266792"/>
            <a:chOff x="214665" y="1518039"/>
            <a:chExt cx="2258470" cy="1571737"/>
          </a:xfrm>
        </p:grpSpPr>
        <p:grpSp>
          <p:nvGrpSpPr>
            <p:cNvPr id="87" name="그룹 1003">
              <a:extLst>
                <a:ext uri="{FF2B5EF4-FFF2-40B4-BE49-F238E27FC236}">
                  <a16:creationId xmlns="" xmlns:a16="http://schemas.microsoft.com/office/drawing/2014/main" id="{C19A4BAE-182C-DE07-3E1F-FAAC3FB87729}"/>
                </a:ext>
              </a:extLst>
            </p:cNvPr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89" name="Object 8">
                <a:extLst>
                  <a:ext uri="{FF2B5EF4-FFF2-40B4-BE49-F238E27FC236}">
                    <a16:creationId xmlns="" xmlns:a16="http://schemas.microsoft.com/office/drawing/2014/main" id="{7CA85E2C-6C66-A3A9-1872-4AFC5F11E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88" name="Object 11">
              <a:extLst>
                <a:ext uri="{FF2B5EF4-FFF2-40B4-BE49-F238E27FC236}">
                  <a16:creationId xmlns="" xmlns:a16="http://schemas.microsoft.com/office/drawing/2014/main" id="{1429CA85-341A-3A83-86F1-26A95A484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DD6A0809-9551-C2D3-8787-F842D667A716}"/>
              </a:ext>
            </a:extLst>
          </p:cNvPr>
          <p:cNvGrpSpPr/>
          <p:nvPr/>
        </p:nvGrpSpPr>
        <p:grpSpPr>
          <a:xfrm>
            <a:off x="249440" y="6897708"/>
            <a:ext cx="2258470" cy="1266792"/>
            <a:chOff x="265987" y="1633784"/>
            <a:chExt cx="2258470" cy="1266792"/>
          </a:xfrm>
        </p:grpSpPr>
        <p:grpSp>
          <p:nvGrpSpPr>
            <p:cNvPr id="91" name="그룹 90">
              <a:extLst>
                <a:ext uri="{FF2B5EF4-FFF2-40B4-BE49-F238E27FC236}">
                  <a16:creationId xmlns="" xmlns:a16="http://schemas.microsoft.com/office/drawing/2014/main" id="{05EEB148-479D-8D50-50BD-AEB7E8D813BC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95" name="그룹 1003">
                <a:extLst>
                  <a:ext uri="{FF2B5EF4-FFF2-40B4-BE49-F238E27FC236}">
                    <a16:creationId xmlns="" xmlns:a16="http://schemas.microsoft.com/office/drawing/2014/main" id="{DD88300F-FF39-5F3B-3185-78E91A3F5F1C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97" name="Object 8">
                  <a:extLst>
                    <a:ext uri="{FF2B5EF4-FFF2-40B4-BE49-F238E27FC236}">
                      <a16:creationId xmlns="" xmlns:a16="http://schemas.microsoft.com/office/drawing/2014/main" id="{B9EE942D-11D8-D80C-CDAF-3716C19A12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96" name="Object 11">
                <a:extLst>
                  <a:ext uri="{FF2B5EF4-FFF2-40B4-BE49-F238E27FC236}">
                    <a16:creationId xmlns="" xmlns:a16="http://schemas.microsoft.com/office/drawing/2014/main" id="{1203C55D-4D18-0002-B938-CED1D8966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92" name="그룹 91">
              <a:extLst>
                <a:ext uri="{FF2B5EF4-FFF2-40B4-BE49-F238E27FC236}">
                  <a16:creationId xmlns="" xmlns:a16="http://schemas.microsoft.com/office/drawing/2014/main" id="{2FD18B24-14BD-F151-8522-B2CAA7AFF19E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93" name="타원 92">
                <a:extLst>
                  <a:ext uri="{FF2B5EF4-FFF2-40B4-BE49-F238E27FC236}">
                    <a16:creationId xmlns="" xmlns:a16="http://schemas.microsoft.com/office/drawing/2014/main" id="{B93940F3-40D6-8509-E843-7108DD981ECC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94" name="Object 12">
                <a:extLst>
                  <a:ext uri="{FF2B5EF4-FFF2-40B4-BE49-F238E27FC236}">
                    <a16:creationId xmlns="" xmlns:a16="http://schemas.microsoft.com/office/drawing/2014/main" id="{5A841BB6-3B6A-13BD-BAD5-F1AFF5532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91805227-00EB-865D-66AD-C59603D86781}"/>
              </a:ext>
            </a:extLst>
          </p:cNvPr>
          <p:cNvGrpSpPr/>
          <p:nvPr/>
        </p:nvGrpSpPr>
        <p:grpSpPr>
          <a:xfrm>
            <a:off x="249440" y="8213689"/>
            <a:ext cx="2258470" cy="1266792"/>
            <a:chOff x="265987" y="1633784"/>
            <a:chExt cx="2258470" cy="1266792"/>
          </a:xfrm>
        </p:grpSpPr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B91EE3A2-2934-8480-A16C-99B71B72F179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103" name="그룹 1003">
                <a:extLst>
                  <a:ext uri="{FF2B5EF4-FFF2-40B4-BE49-F238E27FC236}">
                    <a16:creationId xmlns="" xmlns:a16="http://schemas.microsoft.com/office/drawing/2014/main" id="{1E76178E-DADB-3508-D2D1-031720B3F84A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105" name="Object 8">
                  <a:extLst>
                    <a:ext uri="{FF2B5EF4-FFF2-40B4-BE49-F238E27FC236}">
                      <a16:creationId xmlns="" xmlns:a16="http://schemas.microsoft.com/office/drawing/2014/main" id="{D3FD6070-5BB2-0D62-2242-D2320362DB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104" name="Object 11">
                <a:extLst>
                  <a:ext uri="{FF2B5EF4-FFF2-40B4-BE49-F238E27FC236}">
                    <a16:creationId xmlns="" xmlns:a16="http://schemas.microsoft.com/office/drawing/2014/main" id="{F50C0861-A442-258C-9302-DBBEADBBC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100" name="그룹 99">
              <a:extLst>
                <a:ext uri="{FF2B5EF4-FFF2-40B4-BE49-F238E27FC236}">
                  <a16:creationId xmlns="" xmlns:a16="http://schemas.microsoft.com/office/drawing/2014/main" id="{A1D23004-EC7A-0B3E-CE34-AA4D9C0E020D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101" name="타원 100">
                <a:extLst>
                  <a:ext uri="{FF2B5EF4-FFF2-40B4-BE49-F238E27FC236}">
                    <a16:creationId xmlns="" xmlns:a16="http://schemas.microsoft.com/office/drawing/2014/main" id="{07553E53-382F-1752-8A24-661532BB5FDA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102" name="Object 12">
                <a:extLst>
                  <a:ext uri="{FF2B5EF4-FFF2-40B4-BE49-F238E27FC236}">
                    <a16:creationId xmlns="" xmlns:a16="http://schemas.microsoft.com/office/drawing/2014/main" id="{E43A979F-D1CF-3392-1D77-714AA62D5C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24F8F232-33E9-DBE9-99E7-32F394786B60}"/>
              </a:ext>
            </a:extLst>
          </p:cNvPr>
          <p:cNvGrpSpPr/>
          <p:nvPr/>
        </p:nvGrpSpPr>
        <p:grpSpPr>
          <a:xfrm>
            <a:off x="249440" y="2949765"/>
            <a:ext cx="2258470" cy="1266792"/>
            <a:chOff x="214665" y="1518039"/>
            <a:chExt cx="2258470" cy="1571737"/>
          </a:xfrm>
        </p:grpSpPr>
        <p:grpSp>
          <p:nvGrpSpPr>
            <p:cNvPr id="71" name="그룹 1003">
              <a:extLst>
                <a:ext uri="{FF2B5EF4-FFF2-40B4-BE49-F238E27FC236}">
                  <a16:creationId xmlns="" xmlns:a16="http://schemas.microsoft.com/office/drawing/2014/main" id="{E55076E4-8593-ECF4-D376-656F46584C4C}"/>
                </a:ext>
              </a:extLst>
            </p:cNvPr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73" name="Object 8">
                <a:extLst>
                  <a:ext uri="{FF2B5EF4-FFF2-40B4-BE49-F238E27FC236}">
                    <a16:creationId xmlns="" xmlns:a16="http://schemas.microsoft.com/office/drawing/2014/main" id="{C3278395-84DC-5DAC-75FD-440CD6521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72" name="Object 11">
              <a:extLst>
                <a:ext uri="{FF2B5EF4-FFF2-40B4-BE49-F238E27FC236}">
                  <a16:creationId xmlns="" xmlns:a16="http://schemas.microsoft.com/office/drawing/2014/main" id="{6FE4003D-686C-DAE2-E60F-91A99CAD0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  <a:solidFill>
            <a:srgbClr val="66FFFF"/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9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  <a:grpFill/>
          </p:spPr>
        </p:pic>
      </p:grpSp>
      <p:grpSp>
        <p:nvGrpSpPr>
          <p:cNvPr id="1002" name="그룹 1002"/>
          <p:cNvGrpSpPr/>
          <p:nvPr/>
        </p:nvGrpSpPr>
        <p:grpSpPr>
          <a:xfrm>
            <a:off x="775186" y="602805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7548E384-198E-F3CC-024E-0525758AE028}"/>
              </a:ext>
            </a:extLst>
          </p:cNvPr>
          <p:cNvGrpSpPr/>
          <p:nvPr/>
        </p:nvGrpSpPr>
        <p:grpSpPr>
          <a:xfrm>
            <a:off x="630126" y="1910236"/>
            <a:ext cx="713773" cy="713888"/>
            <a:chOff x="2598479" y="877368"/>
            <a:chExt cx="713773" cy="713888"/>
          </a:xfrm>
        </p:grpSpPr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877DC774-D555-4671-545B-7541CB58917D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980" name="그룹 979">
            <a:extLst>
              <a:ext uri="{FF2B5EF4-FFF2-40B4-BE49-F238E27FC236}">
                <a16:creationId xmlns="" xmlns:a16="http://schemas.microsoft.com/office/drawing/2014/main" id="{D63FA840-CABB-C746-DC8E-DE5F0FA293A9}"/>
              </a:ext>
            </a:extLst>
          </p:cNvPr>
          <p:cNvGrpSpPr/>
          <p:nvPr/>
        </p:nvGrpSpPr>
        <p:grpSpPr>
          <a:xfrm>
            <a:off x="627011" y="1877578"/>
            <a:ext cx="720000" cy="720000"/>
            <a:chOff x="4711966" y="2079839"/>
            <a:chExt cx="720000" cy="720000"/>
          </a:xfrm>
        </p:grpSpPr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195ABF67-66D8-EF14-4891-883E58D79B25}"/>
                </a:ext>
              </a:extLst>
            </p:cNvPr>
            <p:cNvSpPr/>
            <p:nvPr/>
          </p:nvSpPr>
          <p:spPr>
            <a:xfrm>
              <a:off x="4711966" y="2079839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  <a:effectLst>
              <a:outerShdw blurRad="50800" dist="50800" dir="5400000" sx="2000" sy="2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62" name="Object 12">
              <a:extLst>
                <a:ext uri="{FF2B5EF4-FFF2-40B4-BE49-F238E27FC236}">
                  <a16:creationId xmlns="" xmlns:a16="http://schemas.microsoft.com/office/drawing/2014/main" id="{72F7EFCD-3132-3079-0741-B975DEC9F32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1" cstate="print">
              <a:biLevel thresh="25000"/>
            </a:blip>
            <a:stretch>
              <a:fillRect/>
            </a:stretch>
          </p:blipFill>
          <p:spPr>
            <a:xfrm>
              <a:off x="4720966" y="2093254"/>
              <a:ext cx="702000" cy="702000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1582AF83-4A8E-A4C1-CC70-B178ABF13BD6}"/>
              </a:ext>
            </a:extLst>
          </p:cNvPr>
          <p:cNvGrpSpPr/>
          <p:nvPr/>
        </p:nvGrpSpPr>
        <p:grpSpPr>
          <a:xfrm>
            <a:off x="668014" y="5858179"/>
            <a:ext cx="713773" cy="713888"/>
            <a:chOff x="2598479" y="877368"/>
            <a:chExt cx="713773" cy="713888"/>
          </a:xfrm>
        </p:grpSpPr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EBFE4ABA-966E-C81D-7B61-00CBEDFDA633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86" name="Object 12">
              <a:extLst>
                <a:ext uri="{FF2B5EF4-FFF2-40B4-BE49-F238E27FC236}">
                  <a16:creationId xmlns="" xmlns:a16="http://schemas.microsoft.com/office/drawing/2014/main" id="{7D2916E9-DADC-F02B-1A78-34B9CEF1F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A8F347BA-3A38-7275-D221-1E22ECCB341B}"/>
              </a:ext>
            </a:extLst>
          </p:cNvPr>
          <p:cNvGrpSpPr/>
          <p:nvPr/>
        </p:nvGrpSpPr>
        <p:grpSpPr>
          <a:xfrm>
            <a:off x="627012" y="7168048"/>
            <a:ext cx="720000" cy="720000"/>
            <a:chOff x="5400097" y="7692299"/>
            <a:chExt cx="720000" cy="720000"/>
          </a:xfrm>
        </p:grpSpPr>
        <p:sp>
          <p:nvSpPr>
            <p:cNvPr id="112" name="타원 111">
              <a:extLst>
                <a:ext uri="{FF2B5EF4-FFF2-40B4-BE49-F238E27FC236}">
                  <a16:creationId xmlns="" xmlns:a16="http://schemas.microsoft.com/office/drawing/2014/main" id="{7DE1560F-83FF-BD98-CED9-62927BA2EFB7}"/>
                </a:ext>
              </a:extLst>
            </p:cNvPr>
            <p:cNvSpPr/>
            <p:nvPr/>
          </p:nvSpPr>
          <p:spPr>
            <a:xfrm>
              <a:off x="5400097" y="7692299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="" xmlns:a16="http://schemas.microsoft.com/office/drawing/2014/main" id="{B89C7370-5B09-00EE-396C-089F4F55DCF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26548" y="7780499"/>
              <a:ext cx="500400" cy="543600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5DBFF021-856E-0CFA-FA59-5C1401560AD0}"/>
              </a:ext>
            </a:extLst>
          </p:cNvPr>
          <p:cNvGrpSpPr/>
          <p:nvPr/>
        </p:nvGrpSpPr>
        <p:grpSpPr>
          <a:xfrm>
            <a:off x="249440" y="4265746"/>
            <a:ext cx="2258470" cy="1266792"/>
            <a:chOff x="265987" y="1633784"/>
            <a:chExt cx="2258470" cy="1266792"/>
          </a:xfrm>
        </p:grpSpPr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7CB89DB2-D9AF-A18F-EEF6-4B987ED8D48E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79" name="그룹 1003">
                <a:extLst>
                  <a:ext uri="{FF2B5EF4-FFF2-40B4-BE49-F238E27FC236}">
                    <a16:creationId xmlns="" xmlns:a16="http://schemas.microsoft.com/office/drawing/2014/main" id="{A89EE4FE-6DF3-1276-084C-416221A5CC2C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81" name="Object 8">
                  <a:extLst>
                    <a:ext uri="{FF2B5EF4-FFF2-40B4-BE49-F238E27FC236}">
                      <a16:creationId xmlns="" xmlns:a16="http://schemas.microsoft.com/office/drawing/2014/main" id="{D2FD5B73-FEFD-D0B6-56CB-42C62A5F4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80" name="Object 11">
                <a:extLst>
                  <a:ext uri="{FF2B5EF4-FFF2-40B4-BE49-F238E27FC236}">
                    <a16:creationId xmlns="" xmlns:a16="http://schemas.microsoft.com/office/drawing/2014/main" id="{924F7FFA-351B-E4F8-7A59-7CE1296ACF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08ADA1C8-A145-D230-45B9-52C465ADD0EF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77" name="타원 76">
                <a:extLst>
                  <a:ext uri="{FF2B5EF4-FFF2-40B4-BE49-F238E27FC236}">
                    <a16:creationId xmlns="" xmlns:a16="http://schemas.microsoft.com/office/drawing/2014/main" id="{E98865E4-31E5-5260-1653-1C2737C596B2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78" name="Object 12">
                <a:extLst>
                  <a:ext uri="{FF2B5EF4-FFF2-40B4-BE49-F238E27FC236}">
                    <a16:creationId xmlns="" xmlns:a16="http://schemas.microsoft.com/office/drawing/2014/main" id="{F953075B-1EC5-96A9-E035-FA404C2A0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176F425D-CAE9-A3D3-31F5-74029082187D}"/>
              </a:ext>
            </a:extLst>
          </p:cNvPr>
          <p:cNvGrpSpPr/>
          <p:nvPr/>
        </p:nvGrpSpPr>
        <p:grpSpPr>
          <a:xfrm>
            <a:off x="627012" y="4542198"/>
            <a:ext cx="720000" cy="720000"/>
            <a:chOff x="4048516" y="4949298"/>
            <a:chExt cx="720000" cy="720000"/>
          </a:xfrm>
        </p:grpSpPr>
        <p:sp>
          <p:nvSpPr>
            <p:cNvPr id="110" name="타원 109">
              <a:extLst>
                <a:ext uri="{FF2B5EF4-FFF2-40B4-BE49-F238E27FC236}">
                  <a16:creationId xmlns="" xmlns:a16="http://schemas.microsoft.com/office/drawing/2014/main" id="{11B13232-950C-B389-7257-0B7B049A5381}"/>
                </a:ext>
              </a:extLst>
            </p:cNvPr>
            <p:cNvSpPr/>
            <p:nvPr/>
          </p:nvSpPr>
          <p:spPr>
            <a:xfrm>
              <a:off x="4048516" y="4949298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496C4B64-042B-9D1E-F3BC-233E5BAFF0BF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5888" y="5044134"/>
              <a:ext cx="489600" cy="489600"/>
            </a:xfrm>
            <a:prstGeom prst="rect">
              <a:avLst/>
            </a:prstGeom>
          </p:spPr>
        </p:pic>
      </p:grpSp>
      <p:grpSp>
        <p:nvGrpSpPr>
          <p:cNvPr id="961" name="그룹 960">
            <a:extLst>
              <a:ext uri="{FF2B5EF4-FFF2-40B4-BE49-F238E27FC236}">
                <a16:creationId xmlns="" xmlns:a16="http://schemas.microsoft.com/office/drawing/2014/main" id="{450F59F3-66E3-83D6-3093-2E31FBCD54AC}"/>
              </a:ext>
            </a:extLst>
          </p:cNvPr>
          <p:cNvGrpSpPr/>
          <p:nvPr/>
        </p:nvGrpSpPr>
        <p:grpSpPr>
          <a:xfrm>
            <a:off x="627012" y="8490141"/>
            <a:ext cx="720000" cy="720000"/>
            <a:chOff x="4498475" y="9049718"/>
            <a:chExt cx="720000" cy="720000"/>
          </a:xfrm>
        </p:grpSpPr>
        <p:sp>
          <p:nvSpPr>
            <p:cNvPr id="111" name="타원 110">
              <a:extLst>
                <a:ext uri="{FF2B5EF4-FFF2-40B4-BE49-F238E27FC236}">
                  <a16:creationId xmlns="" xmlns:a16="http://schemas.microsoft.com/office/drawing/2014/main" id="{2E3F5813-CCDB-B02A-1D6A-7770A6AC2142}"/>
                </a:ext>
              </a:extLst>
            </p:cNvPr>
            <p:cNvSpPr/>
            <p:nvPr/>
          </p:nvSpPr>
          <p:spPr>
            <a:xfrm>
              <a:off x="4498475" y="9049718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60" name="그림 959">
              <a:extLst>
                <a:ext uri="{FF2B5EF4-FFF2-40B4-BE49-F238E27FC236}">
                  <a16:creationId xmlns="" xmlns:a16="http://schemas.microsoft.com/office/drawing/2014/main" id="{599EA672-8A07-622F-8B3E-B673B354A31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25163" y="9170187"/>
              <a:ext cx="586800" cy="4788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4CCC5433-7F71-30B2-310D-72F65277A216}"/>
              </a:ext>
            </a:extLst>
          </p:cNvPr>
          <p:cNvGrpSpPr/>
          <p:nvPr/>
        </p:nvGrpSpPr>
        <p:grpSpPr>
          <a:xfrm>
            <a:off x="668014" y="3226217"/>
            <a:ext cx="713773" cy="713888"/>
            <a:chOff x="2598479" y="877368"/>
            <a:chExt cx="713773" cy="713888"/>
          </a:xfrm>
        </p:grpSpPr>
        <p:sp>
          <p:nvSpPr>
            <p:cNvPr id="69" name="타원 68">
              <a:extLst>
                <a:ext uri="{FF2B5EF4-FFF2-40B4-BE49-F238E27FC236}">
                  <a16:creationId xmlns="" xmlns:a16="http://schemas.microsoft.com/office/drawing/2014/main" id="{ABE1613E-5B00-512A-3BEB-C2C58734197D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70" name="Object 12">
              <a:extLst>
                <a:ext uri="{FF2B5EF4-FFF2-40B4-BE49-F238E27FC236}">
                  <a16:creationId xmlns="" xmlns:a16="http://schemas.microsoft.com/office/drawing/2014/main" id="{04DBF307-8A3A-A75B-C6A4-4C027F8DD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971" name="그룹 970">
            <a:extLst>
              <a:ext uri="{FF2B5EF4-FFF2-40B4-BE49-F238E27FC236}">
                <a16:creationId xmlns="" xmlns:a16="http://schemas.microsoft.com/office/drawing/2014/main" id="{FDADA323-B704-81D9-8A0D-381F1B89B80F}"/>
              </a:ext>
            </a:extLst>
          </p:cNvPr>
          <p:cNvGrpSpPr/>
          <p:nvPr/>
        </p:nvGrpSpPr>
        <p:grpSpPr>
          <a:xfrm>
            <a:off x="607494" y="3200872"/>
            <a:ext cx="759037" cy="764577"/>
            <a:chOff x="5363027" y="3041523"/>
            <a:chExt cx="759037" cy="764577"/>
          </a:xfrm>
        </p:grpSpPr>
        <p:sp>
          <p:nvSpPr>
            <p:cNvPr id="113" name="타원 112">
              <a:extLst>
                <a:ext uri="{FF2B5EF4-FFF2-40B4-BE49-F238E27FC236}">
                  <a16:creationId xmlns="" xmlns:a16="http://schemas.microsoft.com/office/drawing/2014/main" id="{07401CB6-3108-014D-9493-3B79E45FA716}"/>
                </a:ext>
              </a:extLst>
            </p:cNvPr>
            <p:cNvSpPr/>
            <p:nvPr/>
          </p:nvSpPr>
          <p:spPr>
            <a:xfrm>
              <a:off x="5374499" y="3086100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70" name="그림 969">
              <a:extLst>
                <a:ext uri="{FF2B5EF4-FFF2-40B4-BE49-F238E27FC236}">
                  <a16:creationId xmlns="" xmlns:a16="http://schemas.microsoft.com/office/drawing/2014/main" id="{000A2A3F-1D38-8BB2-679E-29A415BCA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363027" y="3041523"/>
              <a:ext cx="759037" cy="759037"/>
            </a:xfrm>
            <a:prstGeom prst="rect">
              <a:avLst/>
            </a:prstGeom>
          </p:spPr>
        </p:pic>
      </p:grpSp>
      <p:grpSp>
        <p:nvGrpSpPr>
          <p:cNvPr id="977" name="그룹 976">
            <a:extLst>
              <a:ext uri="{FF2B5EF4-FFF2-40B4-BE49-F238E27FC236}">
                <a16:creationId xmlns="" xmlns:a16="http://schemas.microsoft.com/office/drawing/2014/main" id="{36A65D58-5F62-1613-48A5-B8D31B75A9F2}"/>
              </a:ext>
            </a:extLst>
          </p:cNvPr>
          <p:cNvGrpSpPr/>
          <p:nvPr/>
        </p:nvGrpSpPr>
        <p:grpSpPr>
          <a:xfrm>
            <a:off x="497868" y="5737552"/>
            <a:ext cx="978289" cy="975600"/>
            <a:chOff x="10591800" y="3893976"/>
            <a:chExt cx="978289" cy="975600"/>
          </a:xfrm>
        </p:grpSpPr>
        <p:sp>
          <p:nvSpPr>
            <p:cNvPr id="108" name="타원 107">
              <a:extLst>
                <a:ext uri="{FF2B5EF4-FFF2-40B4-BE49-F238E27FC236}">
                  <a16:creationId xmlns="" xmlns:a16="http://schemas.microsoft.com/office/drawing/2014/main" id="{CED31EF3-6493-1F4A-BC52-8B3899C48139}"/>
                </a:ext>
              </a:extLst>
            </p:cNvPr>
            <p:cNvSpPr/>
            <p:nvPr/>
          </p:nvSpPr>
          <p:spPr>
            <a:xfrm>
              <a:off x="10735298" y="4023925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74" name="그림 973">
              <a:extLst>
                <a:ext uri="{FF2B5EF4-FFF2-40B4-BE49-F238E27FC236}">
                  <a16:creationId xmlns="" xmlns:a16="http://schemas.microsoft.com/office/drawing/2014/main" id="{557E2618-A2A8-7D00-A9C4-D5B33B20D11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91800" y="3893976"/>
              <a:ext cx="978289" cy="975600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="" xmlns:a16="http://schemas.microsoft.com/office/drawing/2014/main" id="{76A28E67-D02B-C0CC-BE90-D4C1815E584A}"/>
                </a:ext>
              </a:extLst>
            </p:cNvPr>
            <p:cNvSpPr/>
            <p:nvPr/>
          </p:nvSpPr>
          <p:spPr>
            <a:xfrm>
              <a:off x="10746599" y="4041925"/>
              <a:ext cx="684000" cy="684000"/>
            </a:xfrm>
            <a:prstGeom prst="ellipse">
              <a:avLst/>
            </a:prstGeom>
            <a:noFill/>
            <a:ln w="63500"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77308E78-D5F7-8850-95A7-497E5A654027}"/>
              </a:ext>
            </a:extLst>
          </p:cNvPr>
          <p:cNvGrpSpPr/>
          <p:nvPr/>
        </p:nvGrpSpPr>
        <p:grpSpPr>
          <a:xfrm>
            <a:off x="625211" y="3226239"/>
            <a:ext cx="723600" cy="727200"/>
            <a:chOff x="5486400" y="3012371"/>
            <a:chExt cx="720000" cy="72394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486400" y="3012371"/>
              <a:ext cx="720000" cy="720000"/>
              <a:chOff x="655932" y="3802221"/>
              <a:chExt cx="662163" cy="66216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7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55932" y="3802221"/>
                <a:ext cx="662163" cy="662163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C98D013F-9D2E-3545-7B7C-CB61999F9834}"/>
                </a:ext>
              </a:extLst>
            </p:cNvPr>
            <p:cNvSpPr/>
            <p:nvPr/>
          </p:nvSpPr>
          <p:spPr>
            <a:xfrm>
              <a:off x="5486400" y="3016320"/>
              <a:ext cx="720000" cy="720000"/>
            </a:xfrm>
            <a:prstGeom prst="ellipse">
              <a:avLst/>
            </a:prstGeom>
            <a:noFill/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512" y="5721852"/>
            <a:ext cx="1006999" cy="1006999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B0412AA9-A1E2-445E-8270-B45B02AFDDAB}"/>
              </a:ext>
            </a:extLst>
          </p:cNvPr>
          <p:cNvGrpSpPr/>
          <p:nvPr/>
        </p:nvGrpSpPr>
        <p:grpSpPr>
          <a:xfrm>
            <a:off x="627011" y="7174686"/>
            <a:ext cx="720000" cy="720000"/>
            <a:chOff x="5400097" y="6972300"/>
            <a:chExt cx="720000" cy="720000"/>
          </a:xfrm>
        </p:grpSpPr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A94E3100-01C3-BAA7-31F4-9E1B344ACF51}"/>
                </a:ext>
              </a:extLst>
            </p:cNvPr>
            <p:cNvSpPr/>
            <p:nvPr/>
          </p:nvSpPr>
          <p:spPr>
            <a:xfrm>
              <a:off x="5400097" y="69723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F3891D3E-65DB-343E-B516-D22077B38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28005" y="7060615"/>
              <a:ext cx="498943" cy="543369"/>
            </a:xfrm>
            <a:prstGeom prst="rect">
              <a:avLst/>
            </a:prstGeom>
          </p:spPr>
        </p:pic>
      </p:grpSp>
      <p:grpSp>
        <p:nvGrpSpPr>
          <p:cNvPr id="962" name="그룹 961">
            <a:extLst>
              <a:ext uri="{FF2B5EF4-FFF2-40B4-BE49-F238E27FC236}">
                <a16:creationId xmlns="" xmlns:a16="http://schemas.microsoft.com/office/drawing/2014/main" id="{D124FC9C-7FDE-F620-BF7F-7DCF77EF1891}"/>
              </a:ext>
            </a:extLst>
          </p:cNvPr>
          <p:cNvGrpSpPr/>
          <p:nvPr/>
        </p:nvGrpSpPr>
        <p:grpSpPr>
          <a:xfrm>
            <a:off x="627011" y="8490066"/>
            <a:ext cx="720000" cy="720000"/>
            <a:chOff x="4504700" y="8329719"/>
            <a:chExt cx="720000" cy="720000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A1B9997D-75C9-0696-7CA3-91BA109CA34D}"/>
                </a:ext>
              </a:extLst>
            </p:cNvPr>
            <p:cNvSpPr/>
            <p:nvPr/>
          </p:nvSpPr>
          <p:spPr>
            <a:xfrm>
              <a:off x="4504700" y="8329719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6E30E225-B37B-618B-9557-935E696CA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31065" y="8450187"/>
              <a:ext cx="587410" cy="479063"/>
            </a:xfrm>
            <a:prstGeom prst="rect">
              <a:avLst/>
            </a:prstGeom>
          </p:spPr>
        </p:pic>
      </p:grp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DC1A6C97-39A7-60D5-E65F-7F85FD5A7E0B}"/>
              </a:ext>
            </a:extLst>
          </p:cNvPr>
          <p:cNvSpPr txBox="1"/>
          <p:nvPr/>
        </p:nvSpPr>
        <p:spPr>
          <a:xfrm>
            <a:off x="2700000" y="540000"/>
            <a:ext cx="6215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3000" dirty="0">
                <a:latin typeface="굴림" panose="020B0600000101010101" pitchFamily="50" charset="-127"/>
                <a:ea typeface="굴림" panose="020B0600000101010101" pitchFamily="50" charset="-127"/>
              </a:rPr>
              <a:t>프로젝트 구성 </a:t>
            </a:r>
            <a:r>
              <a:rPr lang="en-US" altLang="ko-KR" sz="3000" dirty="0">
                <a:latin typeface="굴림" panose="020B0600000101010101" pitchFamily="50" charset="-127"/>
                <a:ea typeface="굴림" panose="020B0600000101010101" pitchFamily="50" charset="-127"/>
              </a:rPr>
              <a:t>– (2) DB </a:t>
            </a:r>
            <a:r>
              <a:rPr lang="ko-KR" altLang="en-US" sz="3000" dirty="0">
                <a:latin typeface="굴림" panose="020B0600000101010101" pitchFamily="50" charset="-127"/>
                <a:ea typeface="굴림" panose="020B0600000101010101" pitchFamily="50" charset="-127"/>
              </a:rPr>
              <a:t>설계도</a:t>
            </a:r>
            <a:endParaRPr lang="en-US" altLang="ko-KR" sz="3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B38151B1-8DB6-E596-97F1-FEBAF63A1159}"/>
              </a:ext>
            </a:extLst>
          </p:cNvPr>
          <p:cNvSpPr/>
          <p:nvPr/>
        </p:nvSpPr>
        <p:spPr>
          <a:xfrm>
            <a:off x="3429000" y="1423747"/>
            <a:ext cx="13353369" cy="8520353"/>
          </a:xfrm>
          <a:prstGeom prst="roundRect">
            <a:avLst/>
          </a:prstGeom>
          <a:solidFill>
            <a:srgbClr val="2F2F2F"/>
          </a:solidFill>
          <a:ln w="2540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 descr="C:\Users\acorn\Desktop\taengoov\team4project\DB_TABLE\SIXMAN_TABLE_221013.png"/>
          <p:cNvPicPr>
            <a:picLocks noChangeAspect="1" noChangeArrowheads="1"/>
          </p:cNvPicPr>
          <p:nvPr/>
        </p:nvPicPr>
        <p:blipFill>
          <a:blip r:embed="rId21"/>
          <a:srcRect b="37670"/>
          <a:stretch>
            <a:fillRect/>
          </a:stretch>
        </p:blipFill>
        <p:spPr bwMode="auto">
          <a:xfrm>
            <a:off x="6143604" y="1571600"/>
            <a:ext cx="7572428" cy="82451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1646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12" y="1285848"/>
            <a:ext cx="13216030" cy="857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512" y="5721852"/>
            <a:ext cx="1006999" cy="1006999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24F8F232-33E9-DBE9-99E7-32F394786B60}"/>
              </a:ext>
            </a:extLst>
          </p:cNvPr>
          <p:cNvGrpSpPr/>
          <p:nvPr/>
        </p:nvGrpSpPr>
        <p:grpSpPr>
          <a:xfrm>
            <a:off x="249440" y="2949765"/>
            <a:ext cx="2258470" cy="1266792"/>
            <a:chOff x="214665" y="1518039"/>
            <a:chExt cx="2258470" cy="1571737"/>
          </a:xfrm>
        </p:grpSpPr>
        <p:grpSp>
          <p:nvGrpSpPr>
            <p:cNvPr id="71" name="그룹 1003">
              <a:extLst>
                <a:ext uri="{FF2B5EF4-FFF2-40B4-BE49-F238E27FC236}">
                  <a16:creationId xmlns="" xmlns:a16="http://schemas.microsoft.com/office/drawing/2014/main" id="{E55076E4-8593-ECF4-D376-656F46584C4C}"/>
                </a:ext>
              </a:extLst>
            </p:cNvPr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73" name="Object 8">
                <a:extLst>
                  <a:ext uri="{FF2B5EF4-FFF2-40B4-BE49-F238E27FC236}">
                    <a16:creationId xmlns="" xmlns:a16="http://schemas.microsoft.com/office/drawing/2014/main" id="{C3278395-84DC-5DAC-75FD-440CD6521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72" name="Object 11">
              <a:extLst>
                <a:ext uri="{FF2B5EF4-FFF2-40B4-BE49-F238E27FC236}">
                  <a16:creationId xmlns="" xmlns:a16="http://schemas.microsoft.com/office/drawing/2014/main" id="{6FE4003D-686C-DAE2-E60F-91A99CAD0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085329B6-7F32-C123-C075-C78EF7F61922}"/>
              </a:ext>
            </a:extLst>
          </p:cNvPr>
          <p:cNvGrpSpPr/>
          <p:nvPr/>
        </p:nvGrpSpPr>
        <p:grpSpPr>
          <a:xfrm>
            <a:off x="249440" y="1633784"/>
            <a:ext cx="2258470" cy="1266792"/>
            <a:chOff x="214665" y="1518039"/>
            <a:chExt cx="2258470" cy="157173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DD6A0809-9551-C2D3-8787-F842D667A716}"/>
              </a:ext>
            </a:extLst>
          </p:cNvPr>
          <p:cNvGrpSpPr/>
          <p:nvPr/>
        </p:nvGrpSpPr>
        <p:grpSpPr>
          <a:xfrm>
            <a:off x="249440" y="6897708"/>
            <a:ext cx="2258470" cy="1266792"/>
            <a:chOff x="265987" y="1633784"/>
            <a:chExt cx="2258470" cy="1266792"/>
          </a:xfrm>
        </p:grpSpPr>
        <p:grpSp>
          <p:nvGrpSpPr>
            <p:cNvPr id="91" name="그룹 90">
              <a:extLst>
                <a:ext uri="{FF2B5EF4-FFF2-40B4-BE49-F238E27FC236}">
                  <a16:creationId xmlns="" xmlns:a16="http://schemas.microsoft.com/office/drawing/2014/main" id="{05EEB148-479D-8D50-50BD-AEB7E8D813BC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95" name="그룹 1003">
                <a:extLst>
                  <a:ext uri="{FF2B5EF4-FFF2-40B4-BE49-F238E27FC236}">
                    <a16:creationId xmlns="" xmlns:a16="http://schemas.microsoft.com/office/drawing/2014/main" id="{DD88300F-FF39-5F3B-3185-78E91A3F5F1C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97" name="Object 8">
                  <a:extLst>
                    <a:ext uri="{FF2B5EF4-FFF2-40B4-BE49-F238E27FC236}">
                      <a16:creationId xmlns="" xmlns:a16="http://schemas.microsoft.com/office/drawing/2014/main" id="{B9EE942D-11D8-D80C-CDAF-3716C19A12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96" name="Object 11">
                <a:extLst>
                  <a:ext uri="{FF2B5EF4-FFF2-40B4-BE49-F238E27FC236}">
                    <a16:creationId xmlns="" xmlns:a16="http://schemas.microsoft.com/office/drawing/2014/main" id="{1203C55D-4D18-0002-B938-CED1D8966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92" name="그룹 91">
              <a:extLst>
                <a:ext uri="{FF2B5EF4-FFF2-40B4-BE49-F238E27FC236}">
                  <a16:creationId xmlns="" xmlns:a16="http://schemas.microsoft.com/office/drawing/2014/main" id="{2FD18B24-14BD-F151-8522-B2CAA7AFF19E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93" name="타원 92">
                <a:extLst>
                  <a:ext uri="{FF2B5EF4-FFF2-40B4-BE49-F238E27FC236}">
                    <a16:creationId xmlns="" xmlns:a16="http://schemas.microsoft.com/office/drawing/2014/main" id="{B93940F3-40D6-8509-E843-7108DD981ECC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94" name="Object 12">
                <a:extLst>
                  <a:ext uri="{FF2B5EF4-FFF2-40B4-BE49-F238E27FC236}">
                    <a16:creationId xmlns="" xmlns:a16="http://schemas.microsoft.com/office/drawing/2014/main" id="{5A841BB6-3B6A-13BD-BAD5-F1AFF5532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8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5DBFF021-856E-0CFA-FA59-5C1401560AD0}"/>
              </a:ext>
            </a:extLst>
          </p:cNvPr>
          <p:cNvGrpSpPr/>
          <p:nvPr/>
        </p:nvGrpSpPr>
        <p:grpSpPr>
          <a:xfrm>
            <a:off x="249440" y="4265746"/>
            <a:ext cx="2258470" cy="1266792"/>
            <a:chOff x="265987" y="1633784"/>
            <a:chExt cx="2258470" cy="1266792"/>
          </a:xfrm>
        </p:grpSpPr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7CB89DB2-D9AF-A18F-EEF6-4B987ED8D48E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79" name="그룹 1003">
                <a:extLst>
                  <a:ext uri="{FF2B5EF4-FFF2-40B4-BE49-F238E27FC236}">
                    <a16:creationId xmlns="" xmlns:a16="http://schemas.microsoft.com/office/drawing/2014/main" id="{A89EE4FE-6DF3-1276-084C-416221A5CC2C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81" name="Object 8">
                  <a:extLst>
                    <a:ext uri="{FF2B5EF4-FFF2-40B4-BE49-F238E27FC236}">
                      <a16:creationId xmlns="" xmlns:a16="http://schemas.microsoft.com/office/drawing/2014/main" id="{D2FD5B73-FEFD-D0B6-56CB-42C62A5F4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80" name="Object 11">
                <a:extLst>
                  <a:ext uri="{FF2B5EF4-FFF2-40B4-BE49-F238E27FC236}">
                    <a16:creationId xmlns="" xmlns:a16="http://schemas.microsoft.com/office/drawing/2014/main" id="{924F7FFA-351B-E4F8-7A59-7CE1296ACF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08ADA1C8-A145-D230-45B9-52C465ADD0EF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77" name="타원 76">
                <a:extLst>
                  <a:ext uri="{FF2B5EF4-FFF2-40B4-BE49-F238E27FC236}">
                    <a16:creationId xmlns="" xmlns:a16="http://schemas.microsoft.com/office/drawing/2014/main" id="{E98865E4-31E5-5260-1653-1C2737C596B2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78" name="Object 12">
                <a:extLst>
                  <a:ext uri="{FF2B5EF4-FFF2-40B4-BE49-F238E27FC236}">
                    <a16:creationId xmlns="" xmlns:a16="http://schemas.microsoft.com/office/drawing/2014/main" id="{F953075B-1EC5-96A9-E035-FA404C2A0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8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91805227-00EB-865D-66AD-C59603D86781}"/>
              </a:ext>
            </a:extLst>
          </p:cNvPr>
          <p:cNvGrpSpPr/>
          <p:nvPr/>
        </p:nvGrpSpPr>
        <p:grpSpPr>
          <a:xfrm>
            <a:off x="249440" y="8213689"/>
            <a:ext cx="2258470" cy="1266792"/>
            <a:chOff x="265987" y="1633784"/>
            <a:chExt cx="2258470" cy="1266792"/>
          </a:xfrm>
        </p:grpSpPr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B91EE3A2-2934-8480-A16C-99B71B72F179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103" name="그룹 1003">
                <a:extLst>
                  <a:ext uri="{FF2B5EF4-FFF2-40B4-BE49-F238E27FC236}">
                    <a16:creationId xmlns="" xmlns:a16="http://schemas.microsoft.com/office/drawing/2014/main" id="{1E76178E-DADB-3508-D2D1-031720B3F84A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105" name="Object 8">
                  <a:extLst>
                    <a:ext uri="{FF2B5EF4-FFF2-40B4-BE49-F238E27FC236}">
                      <a16:creationId xmlns="" xmlns:a16="http://schemas.microsoft.com/office/drawing/2014/main" id="{D3FD6070-5BB2-0D62-2242-D2320362DB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104" name="Object 11">
                <a:extLst>
                  <a:ext uri="{FF2B5EF4-FFF2-40B4-BE49-F238E27FC236}">
                    <a16:creationId xmlns="" xmlns:a16="http://schemas.microsoft.com/office/drawing/2014/main" id="{F50C0861-A442-258C-9302-DBBEADBBC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100" name="그룹 99">
              <a:extLst>
                <a:ext uri="{FF2B5EF4-FFF2-40B4-BE49-F238E27FC236}">
                  <a16:creationId xmlns="" xmlns:a16="http://schemas.microsoft.com/office/drawing/2014/main" id="{A1D23004-EC7A-0B3E-CE34-AA4D9C0E020D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101" name="타원 100">
                <a:extLst>
                  <a:ext uri="{FF2B5EF4-FFF2-40B4-BE49-F238E27FC236}">
                    <a16:creationId xmlns="" xmlns:a16="http://schemas.microsoft.com/office/drawing/2014/main" id="{07553E53-382F-1752-8A24-661532BB5FDA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102" name="Object 12">
                <a:extLst>
                  <a:ext uri="{FF2B5EF4-FFF2-40B4-BE49-F238E27FC236}">
                    <a16:creationId xmlns="" xmlns:a16="http://schemas.microsoft.com/office/drawing/2014/main" id="{E43A979F-D1CF-3392-1D77-714AA62D5C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8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  <a:solidFill>
            <a:srgbClr val="66FFFF"/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10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  <a:grpFill/>
          </p:spPr>
        </p:pic>
      </p:grpSp>
      <p:grpSp>
        <p:nvGrpSpPr>
          <p:cNvPr id="1002" name="그룹 1002"/>
          <p:cNvGrpSpPr/>
          <p:nvPr/>
        </p:nvGrpSpPr>
        <p:grpSpPr>
          <a:xfrm>
            <a:off x="775186" y="602805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7548E384-198E-F3CC-024E-0525758AE028}"/>
              </a:ext>
            </a:extLst>
          </p:cNvPr>
          <p:cNvGrpSpPr/>
          <p:nvPr/>
        </p:nvGrpSpPr>
        <p:grpSpPr>
          <a:xfrm>
            <a:off x="630126" y="1910236"/>
            <a:ext cx="713773" cy="713888"/>
            <a:chOff x="2598479" y="877368"/>
            <a:chExt cx="713773" cy="713888"/>
          </a:xfrm>
        </p:grpSpPr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877DC774-D555-4671-545B-7541CB58917D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8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980" name="그룹 979">
            <a:extLst>
              <a:ext uri="{FF2B5EF4-FFF2-40B4-BE49-F238E27FC236}">
                <a16:creationId xmlns="" xmlns:a16="http://schemas.microsoft.com/office/drawing/2014/main" id="{D63FA840-CABB-C746-DC8E-DE5F0FA293A9}"/>
              </a:ext>
            </a:extLst>
          </p:cNvPr>
          <p:cNvGrpSpPr/>
          <p:nvPr/>
        </p:nvGrpSpPr>
        <p:grpSpPr>
          <a:xfrm>
            <a:off x="627011" y="1877578"/>
            <a:ext cx="720000" cy="720000"/>
            <a:chOff x="4711966" y="2079839"/>
            <a:chExt cx="720000" cy="720000"/>
          </a:xfrm>
        </p:grpSpPr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195ABF67-66D8-EF14-4891-883E58D79B25}"/>
                </a:ext>
              </a:extLst>
            </p:cNvPr>
            <p:cNvSpPr/>
            <p:nvPr/>
          </p:nvSpPr>
          <p:spPr>
            <a:xfrm>
              <a:off x="4711966" y="2079839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  <a:effectLst>
              <a:outerShdw blurRad="50800" dist="50800" dir="5400000" sx="2000" sy="2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62" name="Object 12">
              <a:extLst>
                <a:ext uri="{FF2B5EF4-FFF2-40B4-BE49-F238E27FC236}">
                  <a16:creationId xmlns="" xmlns:a16="http://schemas.microsoft.com/office/drawing/2014/main" id="{72F7EFCD-3132-3079-0741-B975DEC9F32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2" cstate="print">
              <a:biLevel thresh="25000"/>
            </a:blip>
            <a:stretch>
              <a:fillRect/>
            </a:stretch>
          </p:blipFill>
          <p:spPr>
            <a:xfrm>
              <a:off x="4720966" y="2093254"/>
              <a:ext cx="702000" cy="702000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A047EF07-4BD6-963A-FD60-68343A45DE92}"/>
              </a:ext>
            </a:extLst>
          </p:cNvPr>
          <p:cNvGrpSpPr/>
          <p:nvPr/>
        </p:nvGrpSpPr>
        <p:grpSpPr>
          <a:xfrm>
            <a:off x="249440" y="5581727"/>
            <a:ext cx="2258470" cy="1266792"/>
            <a:chOff x="214665" y="1518039"/>
            <a:chExt cx="2258470" cy="1571737"/>
          </a:xfrm>
        </p:grpSpPr>
        <p:grpSp>
          <p:nvGrpSpPr>
            <p:cNvPr id="87" name="그룹 1003">
              <a:extLst>
                <a:ext uri="{FF2B5EF4-FFF2-40B4-BE49-F238E27FC236}">
                  <a16:creationId xmlns="" xmlns:a16="http://schemas.microsoft.com/office/drawing/2014/main" id="{C19A4BAE-182C-DE07-3E1F-FAAC3FB87729}"/>
                </a:ext>
              </a:extLst>
            </p:cNvPr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89" name="Object 8">
                <a:extLst>
                  <a:ext uri="{FF2B5EF4-FFF2-40B4-BE49-F238E27FC236}">
                    <a16:creationId xmlns="" xmlns:a16="http://schemas.microsoft.com/office/drawing/2014/main" id="{7CA85E2C-6C66-A3A9-1872-4AFC5F11E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88" name="Object 11">
              <a:extLst>
                <a:ext uri="{FF2B5EF4-FFF2-40B4-BE49-F238E27FC236}">
                  <a16:creationId xmlns="" xmlns:a16="http://schemas.microsoft.com/office/drawing/2014/main" id="{1429CA85-341A-3A83-86F1-26A95A484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1582AF83-4A8E-A4C1-CC70-B178ABF13BD6}"/>
              </a:ext>
            </a:extLst>
          </p:cNvPr>
          <p:cNvGrpSpPr/>
          <p:nvPr/>
        </p:nvGrpSpPr>
        <p:grpSpPr>
          <a:xfrm>
            <a:off x="668014" y="5858179"/>
            <a:ext cx="713773" cy="713888"/>
            <a:chOff x="2598479" y="877368"/>
            <a:chExt cx="713773" cy="713888"/>
          </a:xfrm>
        </p:grpSpPr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EBFE4ABA-966E-C81D-7B61-00CBEDFDA633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86" name="Object 12">
              <a:extLst>
                <a:ext uri="{FF2B5EF4-FFF2-40B4-BE49-F238E27FC236}">
                  <a16:creationId xmlns="" xmlns:a16="http://schemas.microsoft.com/office/drawing/2014/main" id="{7D2916E9-DADC-F02B-1A78-34B9CEF1F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8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A8F347BA-3A38-7275-D221-1E22ECCB341B}"/>
              </a:ext>
            </a:extLst>
          </p:cNvPr>
          <p:cNvGrpSpPr/>
          <p:nvPr/>
        </p:nvGrpSpPr>
        <p:grpSpPr>
          <a:xfrm>
            <a:off x="627012" y="7168048"/>
            <a:ext cx="720000" cy="720000"/>
            <a:chOff x="5400097" y="7692299"/>
            <a:chExt cx="720000" cy="720000"/>
          </a:xfrm>
        </p:grpSpPr>
        <p:sp>
          <p:nvSpPr>
            <p:cNvPr id="112" name="타원 111">
              <a:extLst>
                <a:ext uri="{FF2B5EF4-FFF2-40B4-BE49-F238E27FC236}">
                  <a16:creationId xmlns="" xmlns:a16="http://schemas.microsoft.com/office/drawing/2014/main" id="{7DE1560F-83FF-BD98-CED9-62927BA2EFB7}"/>
                </a:ext>
              </a:extLst>
            </p:cNvPr>
            <p:cNvSpPr/>
            <p:nvPr/>
          </p:nvSpPr>
          <p:spPr>
            <a:xfrm>
              <a:off x="5400097" y="7692299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="" xmlns:a16="http://schemas.microsoft.com/office/drawing/2014/main" id="{B89C7370-5B09-00EE-396C-089F4F55DCF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26548" y="7780499"/>
              <a:ext cx="500400" cy="543600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176F425D-CAE9-A3D3-31F5-74029082187D}"/>
              </a:ext>
            </a:extLst>
          </p:cNvPr>
          <p:cNvGrpSpPr/>
          <p:nvPr/>
        </p:nvGrpSpPr>
        <p:grpSpPr>
          <a:xfrm>
            <a:off x="627012" y="4542198"/>
            <a:ext cx="720000" cy="720000"/>
            <a:chOff x="4048516" y="4949298"/>
            <a:chExt cx="720000" cy="720000"/>
          </a:xfrm>
        </p:grpSpPr>
        <p:sp>
          <p:nvSpPr>
            <p:cNvPr id="110" name="타원 109">
              <a:extLst>
                <a:ext uri="{FF2B5EF4-FFF2-40B4-BE49-F238E27FC236}">
                  <a16:creationId xmlns="" xmlns:a16="http://schemas.microsoft.com/office/drawing/2014/main" id="{11B13232-950C-B389-7257-0B7B049A5381}"/>
                </a:ext>
              </a:extLst>
            </p:cNvPr>
            <p:cNvSpPr/>
            <p:nvPr/>
          </p:nvSpPr>
          <p:spPr>
            <a:xfrm>
              <a:off x="4048516" y="4949298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496C4B64-042B-9D1E-F3BC-233E5BAFF0BF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5888" y="5044134"/>
              <a:ext cx="489600" cy="489600"/>
            </a:xfrm>
            <a:prstGeom prst="rect">
              <a:avLst/>
            </a:prstGeom>
          </p:spPr>
        </p:pic>
      </p:grpSp>
      <p:grpSp>
        <p:nvGrpSpPr>
          <p:cNvPr id="961" name="그룹 960">
            <a:extLst>
              <a:ext uri="{FF2B5EF4-FFF2-40B4-BE49-F238E27FC236}">
                <a16:creationId xmlns="" xmlns:a16="http://schemas.microsoft.com/office/drawing/2014/main" id="{450F59F3-66E3-83D6-3093-2E31FBCD54AC}"/>
              </a:ext>
            </a:extLst>
          </p:cNvPr>
          <p:cNvGrpSpPr/>
          <p:nvPr/>
        </p:nvGrpSpPr>
        <p:grpSpPr>
          <a:xfrm>
            <a:off x="627012" y="8490141"/>
            <a:ext cx="720000" cy="720000"/>
            <a:chOff x="4498475" y="9049718"/>
            <a:chExt cx="720000" cy="720000"/>
          </a:xfrm>
        </p:grpSpPr>
        <p:sp>
          <p:nvSpPr>
            <p:cNvPr id="111" name="타원 110">
              <a:extLst>
                <a:ext uri="{FF2B5EF4-FFF2-40B4-BE49-F238E27FC236}">
                  <a16:creationId xmlns="" xmlns:a16="http://schemas.microsoft.com/office/drawing/2014/main" id="{2E3F5813-CCDB-B02A-1D6A-7770A6AC2142}"/>
                </a:ext>
              </a:extLst>
            </p:cNvPr>
            <p:cNvSpPr/>
            <p:nvPr/>
          </p:nvSpPr>
          <p:spPr>
            <a:xfrm>
              <a:off x="4498475" y="9049718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60" name="그림 959">
              <a:extLst>
                <a:ext uri="{FF2B5EF4-FFF2-40B4-BE49-F238E27FC236}">
                  <a16:creationId xmlns="" xmlns:a16="http://schemas.microsoft.com/office/drawing/2014/main" id="{599EA672-8A07-622F-8B3E-B673B354A31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25163" y="9170187"/>
              <a:ext cx="586800" cy="4788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4CCC5433-7F71-30B2-310D-72F65277A216}"/>
              </a:ext>
            </a:extLst>
          </p:cNvPr>
          <p:cNvGrpSpPr/>
          <p:nvPr/>
        </p:nvGrpSpPr>
        <p:grpSpPr>
          <a:xfrm>
            <a:off x="668014" y="3226217"/>
            <a:ext cx="713773" cy="713888"/>
            <a:chOff x="2598479" y="877368"/>
            <a:chExt cx="713773" cy="713888"/>
          </a:xfrm>
        </p:grpSpPr>
        <p:sp>
          <p:nvSpPr>
            <p:cNvPr id="69" name="타원 68">
              <a:extLst>
                <a:ext uri="{FF2B5EF4-FFF2-40B4-BE49-F238E27FC236}">
                  <a16:creationId xmlns="" xmlns:a16="http://schemas.microsoft.com/office/drawing/2014/main" id="{ABE1613E-5B00-512A-3BEB-C2C58734197D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70" name="Object 12">
              <a:extLst>
                <a:ext uri="{FF2B5EF4-FFF2-40B4-BE49-F238E27FC236}">
                  <a16:creationId xmlns="" xmlns:a16="http://schemas.microsoft.com/office/drawing/2014/main" id="{04DBF307-8A3A-A75B-C6A4-4C027F8DD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8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971" name="그룹 970">
            <a:extLst>
              <a:ext uri="{FF2B5EF4-FFF2-40B4-BE49-F238E27FC236}">
                <a16:creationId xmlns="" xmlns:a16="http://schemas.microsoft.com/office/drawing/2014/main" id="{FDADA323-B704-81D9-8A0D-381F1B89B80F}"/>
              </a:ext>
            </a:extLst>
          </p:cNvPr>
          <p:cNvGrpSpPr/>
          <p:nvPr/>
        </p:nvGrpSpPr>
        <p:grpSpPr>
          <a:xfrm>
            <a:off x="607494" y="3200872"/>
            <a:ext cx="759037" cy="764577"/>
            <a:chOff x="5363027" y="3041523"/>
            <a:chExt cx="759037" cy="764577"/>
          </a:xfrm>
        </p:grpSpPr>
        <p:sp>
          <p:nvSpPr>
            <p:cNvPr id="113" name="타원 112">
              <a:extLst>
                <a:ext uri="{FF2B5EF4-FFF2-40B4-BE49-F238E27FC236}">
                  <a16:creationId xmlns="" xmlns:a16="http://schemas.microsoft.com/office/drawing/2014/main" id="{07401CB6-3108-014D-9493-3B79E45FA716}"/>
                </a:ext>
              </a:extLst>
            </p:cNvPr>
            <p:cNvSpPr/>
            <p:nvPr/>
          </p:nvSpPr>
          <p:spPr>
            <a:xfrm>
              <a:off x="5374499" y="3086100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70" name="그림 969">
              <a:extLst>
                <a:ext uri="{FF2B5EF4-FFF2-40B4-BE49-F238E27FC236}">
                  <a16:creationId xmlns="" xmlns:a16="http://schemas.microsoft.com/office/drawing/2014/main" id="{000A2A3F-1D38-8BB2-679E-29A415BCA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363027" y="3041523"/>
              <a:ext cx="759037" cy="759037"/>
            </a:xfrm>
            <a:prstGeom prst="rect">
              <a:avLst/>
            </a:prstGeom>
          </p:spPr>
        </p:pic>
      </p:grpSp>
      <p:grpSp>
        <p:nvGrpSpPr>
          <p:cNvPr id="977" name="그룹 976">
            <a:extLst>
              <a:ext uri="{FF2B5EF4-FFF2-40B4-BE49-F238E27FC236}">
                <a16:creationId xmlns="" xmlns:a16="http://schemas.microsoft.com/office/drawing/2014/main" id="{36A65D58-5F62-1613-48A5-B8D31B75A9F2}"/>
              </a:ext>
            </a:extLst>
          </p:cNvPr>
          <p:cNvGrpSpPr/>
          <p:nvPr/>
        </p:nvGrpSpPr>
        <p:grpSpPr>
          <a:xfrm>
            <a:off x="497868" y="5737552"/>
            <a:ext cx="978289" cy="975600"/>
            <a:chOff x="10591800" y="3893976"/>
            <a:chExt cx="978289" cy="975600"/>
          </a:xfrm>
        </p:grpSpPr>
        <p:sp>
          <p:nvSpPr>
            <p:cNvPr id="108" name="타원 107">
              <a:extLst>
                <a:ext uri="{FF2B5EF4-FFF2-40B4-BE49-F238E27FC236}">
                  <a16:creationId xmlns="" xmlns:a16="http://schemas.microsoft.com/office/drawing/2014/main" id="{CED31EF3-6493-1F4A-BC52-8B3899C48139}"/>
                </a:ext>
              </a:extLst>
            </p:cNvPr>
            <p:cNvSpPr/>
            <p:nvPr/>
          </p:nvSpPr>
          <p:spPr>
            <a:xfrm>
              <a:off x="10735298" y="4023925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74" name="그림 973">
              <a:extLst>
                <a:ext uri="{FF2B5EF4-FFF2-40B4-BE49-F238E27FC236}">
                  <a16:creationId xmlns="" xmlns:a16="http://schemas.microsoft.com/office/drawing/2014/main" id="{557E2618-A2A8-7D00-A9C4-D5B33B20D11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91800" y="3893976"/>
              <a:ext cx="978289" cy="975600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="" xmlns:a16="http://schemas.microsoft.com/office/drawing/2014/main" id="{76A28E67-D02B-C0CC-BE90-D4C1815E584A}"/>
                </a:ext>
              </a:extLst>
            </p:cNvPr>
            <p:cNvSpPr/>
            <p:nvPr/>
          </p:nvSpPr>
          <p:spPr>
            <a:xfrm>
              <a:off x="10746599" y="4041925"/>
              <a:ext cx="684000" cy="684000"/>
            </a:xfrm>
            <a:prstGeom prst="ellipse">
              <a:avLst/>
            </a:prstGeom>
            <a:noFill/>
            <a:ln w="63500"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77308E78-D5F7-8850-95A7-497E5A654027}"/>
              </a:ext>
            </a:extLst>
          </p:cNvPr>
          <p:cNvGrpSpPr/>
          <p:nvPr/>
        </p:nvGrpSpPr>
        <p:grpSpPr>
          <a:xfrm>
            <a:off x="625211" y="3226239"/>
            <a:ext cx="723600" cy="727200"/>
            <a:chOff x="5486400" y="3012371"/>
            <a:chExt cx="720000" cy="72394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486400" y="3012371"/>
              <a:ext cx="720000" cy="720000"/>
              <a:chOff x="655932" y="3802221"/>
              <a:chExt cx="662163" cy="66216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55932" y="3802221"/>
                <a:ext cx="662163" cy="662163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C98D013F-9D2E-3545-7B7C-CB61999F9834}"/>
                </a:ext>
              </a:extLst>
            </p:cNvPr>
            <p:cNvSpPr/>
            <p:nvPr/>
          </p:nvSpPr>
          <p:spPr>
            <a:xfrm>
              <a:off x="5486400" y="3016320"/>
              <a:ext cx="720000" cy="720000"/>
            </a:xfrm>
            <a:prstGeom prst="ellipse">
              <a:avLst/>
            </a:prstGeom>
            <a:noFill/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B0412AA9-A1E2-445E-8270-B45B02AFDDAB}"/>
              </a:ext>
            </a:extLst>
          </p:cNvPr>
          <p:cNvGrpSpPr/>
          <p:nvPr/>
        </p:nvGrpSpPr>
        <p:grpSpPr>
          <a:xfrm>
            <a:off x="627011" y="7174686"/>
            <a:ext cx="720000" cy="720000"/>
            <a:chOff x="5400097" y="6972300"/>
            <a:chExt cx="720000" cy="720000"/>
          </a:xfrm>
        </p:grpSpPr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A94E3100-01C3-BAA7-31F4-9E1B344ACF51}"/>
                </a:ext>
              </a:extLst>
            </p:cNvPr>
            <p:cNvSpPr/>
            <p:nvPr/>
          </p:nvSpPr>
          <p:spPr>
            <a:xfrm>
              <a:off x="5400097" y="69723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F3891D3E-65DB-343E-B516-D22077B38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28005" y="7060615"/>
              <a:ext cx="498943" cy="543369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7F10AAA4-D619-DA5D-7C0E-8BAB6BBA4A99}"/>
              </a:ext>
            </a:extLst>
          </p:cNvPr>
          <p:cNvGrpSpPr/>
          <p:nvPr/>
        </p:nvGrpSpPr>
        <p:grpSpPr>
          <a:xfrm>
            <a:off x="627011" y="4536086"/>
            <a:ext cx="720000" cy="720000"/>
            <a:chOff x="4050673" y="4229298"/>
            <a:chExt cx="720000" cy="720000"/>
          </a:xfrm>
        </p:grpSpPr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8764B271-678F-0B97-5A03-EC8BB1F1CCBD}"/>
                </a:ext>
              </a:extLst>
            </p:cNvPr>
            <p:cNvSpPr/>
            <p:nvPr/>
          </p:nvSpPr>
          <p:spPr>
            <a:xfrm>
              <a:off x="4050673" y="4229298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="" xmlns:a16="http://schemas.microsoft.com/office/drawing/2014/main" id="{E841F6FD-E8A2-8DBB-915E-415172E92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5888" y="4324134"/>
              <a:ext cx="489570" cy="489570"/>
            </a:xfrm>
            <a:prstGeom prst="rect">
              <a:avLst/>
            </a:prstGeom>
          </p:spPr>
        </p:pic>
      </p:grpSp>
      <p:grpSp>
        <p:nvGrpSpPr>
          <p:cNvPr id="962" name="그룹 961">
            <a:extLst>
              <a:ext uri="{FF2B5EF4-FFF2-40B4-BE49-F238E27FC236}">
                <a16:creationId xmlns="" xmlns:a16="http://schemas.microsoft.com/office/drawing/2014/main" id="{D124FC9C-7FDE-F620-BF7F-7DCF77EF1891}"/>
              </a:ext>
            </a:extLst>
          </p:cNvPr>
          <p:cNvGrpSpPr/>
          <p:nvPr/>
        </p:nvGrpSpPr>
        <p:grpSpPr>
          <a:xfrm>
            <a:off x="627011" y="8490066"/>
            <a:ext cx="720000" cy="720000"/>
            <a:chOff x="4504700" y="8329719"/>
            <a:chExt cx="720000" cy="720000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A1B9997D-75C9-0696-7CA3-91BA109CA34D}"/>
                </a:ext>
              </a:extLst>
            </p:cNvPr>
            <p:cNvSpPr/>
            <p:nvPr/>
          </p:nvSpPr>
          <p:spPr>
            <a:xfrm>
              <a:off x="4504700" y="8329719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6E30E225-B37B-618B-9557-935E696CA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31065" y="8450187"/>
              <a:ext cx="587410" cy="479063"/>
            </a:xfrm>
            <a:prstGeom prst="rect">
              <a:avLst/>
            </a:prstGeom>
          </p:spPr>
        </p:pic>
      </p:grp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7060C6-1F71-BBBE-9FD5-788C3B1DA5FC}"/>
              </a:ext>
            </a:extLst>
          </p:cNvPr>
          <p:cNvSpPr txBox="1"/>
          <p:nvPr/>
        </p:nvSpPr>
        <p:spPr>
          <a:xfrm>
            <a:off x="2700000" y="540000"/>
            <a:ext cx="6215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sz="3000" dirty="0">
                <a:latin typeface="굴림" panose="020B0600000101010101" pitchFamily="50" charset="-127"/>
                <a:ea typeface="굴림" panose="020B0600000101010101" pitchFamily="50" charset="-127"/>
              </a:rPr>
              <a:t>프로젝트 현황</a:t>
            </a:r>
            <a:r>
              <a:rPr lang="en-US" altLang="ko-KR" sz="3000" dirty="0">
                <a:latin typeface="굴림" panose="020B0600000101010101" pitchFamily="50" charset="-127"/>
                <a:ea typeface="굴림" panose="020B0600000101010101" pitchFamily="50" charset="-127"/>
              </a:rPr>
              <a:t> – (1) </a:t>
            </a:r>
            <a:r>
              <a:rPr lang="ko-KR" altLang="en-US" sz="3000" dirty="0" err="1">
                <a:latin typeface="굴림" panose="020B0600000101010101" pitchFamily="50" charset="-127"/>
                <a:ea typeface="굴림" panose="020B0600000101010101" pitchFamily="50" charset="-127"/>
              </a:rPr>
              <a:t>메인화면</a:t>
            </a:r>
            <a:endParaRPr lang="en-US" altLang="ko-KR" sz="3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B16A9628-0FED-BF32-A84B-554FA0CCD9B7}"/>
              </a:ext>
            </a:extLst>
          </p:cNvPr>
          <p:cNvSpPr/>
          <p:nvPr/>
        </p:nvSpPr>
        <p:spPr>
          <a:xfrm>
            <a:off x="3676340" y="1214265"/>
            <a:ext cx="13303134" cy="8640000"/>
          </a:xfrm>
          <a:prstGeom prst="roundRect">
            <a:avLst>
              <a:gd name="adj" fmla="val 2822"/>
            </a:avLst>
          </a:prstGeom>
          <a:noFill/>
          <a:ln w="1270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5" name="사각형: 둥근 모서리 120">
            <a:extLst>
              <a:ext uri="{FF2B5EF4-FFF2-40B4-BE49-F238E27FC236}">
                <a16:creationId xmlns="" xmlns:a16="http://schemas.microsoft.com/office/drawing/2014/main" id="{AF193327-EBBC-A148-85C8-B11B366020D2}"/>
              </a:ext>
            </a:extLst>
          </p:cNvPr>
          <p:cNvSpPr/>
          <p:nvPr/>
        </p:nvSpPr>
        <p:spPr>
          <a:xfrm>
            <a:off x="8358182" y="3110960"/>
            <a:ext cx="3940668" cy="353902"/>
          </a:xfrm>
          <a:prstGeom prst="roundRect">
            <a:avLst/>
          </a:prstGeom>
          <a:noFill/>
          <a:ln w="63500">
            <a:solidFill>
              <a:srgbClr val="FF81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8" name="사각형: 둥근 모서리 115">
            <a:extLst>
              <a:ext uri="{FF2B5EF4-FFF2-40B4-BE49-F238E27FC236}">
                <a16:creationId xmlns="" xmlns:a16="http://schemas.microsoft.com/office/drawing/2014/main" id="{9D01590B-299B-53EF-43C5-9322CD793119}"/>
              </a:ext>
            </a:extLst>
          </p:cNvPr>
          <p:cNvSpPr/>
          <p:nvPr/>
        </p:nvSpPr>
        <p:spPr>
          <a:xfrm>
            <a:off x="12286445" y="2219385"/>
            <a:ext cx="5721338" cy="1352479"/>
          </a:xfrm>
          <a:prstGeom prst="round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카테고리 버튼</a:t>
            </a: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 err="1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클릭시</a:t>
            </a:r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해당 카테고리의 상품 목록으로 이동</a:t>
            </a: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9" name="사각형: 둥근 모서리 113">
            <a:extLst>
              <a:ext uri="{FF2B5EF4-FFF2-40B4-BE49-F238E27FC236}">
                <a16:creationId xmlns="" xmlns:a16="http://schemas.microsoft.com/office/drawing/2014/main" id="{45E08149-2273-F132-FB1E-2543523FAC8C}"/>
              </a:ext>
            </a:extLst>
          </p:cNvPr>
          <p:cNvSpPr/>
          <p:nvPr/>
        </p:nvSpPr>
        <p:spPr>
          <a:xfrm>
            <a:off x="6929422" y="3489967"/>
            <a:ext cx="3759361" cy="367650"/>
          </a:xfrm>
          <a:prstGeom prst="roundRect">
            <a:avLst/>
          </a:prstGeom>
          <a:noFill/>
          <a:ln w="63500">
            <a:solidFill>
              <a:srgbClr val="FF81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" name="사각형: 둥근 모서리 116">
            <a:extLst>
              <a:ext uri="{FF2B5EF4-FFF2-40B4-BE49-F238E27FC236}">
                <a16:creationId xmlns="" xmlns:a16="http://schemas.microsoft.com/office/drawing/2014/main" id="{23268033-3F48-2003-001D-604ABE43B514}"/>
              </a:ext>
            </a:extLst>
          </p:cNvPr>
          <p:cNvSpPr/>
          <p:nvPr/>
        </p:nvSpPr>
        <p:spPr>
          <a:xfrm>
            <a:off x="4000464" y="3143236"/>
            <a:ext cx="3764669" cy="1352479"/>
          </a:xfrm>
          <a:prstGeom prst="round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검색 기능</a:t>
            </a: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카테고리별로 상품 검색 가능</a:t>
            </a: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3" name="사각형: 둥근 모서리 106">
            <a:extLst>
              <a:ext uri="{FF2B5EF4-FFF2-40B4-BE49-F238E27FC236}">
                <a16:creationId xmlns="" xmlns:a16="http://schemas.microsoft.com/office/drawing/2014/main" id="{CC607CB0-4F20-CBC6-641F-90DEF947663B}"/>
              </a:ext>
            </a:extLst>
          </p:cNvPr>
          <p:cNvSpPr/>
          <p:nvPr/>
        </p:nvSpPr>
        <p:spPr>
          <a:xfrm>
            <a:off x="4786282" y="3857616"/>
            <a:ext cx="11001452" cy="3543867"/>
          </a:xfrm>
          <a:prstGeom prst="roundRect">
            <a:avLst/>
          </a:prstGeom>
          <a:noFill/>
          <a:ln w="63500">
            <a:solidFill>
              <a:srgbClr val="FF818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4" name="사각형: 둥근 모서리 108">
            <a:extLst>
              <a:ext uri="{FF2B5EF4-FFF2-40B4-BE49-F238E27FC236}">
                <a16:creationId xmlns="" xmlns:a16="http://schemas.microsoft.com/office/drawing/2014/main" id="{444FDA14-D81F-8333-9522-539FACC41D5D}"/>
              </a:ext>
            </a:extLst>
          </p:cNvPr>
          <p:cNvSpPr/>
          <p:nvPr/>
        </p:nvSpPr>
        <p:spPr>
          <a:xfrm>
            <a:off x="13580183" y="7437429"/>
            <a:ext cx="4779319" cy="1352479"/>
          </a:xfrm>
          <a:prstGeom prst="round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 이미지</a:t>
            </a: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아래 </a:t>
            </a:r>
            <a:r>
              <a:rPr lang="ko-KR" altLang="en-US" sz="1600" dirty="0" smtClean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버튼 </a:t>
            </a:r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또는 </a:t>
            </a:r>
            <a:r>
              <a:rPr lang="ko-KR" altLang="en-US" sz="1600" dirty="0" smtClean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일정시간 </a:t>
            </a:r>
            <a:endParaRPr lang="en-US" altLang="ko-KR" sz="1600" dirty="0" smtClean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 err="1" smtClean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경과시</a:t>
            </a:r>
            <a:r>
              <a:rPr lang="ko-KR" altLang="en-US" sz="1600" dirty="0" smtClean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차례대로 </a:t>
            </a:r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배너 </a:t>
            </a:r>
            <a:r>
              <a:rPr lang="ko-KR" altLang="en-US" sz="1600" dirty="0" smtClean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이미지 </a:t>
            </a:r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변경</a:t>
            </a: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389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56" y="1571600"/>
            <a:ext cx="4467225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9" name="사각형: 둥근 모서리 118">
            <a:extLst>
              <a:ext uri="{FF2B5EF4-FFF2-40B4-BE49-F238E27FC236}">
                <a16:creationId xmlns="" xmlns:a16="http://schemas.microsoft.com/office/drawing/2014/main" id="{1EA7E106-E2F3-C724-F34B-F04FA70E9691}"/>
              </a:ext>
            </a:extLst>
          </p:cNvPr>
          <p:cNvSpPr/>
          <p:nvPr/>
        </p:nvSpPr>
        <p:spPr>
          <a:xfrm>
            <a:off x="2876833" y="1563896"/>
            <a:ext cx="4481217" cy="5508430"/>
          </a:xfrm>
          <a:prstGeom prst="roundRect">
            <a:avLst>
              <a:gd name="adj" fmla="val 2822"/>
            </a:avLst>
          </a:prstGeom>
          <a:noFill/>
          <a:ln w="1270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46" y="2714609"/>
            <a:ext cx="10644262" cy="558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512" y="5721852"/>
            <a:ext cx="1006999" cy="1006999"/>
          </a:xfrm>
          <a:prstGeom prst="rect">
            <a:avLst/>
          </a:prstGeom>
        </p:spPr>
      </p:pic>
      <p:grpSp>
        <p:nvGrpSpPr>
          <p:cNvPr id="4" name="그룹 66">
            <a:extLst>
              <a:ext uri="{FF2B5EF4-FFF2-40B4-BE49-F238E27FC236}">
                <a16:creationId xmlns="" xmlns:a16="http://schemas.microsoft.com/office/drawing/2014/main" id="{24F8F232-33E9-DBE9-99E7-32F394786B60}"/>
              </a:ext>
            </a:extLst>
          </p:cNvPr>
          <p:cNvGrpSpPr/>
          <p:nvPr/>
        </p:nvGrpSpPr>
        <p:grpSpPr>
          <a:xfrm>
            <a:off x="249440" y="2949765"/>
            <a:ext cx="2258470" cy="1266792"/>
            <a:chOff x="214665" y="1518039"/>
            <a:chExt cx="2258470" cy="1571737"/>
          </a:xfrm>
        </p:grpSpPr>
        <p:grpSp>
          <p:nvGrpSpPr>
            <p:cNvPr id="5" name="그룹 1003">
              <a:extLst>
                <a:ext uri="{FF2B5EF4-FFF2-40B4-BE49-F238E27FC236}">
                  <a16:creationId xmlns="" xmlns:a16="http://schemas.microsoft.com/office/drawing/2014/main" id="{E55076E4-8593-ECF4-D376-656F46584C4C}"/>
                </a:ext>
              </a:extLst>
            </p:cNvPr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73" name="Object 8">
                <a:extLst>
                  <a:ext uri="{FF2B5EF4-FFF2-40B4-BE49-F238E27FC236}">
                    <a16:creationId xmlns="" xmlns:a16="http://schemas.microsoft.com/office/drawing/2014/main" id="{C3278395-84DC-5DAC-75FD-440CD6521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72" name="Object 11">
              <a:extLst>
                <a:ext uri="{FF2B5EF4-FFF2-40B4-BE49-F238E27FC236}">
                  <a16:creationId xmlns="" xmlns:a16="http://schemas.microsoft.com/office/drawing/2014/main" id="{6FE4003D-686C-DAE2-E60F-91A99CAD0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7" name="그룹 9">
            <a:extLst>
              <a:ext uri="{FF2B5EF4-FFF2-40B4-BE49-F238E27FC236}">
                <a16:creationId xmlns="" xmlns:a16="http://schemas.microsoft.com/office/drawing/2014/main" id="{085329B6-7F32-C123-C075-C78EF7F61922}"/>
              </a:ext>
            </a:extLst>
          </p:cNvPr>
          <p:cNvGrpSpPr/>
          <p:nvPr/>
        </p:nvGrpSpPr>
        <p:grpSpPr>
          <a:xfrm>
            <a:off x="249440" y="1633784"/>
            <a:ext cx="2258470" cy="1266792"/>
            <a:chOff x="214665" y="1518039"/>
            <a:chExt cx="2258470" cy="1571737"/>
          </a:xfrm>
        </p:grpSpPr>
        <p:grpSp>
          <p:nvGrpSpPr>
            <p:cNvPr id="8" name="그룹 1003"/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10" name="그룹 89">
            <a:extLst>
              <a:ext uri="{FF2B5EF4-FFF2-40B4-BE49-F238E27FC236}">
                <a16:creationId xmlns="" xmlns:a16="http://schemas.microsoft.com/office/drawing/2014/main" id="{DD6A0809-9551-C2D3-8787-F842D667A716}"/>
              </a:ext>
            </a:extLst>
          </p:cNvPr>
          <p:cNvGrpSpPr/>
          <p:nvPr/>
        </p:nvGrpSpPr>
        <p:grpSpPr>
          <a:xfrm>
            <a:off x="249440" y="6897708"/>
            <a:ext cx="2258470" cy="1266792"/>
            <a:chOff x="265987" y="1633784"/>
            <a:chExt cx="2258470" cy="1266792"/>
          </a:xfrm>
        </p:grpSpPr>
        <p:grpSp>
          <p:nvGrpSpPr>
            <p:cNvPr id="11" name="그룹 90">
              <a:extLst>
                <a:ext uri="{FF2B5EF4-FFF2-40B4-BE49-F238E27FC236}">
                  <a16:creationId xmlns="" xmlns:a16="http://schemas.microsoft.com/office/drawing/2014/main" id="{05EEB148-479D-8D50-50BD-AEB7E8D813BC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14" name="그룹 1003">
                <a:extLst>
                  <a:ext uri="{FF2B5EF4-FFF2-40B4-BE49-F238E27FC236}">
                    <a16:creationId xmlns="" xmlns:a16="http://schemas.microsoft.com/office/drawing/2014/main" id="{DD88300F-FF39-5F3B-3185-78E91A3F5F1C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97" name="Object 8">
                  <a:extLst>
                    <a:ext uri="{FF2B5EF4-FFF2-40B4-BE49-F238E27FC236}">
                      <a16:creationId xmlns="" xmlns:a16="http://schemas.microsoft.com/office/drawing/2014/main" id="{B9EE942D-11D8-D80C-CDAF-3716C19A12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96" name="Object 11">
                <a:extLst>
                  <a:ext uri="{FF2B5EF4-FFF2-40B4-BE49-F238E27FC236}">
                    <a16:creationId xmlns="" xmlns:a16="http://schemas.microsoft.com/office/drawing/2014/main" id="{1203C55D-4D18-0002-B938-CED1D8966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15" name="그룹 91">
              <a:extLst>
                <a:ext uri="{FF2B5EF4-FFF2-40B4-BE49-F238E27FC236}">
                  <a16:creationId xmlns="" xmlns:a16="http://schemas.microsoft.com/office/drawing/2014/main" id="{2FD18B24-14BD-F151-8522-B2CAA7AFF19E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93" name="타원 92">
                <a:extLst>
                  <a:ext uri="{FF2B5EF4-FFF2-40B4-BE49-F238E27FC236}">
                    <a16:creationId xmlns="" xmlns:a16="http://schemas.microsoft.com/office/drawing/2014/main" id="{B93940F3-40D6-8509-E843-7108DD981ECC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94" name="Object 12">
                <a:extLst>
                  <a:ext uri="{FF2B5EF4-FFF2-40B4-BE49-F238E27FC236}">
                    <a16:creationId xmlns="" xmlns:a16="http://schemas.microsoft.com/office/drawing/2014/main" id="{5A841BB6-3B6A-13BD-BAD5-F1AFF5532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20" name="그룹 73">
            <a:extLst>
              <a:ext uri="{FF2B5EF4-FFF2-40B4-BE49-F238E27FC236}">
                <a16:creationId xmlns="" xmlns:a16="http://schemas.microsoft.com/office/drawing/2014/main" id="{5DBFF021-856E-0CFA-FA59-5C1401560AD0}"/>
              </a:ext>
            </a:extLst>
          </p:cNvPr>
          <p:cNvGrpSpPr/>
          <p:nvPr/>
        </p:nvGrpSpPr>
        <p:grpSpPr>
          <a:xfrm>
            <a:off x="249440" y="4265746"/>
            <a:ext cx="2258470" cy="1266792"/>
            <a:chOff x="265987" y="1633784"/>
            <a:chExt cx="2258470" cy="1266792"/>
          </a:xfrm>
        </p:grpSpPr>
        <p:grpSp>
          <p:nvGrpSpPr>
            <p:cNvPr id="22" name="그룹 74">
              <a:extLst>
                <a:ext uri="{FF2B5EF4-FFF2-40B4-BE49-F238E27FC236}">
                  <a16:creationId xmlns="" xmlns:a16="http://schemas.microsoft.com/office/drawing/2014/main" id="{7CB89DB2-D9AF-A18F-EEF6-4B987ED8D48E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24" name="그룹 1003">
                <a:extLst>
                  <a:ext uri="{FF2B5EF4-FFF2-40B4-BE49-F238E27FC236}">
                    <a16:creationId xmlns="" xmlns:a16="http://schemas.microsoft.com/office/drawing/2014/main" id="{A89EE4FE-6DF3-1276-084C-416221A5CC2C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81" name="Object 8">
                  <a:extLst>
                    <a:ext uri="{FF2B5EF4-FFF2-40B4-BE49-F238E27FC236}">
                      <a16:creationId xmlns="" xmlns:a16="http://schemas.microsoft.com/office/drawing/2014/main" id="{D2FD5B73-FEFD-D0B6-56CB-42C62A5F4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80" name="Object 11">
                <a:extLst>
                  <a:ext uri="{FF2B5EF4-FFF2-40B4-BE49-F238E27FC236}">
                    <a16:creationId xmlns="" xmlns:a16="http://schemas.microsoft.com/office/drawing/2014/main" id="{924F7FFA-351B-E4F8-7A59-7CE1296ACF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25" name="그룹 75">
              <a:extLst>
                <a:ext uri="{FF2B5EF4-FFF2-40B4-BE49-F238E27FC236}">
                  <a16:creationId xmlns="" xmlns:a16="http://schemas.microsoft.com/office/drawing/2014/main" id="{08ADA1C8-A145-D230-45B9-52C465ADD0EF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77" name="타원 76">
                <a:extLst>
                  <a:ext uri="{FF2B5EF4-FFF2-40B4-BE49-F238E27FC236}">
                    <a16:creationId xmlns="" xmlns:a16="http://schemas.microsoft.com/office/drawing/2014/main" id="{E98865E4-31E5-5260-1653-1C2737C596B2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78" name="Object 12">
                <a:extLst>
                  <a:ext uri="{FF2B5EF4-FFF2-40B4-BE49-F238E27FC236}">
                    <a16:creationId xmlns="" xmlns:a16="http://schemas.microsoft.com/office/drawing/2014/main" id="{F953075B-1EC5-96A9-E035-FA404C2A0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27" name="그룹 97">
            <a:extLst>
              <a:ext uri="{FF2B5EF4-FFF2-40B4-BE49-F238E27FC236}">
                <a16:creationId xmlns="" xmlns:a16="http://schemas.microsoft.com/office/drawing/2014/main" id="{91805227-00EB-865D-66AD-C59603D86781}"/>
              </a:ext>
            </a:extLst>
          </p:cNvPr>
          <p:cNvGrpSpPr/>
          <p:nvPr/>
        </p:nvGrpSpPr>
        <p:grpSpPr>
          <a:xfrm>
            <a:off x="249440" y="8213689"/>
            <a:ext cx="2258470" cy="1266792"/>
            <a:chOff x="265987" y="1633784"/>
            <a:chExt cx="2258470" cy="1266792"/>
          </a:xfrm>
        </p:grpSpPr>
        <p:grpSp>
          <p:nvGrpSpPr>
            <p:cNvPr id="28" name="그룹 98">
              <a:extLst>
                <a:ext uri="{FF2B5EF4-FFF2-40B4-BE49-F238E27FC236}">
                  <a16:creationId xmlns="" xmlns:a16="http://schemas.microsoft.com/office/drawing/2014/main" id="{B91EE3A2-2934-8480-A16C-99B71B72F179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29" name="그룹 1003">
                <a:extLst>
                  <a:ext uri="{FF2B5EF4-FFF2-40B4-BE49-F238E27FC236}">
                    <a16:creationId xmlns="" xmlns:a16="http://schemas.microsoft.com/office/drawing/2014/main" id="{1E76178E-DADB-3508-D2D1-031720B3F84A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105" name="Object 8">
                  <a:extLst>
                    <a:ext uri="{FF2B5EF4-FFF2-40B4-BE49-F238E27FC236}">
                      <a16:creationId xmlns="" xmlns:a16="http://schemas.microsoft.com/office/drawing/2014/main" id="{D3FD6070-5BB2-0D62-2242-D2320362DB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104" name="Object 11">
                <a:extLst>
                  <a:ext uri="{FF2B5EF4-FFF2-40B4-BE49-F238E27FC236}">
                    <a16:creationId xmlns="" xmlns:a16="http://schemas.microsoft.com/office/drawing/2014/main" id="{F50C0861-A442-258C-9302-DBBEADBBC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30" name="그룹 99">
              <a:extLst>
                <a:ext uri="{FF2B5EF4-FFF2-40B4-BE49-F238E27FC236}">
                  <a16:creationId xmlns="" xmlns:a16="http://schemas.microsoft.com/office/drawing/2014/main" id="{A1D23004-EC7A-0B3E-CE34-AA4D9C0E020D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101" name="타원 100">
                <a:extLst>
                  <a:ext uri="{FF2B5EF4-FFF2-40B4-BE49-F238E27FC236}">
                    <a16:creationId xmlns="" xmlns:a16="http://schemas.microsoft.com/office/drawing/2014/main" id="{07553E53-382F-1752-8A24-661532BB5FDA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102" name="Object 12">
                <a:extLst>
                  <a:ext uri="{FF2B5EF4-FFF2-40B4-BE49-F238E27FC236}">
                    <a16:creationId xmlns="" xmlns:a16="http://schemas.microsoft.com/office/drawing/2014/main" id="{E43A979F-D1CF-3392-1D77-714AA62D5C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3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  <a:solidFill>
            <a:srgbClr val="66FFFF"/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  <a:grpFill/>
          </p:spPr>
        </p:pic>
      </p:grpSp>
      <p:grpSp>
        <p:nvGrpSpPr>
          <p:cNvPr id="32" name="그룹 1002"/>
          <p:cNvGrpSpPr/>
          <p:nvPr/>
        </p:nvGrpSpPr>
        <p:grpSpPr>
          <a:xfrm>
            <a:off x="775186" y="602805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33" name="그룹 19">
            <a:extLst>
              <a:ext uri="{FF2B5EF4-FFF2-40B4-BE49-F238E27FC236}">
                <a16:creationId xmlns="" xmlns:a16="http://schemas.microsoft.com/office/drawing/2014/main" id="{7548E384-198E-F3CC-024E-0525758AE028}"/>
              </a:ext>
            </a:extLst>
          </p:cNvPr>
          <p:cNvGrpSpPr/>
          <p:nvPr/>
        </p:nvGrpSpPr>
        <p:grpSpPr>
          <a:xfrm>
            <a:off x="630126" y="1910236"/>
            <a:ext cx="713773" cy="713888"/>
            <a:chOff x="2598479" y="877368"/>
            <a:chExt cx="713773" cy="713888"/>
          </a:xfrm>
        </p:grpSpPr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877DC774-D555-4671-545B-7541CB58917D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34" name="그룹 979">
            <a:extLst>
              <a:ext uri="{FF2B5EF4-FFF2-40B4-BE49-F238E27FC236}">
                <a16:creationId xmlns="" xmlns:a16="http://schemas.microsoft.com/office/drawing/2014/main" id="{D63FA840-CABB-C746-DC8E-DE5F0FA293A9}"/>
              </a:ext>
            </a:extLst>
          </p:cNvPr>
          <p:cNvGrpSpPr/>
          <p:nvPr/>
        </p:nvGrpSpPr>
        <p:grpSpPr>
          <a:xfrm>
            <a:off x="627011" y="1877578"/>
            <a:ext cx="720000" cy="720000"/>
            <a:chOff x="4711966" y="2079839"/>
            <a:chExt cx="720000" cy="720000"/>
          </a:xfrm>
        </p:grpSpPr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195ABF67-66D8-EF14-4891-883E58D79B25}"/>
                </a:ext>
              </a:extLst>
            </p:cNvPr>
            <p:cNvSpPr/>
            <p:nvPr/>
          </p:nvSpPr>
          <p:spPr>
            <a:xfrm>
              <a:off x="4711966" y="2079839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  <a:effectLst>
              <a:outerShdw blurRad="50800" dist="50800" dir="5400000" sx="2000" sy="2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62" name="Object 12">
              <a:extLst>
                <a:ext uri="{FF2B5EF4-FFF2-40B4-BE49-F238E27FC236}">
                  <a16:creationId xmlns="" xmlns:a16="http://schemas.microsoft.com/office/drawing/2014/main" id="{72F7EFCD-3132-3079-0741-B975DEC9F32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1" cstate="print">
              <a:biLevel thresh="25000"/>
            </a:blip>
            <a:stretch>
              <a:fillRect/>
            </a:stretch>
          </p:blipFill>
          <p:spPr>
            <a:xfrm>
              <a:off x="4720966" y="2093254"/>
              <a:ext cx="702000" cy="702000"/>
            </a:xfrm>
            <a:prstGeom prst="rect">
              <a:avLst/>
            </a:prstGeom>
          </p:spPr>
        </p:pic>
      </p:grpSp>
      <p:grpSp>
        <p:nvGrpSpPr>
          <p:cNvPr id="36" name="그룹 82">
            <a:extLst>
              <a:ext uri="{FF2B5EF4-FFF2-40B4-BE49-F238E27FC236}">
                <a16:creationId xmlns="" xmlns:a16="http://schemas.microsoft.com/office/drawing/2014/main" id="{A047EF07-4BD6-963A-FD60-68343A45DE92}"/>
              </a:ext>
            </a:extLst>
          </p:cNvPr>
          <p:cNvGrpSpPr/>
          <p:nvPr/>
        </p:nvGrpSpPr>
        <p:grpSpPr>
          <a:xfrm>
            <a:off x="249440" y="5581727"/>
            <a:ext cx="2258470" cy="1266792"/>
            <a:chOff x="214665" y="1518039"/>
            <a:chExt cx="2258470" cy="1571737"/>
          </a:xfrm>
        </p:grpSpPr>
        <p:grpSp>
          <p:nvGrpSpPr>
            <p:cNvPr id="38" name="그룹 1003">
              <a:extLst>
                <a:ext uri="{FF2B5EF4-FFF2-40B4-BE49-F238E27FC236}">
                  <a16:creationId xmlns="" xmlns:a16="http://schemas.microsoft.com/office/drawing/2014/main" id="{C19A4BAE-182C-DE07-3E1F-FAAC3FB87729}"/>
                </a:ext>
              </a:extLst>
            </p:cNvPr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89" name="Object 8">
                <a:extLst>
                  <a:ext uri="{FF2B5EF4-FFF2-40B4-BE49-F238E27FC236}">
                    <a16:creationId xmlns="" xmlns:a16="http://schemas.microsoft.com/office/drawing/2014/main" id="{7CA85E2C-6C66-A3A9-1872-4AFC5F11E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88" name="Object 11">
              <a:extLst>
                <a:ext uri="{FF2B5EF4-FFF2-40B4-BE49-F238E27FC236}">
                  <a16:creationId xmlns="" xmlns:a16="http://schemas.microsoft.com/office/drawing/2014/main" id="{1429CA85-341A-3A83-86F1-26A95A484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39" name="그룹 83">
            <a:extLst>
              <a:ext uri="{FF2B5EF4-FFF2-40B4-BE49-F238E27FC236}">
                <a16:creationId xmlns="" xmlns:a16="http://schemas.microsoft.com/office/drawing/2014/main" id="{1582AF83-4A8E-A4C1-CC70-B178ABF13BD6}"/>
              </a:ext>
            </a:extLst>
          </p:cNvPr>
          <p:cNvGrpSpPr/>
          <p:nvPr/>
        </p:nvGrpSpPr>
        <p:grpSpPr>
          <a:xfrm>
            <a:off x="668014" y="5858179"/>
            <a:ext cx="713773" cy="713888"/>
            <a:chOff x="2598479" y="877368"/>
            <a:chExt cx="713773" cy="713888"/>
          </a:xfrm>
        </p:grpSpPr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EBFE4ABA-966E-C81D-7B61-00CBEDFDA633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86" name="Object 12">
              <a:extLst>
                <a:ext uri="{FF2B5EF4-FFF2-40B4-BE49-F238E27FC236}">
                  <a16:creationId xmlns="" xmlns:a16="http://schemas.microsoft.com/office/drawing/2014/main" id="{7D2916E9-DADC-F02B-1A78-34B9CEF1F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40" name="그룹 51">
            <a:extLst>
              <a:ext uri="{FF2B5EF4-FFF2-40B4-BE49-F238E27FC236}">
                <a16:creationId xmlns="" xmlns:a16="http://schemas.microsoft.com/office/drawing/2014/main" id="{A8F347BA-3A38-7275-D221-1E22ECCB341B}"/>
              </a:ext>
            </a:extLst>
          </p:cNvPr>
          <p:cNvGrpSpPr/>
          <p:nvPr/>
        </p:nvGrpSpPr>
        <p:grpSpPr>
          <a:xfrm>
            <a:off x="627012" y="7168048"/>
            <a:ext cx="720000" cy="720000"/>
            <a:chOff x="5400097" y="7692299"/>
            <a:chExt cx="720000" cy="720000"/>
          </a:xfrm>
        </p:grpSpPr>
        <p:sp>
          <p:nvSpPr>
            <p:cNvPr id="112" name="타원 111">
              <a:extLst>
                <a:ext uri="{FF2B5EF4-FFF2-40B4-BE49-F238E27FC236}">
                  <a16:creationId xmlns="" xmlns:a16="http://schemas.microsoft.com/office/drawing/2014/main" id="{7DE1560F-83FF-BD98-CED9-62927BA2EFB7}"/>
                </a:ext>
              </a:extLst>
            </p:cNvPr>
            <p:cNvSpPr/>
            <p:nvPr/>
          </p:nvSpPr>
          <p:spPr>
            <a:xfrm>
              <a:off x="5400097" y="7692299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="" xmlns:a16="http://schemas.microsoft.com/office/drawing/2014/main" id="{B89C7370-5B09-00EE-396C-089F4F55DCF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26548" y="7780499"/>
              <a:ext cx="500400" cy="543600"/>
            </a:xfrm>
            <a:prstGeom prst="rect">
              <a:avLst/>
            </a:prstGeom>
          </p:spPr>
        </p:pic>
      </p:grpSp>
      <p:grpSp>
        <p:nvGrpSpPr>
          <p:cNvPr id="41" name="그룹 55">
            <a:extLst>
              <a:ext uri="{FF2B5EF4-FFF2-40B4-BE49-F238E27FC236}">
                <a16:creationId xmlns="" xmlns:a16="http://schemas.microsoft.com/office/drawing/2014/main" id="{176F425D-CAE9-A3D3-31F5-74029082187D}"/>
              </a:ext>
            </a:extLst>
          </p:cNvPr>
          <p:cNvGrpSpPr/>
          <p:nvPr/>
        </p:nvGrpSpPr>
        <p:grpSpPr>
          <a:xfrm>
            <a:off x="627012" y="4542198"/>
            <a:ext cx="720000" cy="720000"/>
            <a:chOff x="4048516" y="4949298"/>
            <a:chExt cx="720000" cy="720000"/>
          </a:xfrm>
        </p:grpSpPr>
        <p:sp>
          <p:nvSpPr>
            <p:cNvPr id="110" name="타원 109">
              <a:extLst>
                <a:ext uri="{FF2B5EF4-FFF2-40B4-BE49-F238E27FC236}">
                  <a16:creationId xmlns="" xmlns:a16="http://schemas.microsoft.com/office/drawing/2014/main" id="{11B13232-950C-B389-7257-0B7B049A5381}"/>
                </a:ext>
              </a:extLst>
            </p:cNvPr>
            <p:cNvSpPr/>
            <p:nvPr/>
          </p:nvSpPr>
          <p:spPr>
            <a:xfrm>
              <a:off x="4048516" y="4949298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496C4B64-042B-9D1E-F3BC-233E5BAFF0BF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5888" y="5044134"/>
              <a:ext cx="489600" cy="489600"/>
            </a:xfrm>
            <a:prstGeom prst="rect">
              <a:avLst/>
            </a:prstGeom>
          </p:spPr>
        </p:pic>
      </p:grpSp>
      <p:grpSp>
        <p:nvGrpSpPr>
          <p:cNvPr id="43" name="그룹 960">
            <a:extLst>
              <a:ext uri="{FF2B5EF4-FFF2-40B4-BE49-F238E27FC236}">
                <a16:creationId xmlns="" xmlns:a16="http://schemas.microsoft.com/office/drawing/2014/main" id="{450F59F3-66E3-83D6-3093-2E31FBCD54AC}"/>
              </a:ext>
            </a:extLst>
          </p:cNvPr>
          <p:cNvGrpSpPr/>
          <p:nvPr/>
        </p:nvGrpSpPr>
        <p:grpSpPr>
          <a:xfrm>
            <a:off x="627012" y="8490141"/>
            <a:ext cx="720000" cy="720000"/>
            <a:chOff x="4498475" y="9049718"/>
            <a:chExt cx="720000" cy="720000"/>
          </a:xfrm>
        </p:grpSpPr>
        <p:sp>
          <p:nvSpPr>
            <p:cNvPr id="111" name="타원 110">
              <a:extLst>
                <a:ext uri="{FF2B5EF4-FFF2-40B4-BE49-F238E27FC236}">
                  <a16:creationId xmlns="" xmlns:a16="http://schemas.microsoft.com/office/drawing/2014/main" id="{2E3F5813-CCDB-B02A-1D6A-7770A6AC2142}"/>
                </a:ext>
              </a:extLst>
            </p:cNvPr>
            <p:cNvSpPr/>
            <p:nvPr/>
          </p:nvSpPr>
          <p:spPr>
            <a:xfrm>
              <a:off x="4498475" y="9049718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60" name="그림 959">
              <a:extLst>
                <a:ext uri="{FF2B5EF4-FFF2-40B4-BE49-F238E27FC236}">
                  <a16:creationId xmlns="" xmlns:a16="http://schemas.microsoft.com/office/drawing/2014/main" id="{599EA672-8A07-622F-8B3E-B673B354A31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25163" y="9170187"/>
              <a:ext cx="586800" cy="478800"/>
            </a:xfrm>
            <a:prstGeom prst="rect">
              <a:avLst/>
            </a:prstGeom>
          </p:spPr>
        </p:pic>
      </p:grpSp>
      <p:grpSp>
        <p:nvGrpSpPr>
          <p:cNvPr id="45" name="그룹 67">
            <a:extLst>
              <a:ext uri="{FF2B5EF4-FFF2-40B4-BE49-F238E27FC236}">
                <a16:creationId xmlns="" xmlns:a16="http://schemas.microsoft.com/office/drawing/2014/main" id="{4CCC5433-7F71-30B2-310D-72F65277A216}"/>
              </a:ext>
            </a:extLst>
          </p:cNvPr>
          <p:cNvGrpSpPr/>
          <p:nvPr/>
        </p:nvGrpSpPr>
        <p:grpSpPr>
          <a:xfrm>
            <a:off x="668014" y="3226217"/>
            <a:ext cx="713773" cy="713888"/>
            <a:chOff x="2598479" y="877368"/>
            <a:chExt cx="713773" cy="713888"/>
          </a:xfrm>
        </p:grpSpPr>
        <p:sp>
          <p:nvSpPr>
            <p:cNvPr id="69" name="타원 68">
              <a:extLst>
                <a:ext uri="{FF2B5EF4-FFF2-40B4-BE49-F238E27FC236}">
                  <a16:creationId xmlns="" xmlns:a16="http://schemas.microsoft.com/office/drawing/2014/main" id="{ABE1613E-5B00-512A-3BEB-C2C58734197D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70" name="Object 12">
              <a:extLst>
                <a:ext uri="{FF2B5EF4-FFF2-40B4-BE49-F238E27FC236}">
                  <a16:creationId xmlns="" xmlns:a16="http://schemas.microsoft.com/office/drawing/2014/main" id="{04DBF307-8A3A-A75B-C6A4-4C027F8DD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46" name="그룹 970">
            <a:extLst>
              <a:ext uri="{FF2B5EF4-FFF2-40B4-BE49-F238E27FC236}">
                <a16:creationId xmlns="" xmlns:a16="http://schemas.microsoft.com/office/drawing/2014/main" id="{FDADA323-B704-81D9-8A0D-381F1B89B80F}"/>
              </a:ext>
            </a:extLst>
          </p:cNvPr>
          <p:cNvGrpSpPr/>
          <p:nvPr/>
        </p:nvGrpSpPr>
        <p:grpSpPr>
          <a:xfrm>
            <a:off x="607494" y="3200872"/>
            <a:ext cx="759037" cy="764577"/>
            <a:chOff x="5363027" y="3041523"/>
            <a:chExt cx="759037" cy="764577"/>
          </a:xfrm>
        </p:grpSpPr>
        <p:sp>
          <p:nvSpPr>
            <p:cNvPr id="113" name="타원 112">
              <a:extLst>
                <a:ext uri="{FF2B5EF4-FFF2-40B4-BE49-F238E27FC236}">
                  <a16:creationId xmlns="" xmlns:a16="http://schemas.microsoft.com/office/drawing/2014/main" id="{07401CB6-3108-014D-9493-3B79E45FA716}"/>
                </a:ext>
              </a:extLst>
            </p:cNvPr>
            <p:cNvSpPr/>
            <p:nvPr/>
          </p:nvSpPr>
          <p:spPr>
            <a:xfrm>
              <a:off x="5374499" y="3086100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70" name="그림 969">
              <a:extLst>
                <a:ext uri="{FF2B5EF4-FFF2-40B4-BE49-F238E27FC236}">
                  <a16:creationId xmlns="" xmlns:a16="http://schemas.microsoft.com/office/drawing/2014/main" id="{000A2A3F-1D38-8BB2-679E-29A415BCA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363027" y="3041523"/>
              <a:ext cx="759037" cy="759037"/>
            </a:xfrm>
            <a:prstGeom prst="rect">
              <a:avLst/>
            </a:prstGeom>
          </p:spPr>
        </p:pic>
      </p:grpSp>
      <p:grpSp>
        <p:nvGrpSpPr>
          <p:cNvPr id="47" name="그룹 976">
            <a:extLst>
              <a:ext uri="{FF2B5EF4-FFF2-40B4-BE49-F238E27FC236}">
                <a16:creationId xmlns="" xmlns:a16="http://schemas.microsoft.com/office/drawing/2014/main" id="{36A65D58-5F62-1613-48A5-B8D31B75A9F2}"/>
              </a:ext>
            </a:extLst>
          </p:cNvPr>
          <p:cNvGrpSpPr/>
          <p:nvPr/>
        </p:nvGrpSpPr>
        <p:grpSpPr>
          <a:xfrm>
            <a:off x="497868" y="5737552"/>
            <a:ext cx="978289" cy="975600"/>
            <a:chOff x="10591800" y="3893976"/>
            <a:chExt cx="978289" cy="975600"/>
          </a:xfrm>
        </p:grpSpPr>
        <p:sp>
          <p:nvSpPr>
            <p:cNvPr id="108" name="타원 107">
              <a:extLst>
                <a:ext uri="{FF2B5EF4-FFF2-40B4-BE49-F238E27FC236}">
                  <a16:creationId xmlns="" xmlns:a16="http://schemas.microsoft.com/office/drawing/2014/main" id="{CED31EF3-6493-1F4A-BC52-8B3899C48139}"/>
                </a:ext>
              </a:extLst>
            </p:cNvPr>
            <p:cNvSpPr/>
            <p:nvPr/>
          </p:nvSpPr>
          <p:spPr>
            <a:xfrm>
              <a:off x="10735298" y="4023925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74" name="그림 973">
              <a:extLst>
                <a:ext uri="{FF2B5EF4-FFF2-40B4-BE49-F238E27FC236}">
                  <a16:creationId xmlns="" xmlns:a16="http://schemas.microsoft.com/office/drawing/2014/main" id="{557E2618-A2A8-7D00-A9C4-D5B33B20D11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91800" y="3893976"/>
              <a:ext cx="978289" cy="975600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="" xmlns:a16="http://schemas.microsoft.com/office/drawing/2014/main" id="{76A28E67-D02B-C0CC-BE90-D4C1815E584A}"/>
                </a:ext>
              </a:extLst>
            </p:cNvPr>
            <p:cNvSpPr/>
            <p:nvPr/>
          </p:nvSpPr>
          <p:spPr>
            <a:xfrm>
              <a:off x="10746599" y="4041925"/>
              <a:ext cx="684000" cy="684000"/>
            </a:xfrm>
            <a:prstGeom prst="ellipse">
              <a:avLst/>
            </a:prstGeom>
            <a:noFill/>
            <a:ln w="63500"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49" name="그룹 23">
            <a:extLst>
              <a:ext uri="{FF2B5EF4-FFF2-40B4-BE49-F238E27FC236}">
                <a16:creationId xmlns="" xmlns:a16="http://schemas.microsoft.com/office/drawing/2014/main" id="{77308E78-D5F7-8850-95A7-497E5A654027}"/>
              </a:ext>
            </a:extLst>
          </p:cNvPr>
          <p:cNvGrpSpPr/>
          <p:nvPr/>
        </p:nvGrpSpPr>
        <p:grpSpPr>
          <a:xfrm>
            <a:off x="625211" y="3226239"/>
            <a:ext cx="723600" cy="727200"/>
            <a:chOff x="5486400" y="3012371"/>
            <a:chExt cx="720000" cy="723949"/>
          </a:xfrm>
        </p:grpSpPr>
        <p:grpSp>
          <p:nvGrpSpPr>
            <p:cNvPr id="51" name="그룹 1006"/>
            <p:cNvGrpSpPr/>
            <p:nvPr/>
          </p:nvGrpSpPr>
          <p:grpSpPr>
            <a:xfrm>
              <a:off x="5486400" y="3012371"/>
              <a:ext cx="720000" cy="720000"/>
              <a:chOff x="655932" y="3802221"/>
              <a:chExt cx="662163" cy="66216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7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55932" y="3802221"/>
                <a:ext cx="662163" cy="662163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C98D013F-9D2E-3545-7B7C-CB61999F9834}"/>
                </a:ext>
              </a:extLst>
            </p:cNvPr>
            <p:cNvSpPr/>
            <p:nvPr/>
          </p:nvSpPr>
          <p:spPr>
            <a:xfrm>
              <a:off x="5486400" y="3016320"/>
              <a:ext cx="720000" cy="720000"/>
            </a:xfrm>
            <a:prstGeom prst="ellipse">
              <a:avLst/>
            </a:prstGeom>
            <a:noFill/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52" name="그룹 54">
            <a:extLst>
              <a:ext uri="{FF2B5EF4-FFF2-40B4-BE49-F238E27FC236}">
                <a16:creationId xmlns="" xmlns:a16="http://schemas.microsoft.com/office/drawing/2014/main" id="{B0412AA9-A1E2-445E-8270-B45B02AFDDAB}"/>
              </a:ext>
            </a:extLst>
          </p:cNvPr>
          <p:cNvGrpSpPr/>
          <p:nvPr/>
        </p:nvGrpSpPr>
        <p:grpSpPr>
          <a:xfrm>
            <a:off x="627011" y="7174686"/>
            <a:ext cx="720000" cy="720000"/>
            <a:chOff x="5400097" y="6972300"/>
            <a:chExt cx="720000" cy="720000"/>
          </a:xfrm>
        </p:grpSpPr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A94E3100-01C3-BAA7-31F4-9E1B344ACF51}"/>
                </a:ext>
              </a:extLst>
            </p:cNvPr>
            <p:cNvSpPr/>
            <p:nvPr/>
          </p:nvSpPr>
          <p:spPr>
            <a:xfrm>
              <a:off x="5400097" y="69723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F3891D3E-65DB-343E-B516-D22077B38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28005" y="7060615"/>
              <a:ext cx="498943" cy="543369"/>
            </a:xfrm>
            <a:prstGeom prst="rect">
              <a:avLst/>
            </a:prstGeom>
          </p:spPr>
        </p:pic>
      </p:grpSp>
      <p:grpSp>
        <p:nvGrpSpPr>
          <p:cNvPr id="53" name="그룹 3">
            <a:extLst>
              <a:ext uri="{FF2B5EF4-FFF2-40B4-BE49-F238E27FC236}">
                <a16:creationId xmlns="" xmlns:a16="http://schemas.microsoft.com/office/drawing/2014/main" id="{7F10AAA4-D619-DA5D-7C0E-8BAB6BBA4A99}"/>
              </a:ext>
            </a:extLst>
          </p:cNvPr>
          <p:cNvGrpSpPr/>
          <p:nvPr/>
        </p:nvGrpSpPr>
        <p:grpSpPr>
          <a:xfrm>
            <a:off x="627011" y="4536086"/>
            <a:ext cx="720000" cy="720000"/>
            <a:chOff x="4050673" y="4229298"/>
            <a:chExt cx="720000" cy="720000"/>
          </a:xfrm>
        </p:grpSpPr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8764B271-678F-0B97-5A03-EC8BB1F1CCBD}"/>
                </a:ext>
              </a:extLst>
            </p:cNvPr>
            <p:cNvSpPr/>
            <p:nvPr/>
          </p:nvSpPr>
          <p:spPr>
            <a:xfrm>
              <a:off x="4050673" y="4229298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="" xmlns:a16="http://schemas.microsoft.com/office/drawing/2014/main" id="{E841F6FD-E8A2-8DBB-915E-415172E92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5888" y="4324134"/>
              <a:ext cx="489570" cy="489570"/>
            </a:xfrm>
            <a:prstGeom prst="rect">
              <a:avLst/>
            </a:prstGeom>
          </p:spPr>
        </p:pic>
      </p:grpSp>
      <p:grpSp>
        <p:nvGrpSpPr>
          <p:cNvPr id="55" name="그룹 961">
            <a:extLst>
              <a:ext uri="{FF2B5EF4-FFF2-40B4-BE49-F238E27FC236}">
                <a16:creationId xmlns="" xmlns:a16="http://schemas.microsoft.com/office/drawing/2014/main" id="{D124FC9C-7FDE-F620-BF7F-7DCF77EF1891}"/>
              </a:ext>
            </a:extLst>
          </p:cNvPr>
          <p:cNvGrpSpPr/>
          <p:nvPr/>
        </p:nvGrpSpPr>
        <p:grpSpPr>
          <a:xfrm>
            <a:off x="627011" y="8490066"/>
            <a:ext cx="720000" cy="720000"/>
            <a:chOff x="4504700" y="8329719"/>
            <a:chExt cx="720000" cy="720000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A1B9997D-75C9-0696-7CA3-91BA109CA34D}"/>
                </a:ext>
              </a:extLst>
            </p:cNvPr>
            <p:cNvSpPr/>
            <p:nvPr/>
          </p:nvSpPr>
          <p:spPr>
            <a:xfrm>
              <a:off x="4504700" y="8329719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6E30E225-B37B-618B-9557-935E696CA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31065" y="8450187"/>
              <a:ext cx="587410" cy="479063"/>
            </a:xfrm>
            <a:prstGeom prst="rect">
              <a:avLst/>
            </a:prstGeom>
          </p:spPr>
        </p:pic>
      </p:grp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7060C6-1F71-BBBE-9FD5-788C3B1DA5FC}"/>
              </a:ext>
            </a:extLst>
          </p:cNvPr>
          <p:cNvSpPr txBox="1"/>
          <p:nvPr/>
        </p:nvSpPr>
        <p:spPr>
          <a:xfrm>
            <a:off x="2700000" y="540000"/>
            <a:ext cx="7587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sz="3000" dirty="0">
                <a:latin typeface="굴림" panose="020B0600000101010101" pitchFamily="50" charset="-127"/>
                <a:ea typeface="굴림" panose="020B0600000101010101" pitchFamily="50" charset="-127"/>
              </a:rPr>
              <a:t>프로젝트 현황</a:t>
            </a:r>
            <a:r>
              <a:rPr lang="en-US" altLang="ko-KR" sz="3000" dirty="0">
                <a:latin typeface="굴림" panose="020B0600000101010101" pitchFamily="50" charset="-127"/>
                <a:ea typeface="굴림" panose="020B0600000101010101" pitchFamily="50" charset="-127"/>
              </a:rPr>
              <a:t> – (2) </a:t>
            </a:r>
            <a:r>
              <a:rPr lang="ko-KR" altLang="en-US" sz="3000" dirty="0">
                <a:latin typeface="굴림" panose="020B0600000101010101" pitchFamily="50" charset="-127"/>
                <a:ea typeface="굴림" panose="020B0600000101010101" pitchFamily="50" charset="-127"/>
              </a:rPr>
              <a:t>로그인 및 회원가입</a:t>
            </a:r>
            <a:endParaRPr lang="en-US" altLang="ko-KR" sz="3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="" xmlns:a16="http://schemas.microsoft.com/office/drawing/2014/main" id="{AB37EF9C-71C0-70A3-F724-6D6295FE27A9}"/>
              </a:ext>
            </a:extLst>
          </p:cNvPr>
          <p:cNvSpPr/>
          <p:nvPr/>
        </p:nvSpPr>
        <p:spPr>
          <a:xfrm>
            <a:off x="6784323" y="2644182"/>
            <a:ext cx="10659773" cy="5714028"/>
          </a:xfrm>
          <a:prstGeom prst="roundRect">
            <a:avLst>
              <a:gd name="adj" fmla="val 2822"/>
            </a:avLst>
          </a:prstGeom>
          <a:noFill/>
          <a:ln w="1270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C8B94FE4-4365-FEFF-3AB1-2E884B66A06A}"/>
              </a:ext>
            </a:extLst>
          </p:cNvPr>
          <p:cNvSpPr/>
          <p:nvPr/>
        </p:nvSpPr>
        <p:spPr>
          <a:xfrm>
            <a:off x="13147050" y="3717208"/>
            <a:ext cx="2597639" cy="354722"/>
          </a:xfrm>
          <a:prstGeom prst="roundRect">
            <a:avLst/>
          </a:prstGeom>
          <a:noFill/>
          <a:ln w="63500">
            <a:solidFill>
              <a:srgbClr val="FF81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="" xmlns:a16="http://schemas.microsoft.com/office/drawing/2014/main" id="{D848EAE1-9EF8-9AED-65C5-8159E3C4285F}"/>
              </a:ext>
            </a:extLst>
          </p:cNvPr>
          <p:cNvSpPr/>
          <p:nvPr/>
        </p:nvSpPr>
        <p:spPr>
          <a:xfrm>
            <a:off x="7695987" y="6120748"/>
            <a:ext cx="5563257" cy="491928"/>
          </a:xfrm>
          <a:prstGeom prst="roundRect">
            <a:avLst/>
          </a:prstGeom>
          <a:noFill/>
          <a:ln w="63500">
            <a:solidFill>
              <a:srgbClr val="FF81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="" xmlns:a16="http://schemas.microsoft.com/office/drawing/2014/main" id="{A77B9E23-72B6-7098-0F05-9735BD17528C}"/>
              </a:ext>
            </a:extLst>
          </p:cNvPr>
          <p:cNvSpPr/>
          <p:nvPr/>
        </p:nvSpPr>
        <p:spPr>
          <a:xfrm>
            <a:off x="11572892" y="2752060"/>
            <a:ext cx="5857854" cy="1225350"/>
          </a:xfrm>
          <a:prstGeom prst="round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 중복확인</a:t>
            </a: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비동기처리로 </a:t>
            </a:r>
            <a:r>
              <a:rPr lang="en-US" altLang="ko-KR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DB</a:t>
            </a:r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데이터와 비교하여 중복유무 즉시 반영</a:t>
            </a: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="" xmlns:a16="http://schemas.microsoft.com/office/drawing/2014/main" id="{57DF5ECD-6EA1-77CF-9FEA-D2748BCDF54C}"/>
              </a:ext>
            </a:extLst>
          </p:cNvPr>
          <p:cNvSpPr/>
          <p:nvPr/>
        </p:nvSpPr>
        <p:spPr>
          <a:xfrm>
            <a:off x="12430148" y="6418480"/>
            <a:ext cx="5183549" cy="1225350"/>
          </a:xfrm>
          <a:prstGeom prst="round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휴대폰번호</a:t>
            </a: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숫자 및 백스페이스바를 제외한 다른 문자 입력불가 </a:t>
            </a: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0" name="사각형: 둥근 모서리 114">
            <a:extLst>
              <a:ext uri="{FF2B5EF4-FFF2-40B4-BE49-F238E27FC236}">
                <a16:creationId xmlns="" xmlns:a16="http://schemas.microsoft.com/office/drawing/2014/main" id="{1AEB2073-D238-E27E-2189-BA9BA7F96885}"/>
              </a:ext>
            </a:extLst>
          </p:cNvPr>
          <p:cNvSpPr/>
          <p:nvPr/>
        </p:nvSpPr>
        <p:spPr>
          <a:xfrm>
            <a:off x="3500398" y="2804086"/>
            <a:ext cx="3143272" cy="1196405"/>
          </a:xfrm>
          <a:prstGeom prst="roundRect">
            <a:avLst/>
          </a:prstGeom>
          <a:noFill/>
          <a:ln w="63500">
            <a:solidFill>
              <a:srgbClr val="FF81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3" name="사각형: 둥근 모서리 120">
            <a:extLst>
              <a:ext uri="{FF2B5EF4-FFF2-40B4-BE49-F238E27FC236}">
                <a16:creationId xmlns="" xmlns:a16="http://schemas.microsoft.com/office/drawing/2014/main" id="{11AC37C1-D272-A3DE-F409-204A5894A6E0}"/>
              </a:ext>
            </a:extLst>
          </p:cNvPr>
          <p:cNvSpPr/>
          <p:nvPr/>
        </p:nvSpPr>
        <p:spPr>
          <a:xfrm>
            <a:off x="2797641" y="2275076"/>
            <a:ext cx="1930869" cy="1225350"/>
          </a:xfrm>
          <a:prstGeom prst="round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암호화</a:t>
            </a: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06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50" y="1357286"/>
            <a:ext cx="11787270" cy="842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512" y="5721852"/>
            <a:ext cx="1006999" cy="1006999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24F8F232-33E9-DBE9-99E7-32F394786B60}"/>
              </a:ext>
            </a:extLst>
          </p:cNvPr>
          <p:cNvGrpSpPr/>
          <p:nvPr/>
        </p:nvGrpSpPr>
        <p:grpSpPr>
          <a:xfrm>
            <a:off x="249440" y="2949765"/>
            <a:ext cx="2258470" cy="1266792"/>
            <a:chOff x="214665" y="1518039"/>
            <a:chExt cx="2258470" cy="1571737"/>
          </a:xfrm>
        </p:grpSpPr>
        <p:grpSp>
          <p:nvGrpSpPr>
            <p:cNvPr id="71" name="그룹 1003">
              <a:extLst>
                <a:ext uri="{FF2B5EF4-FFF2-40B4-BE49-F238E27FC236}">
                  <a16:creationId xmlns="" xmlns:a16="http://schemas.microsoft.com/office/drawing/2014/main" id="{E55076E4-8593-ECF4-D376-656F46584C4C}"/>
                </a:ext>
              </a:extLst>
            </p:cNvPr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73" name="Object 8">
                <a:extLst>
                  <a:ext uri="{FF2B5EF4-FFF2-40B4-BE49-F238E27FC236}">
                    <a16:creationId xmlns="" xmlns:a16="http://schemas.microsoft.com/office/drawing/2014/main" id="{C3278395-84DC-5DAC-75FD-440CD6521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72" name="Object 11">
              <a:extLst>
                <a:ext uri="{FF2B5EF4-FFF2-40B4-BE49-F238E27FC236}">
                  <a16:creationId xmlns="" xmlns:a16="http://schemas.microsoft.com/office/drawing/2014/main" id="{6FE4003D-686C-DAE2-E60F-91A99CAD0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085329B6-7F32-C123-C075-C78EF7F61922}"/>
              </a:ext>
            </a:extLst>
          </p:cNvPr>
          <p:cNvGrpSpPr/>
          <p:nvPr/>
        </p:nvGrpSpPr>
        <p:grpSpPr>
          <a:xfrm>
            <a:off x="249440" y="1633784"/>
            <a:ext cx="2258470" cy="1266792"/>
            <a:chOff x="214665" y="1518039"/>
            <a:chExt cx="2258470" cy="157173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DD6A0809-9551-C2D3-8787-F842D667A716}"/>
              </a:ext>
            </a:extLst>
          </p:cNvPr>
          <p:cNvGrpSpPr/>
          <p:nvPr/>
        </p:nvGrpSpPr>
        <p:grpSpPr>
          <a:xfrm>
            <a:off x="249440" y="6897708"/>
            <a:ext cx="2258470" cy="1266792"/>
            <a:chOff x="265987" y="1633784"/>
            <a:chExt cx="2258470" cy="1266792"/>
          </a:xfrm>
        </p:grpSpPr>
        <p:grpSp>
          <p:nvGrpSpPr>
            <p:cNvPr id="91" name="그룹 90">
              <a:extLst>
                <a:ext uri="{FF2B5EF4-FFF2-40B4-BE49-F238E27FC236}">
                  <a16:creationId xmlns="" xmlns:a16="http://schemas.microsoft.com/office/drawing/2014/main" id="{05EEB148-479D-8D50-50BD-AEB7E8D813BC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95" name="그룹 1003">
                <a:extLst>
                  <a:ext uri="{FF2B5EF4-FFF2-40B4-BE49-F238E27FC236}">
                    <a16:creationId xmlns="" xmlns:a16="http://schemas.microsoft.com/office/drawing/2014/main" id="{DD88300F-FF39-5F3B-3185-78E91A3F5F1C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97" name="Object 8">
                  <a:extLst>
                    <a:ext uri="{FF2B5EF4-FFF2-40B4-BE49-F238E27FC236}">
                      <a16:creationId xmlns="" xmlns:a16="http://schemas.microsoft.com/office/drawing/2014/main" id="{B9EE942D-11D8-D80C-CDAF-3716C19A12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96" name="Object 11">
                <a:extLst>
                  <a:ext uri="{FF2B5EF4-FFF2-40B4-BE49-F238E27FC236}">
                    <a16:creationId xmlns="" xmlns:a16="http://schemas.microsoft.com/office/drawing/2014/main" id="{1203C55D-4D18-0002-B938-CED1D8966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92" name="그룹 91">
              <a:extLst>
                <a:ext uri="{FF2B5EF4-FFF2-40B4-BE49-F238E27FC236}">
                  <a16:creationId xmlns="" xmlns:a16="http://schemas.microsoft.com/office/drawing/2014/main" id="{2FD18B24-14BD-F151-8522-B2CAA7AFF19E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93" name="타원 92">
                <a:extLst>
                  <a:ext uri="{FF2B5EF4-FFF2-40B4-BE49-F238E27FC236}">
                    <a16:creationId xmlns="" xmlns:a16="http://schemas.microsoft.com/office/drawing/2014/main" id="{B93940F3-40D6-8509-E843-7108DD981ECC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94" name="Object 12">
                <a:extLst>
                  <a:ext uri="{FF2B5EF4-FFF2-40B4-BE49-F238E27FC236}">
                    <a16:creationId xmlns="" xmlns:a16="http://schemas.microsoft.com/office/drawing/2014/main" id="{5A841BB6-3B6A-13BD-BAD5-F1AFF5532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8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5DBFF021-856E-0CFA-FA59-5C1401560AD0}"/>
              </a:ext>
            </a:extLst>
          </p:cNvPr>
          <p:cNvGrpSpPr/>
          <p:nvPr/>
        </p:nvGrpSpPr>
        <p:grpSpPr>
          <a:xfrm>
            <a:off x="249440" y="4265746"/>
            <a:ext cx="2258470" cy="1266792"/>
            <a:chOff x="265987" y="1633784"/>
            <a:chExt cx="2258470" cy="1266792"/>
          </a:xfrm>
        </p:grpSpPr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7CB89DB2-D9AF-A18F-EEF6-4B987ED8D48E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79" name="그룹 1003">
                <a:extLst>
                  <a:ext uri="{FF2B5EF4-FFF2-40B4-BE49-F238E27FC236}">
                    <a16:creationId xmlns="" xmlns:a16="http://schemas.microsoft.com/office/drawing/2014/main" id="{A89EE4FE-6DF3-1276-084C-416221A5CC2C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81" name="Object 8">
                  <a:extLst>
                    <a:ext uri="{FF2B5EF4-FFF2-40B4-BE49-F238E27FC236}">
                      <a16:creationId xmlns="" xmlns:a16="http://schemas.microsoft.com/office/drawing/2014/main" id="{D2FD5B73-FEFD-D0B6-56CB-42C62A5F4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80" name="Object 11">
                <a:extLst>
                  <a:ext uri="{FF2B5EF4-FFF2-40B4-BE49-F238E27FC236}">
                    <a16:creationId xmlns="" xmlns:a16="http://schemas.microsoft.com/office/drawing/2014/main" id="{924F7FFA-351B-E4F8-7A59-7CE1296ACF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08ADA1C8-A145-D230-45B9-52C465ADD0EF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77" name="타원 76">
                <a:extLst>
                  <a:ext uri="{FF2B5EF4-FFF2-40B4-BE49-F238E27FC236}">
                    <a16:creationId xmlns="" xmlns:a16="http://schemas.microsoft.com/office/drawing/2014/main" id="{E98865E4-31E5-5260-1653-1C2737C596B2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78" name="Object 12">
                <a:extLst>
                  <a:ext uri="{FF2B5EF4-FFF2-40B4-BE49-F238E27FC236}">
                    <a16:creationId xmlns="" xmlns:a16="http://schemas.microsoft.com/office/drawing/2014/main" id="{F953075B-1EC5-96A9-E035-FA404C2A0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8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91805227-00EB-865D-66AD-C59603D86781}"/>
              </a:ext>
            </a:extLst>
          </p:cNvPr>
          <p:cNvGrpSpPr/>
          <p:nvPr/>
        </p:nvGrpSpPr>
        <p:grpSpPr>
          <a:xfrm>
            <a:off x="249440" y="8213689"/>
            <a:ext cx="2258470" cy="1266792"/>
            <a:chOff x="265987" y="1633784"/>
            <a:chExt cx="2258470" cy="1266792"/>
          </a:xfrm>
        </p:grpSpPr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B91EE3A2-2934-8480-A16C-99B71B72F179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103" name="그룹 1003">
                <a:extLst>
                  <a:ext uri="{FF2B5EF4-FFF2-40B4-BE49-F238E27FC236}">
                    <a16:creationId xmlns="" xmlns:a16="http://schemas.microsoft.com/office/drawing/2014/main" id="{1E76178E-DADB-3508-D2D1-031720B3F84A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105" name="Object 8">
                  <a:extLst>
                    <a:ext uri="{FF2B5EF4-FFF2-40B4-BE49-F238E27FC236}">
                      <a16:creationId xmlns="" xmlns:a16="http://schemas.microsoft.com/office/drawing/2014/main" id="{D3FD6070-5BB2-0D62-2242-D2320362DB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104" name="Object 11">
                <a:extLst>
                  <a:ext uri="{FF2B5EF4-FFF2-40B4-BE49-F238E27FC236}">
                    <a16:creationId xmlns="" xmlns:a16="http://schemas.microsoft.com/office/drawing/2014/main" id="{F50C0861-A442-258C-9302-DBBEADBBC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100" name="그룹 99">
              <a:extLst>
                <a:ext uri="{FF2B5EF4-FFF2-40B4-BE49-F238E27FC236}">
                  <a16:creationId xmlns="" xmlns:a16="http://schemas.microsoft.com/office/drawing/2014/main" id="{A1D23004-EC7A-0B3E-CE34-AA4D9C0E020D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101" name="타원 100">
                <a:extLst>
                  <a:ext uri="{FF2B5EF4-FFF2-40B4-BE49-F238E27FC236}">
                    <a16:creationId xmlns="" xmlns:a16="http://schemas.microsoft.com/office/drawing/2014/main" id="{07553E53-382F-1752-8A24-661532BB5FDA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102" name="Object 12">
                <a:extLst>
                  <a:ext uri="{FF2B5EF4-FFF2-40B4-BE49-F238E27FC236}">
                    <a16:creationId xmlns="" xmlns:a16="http://schemas.microsoft.com/office/drawing/2014/main" id="{E43A979F-D1CF-3392-1D77-714AA62D5C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8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  <a:solidFill>
            <a:srgbClr val="66FFFF"/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10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  <a:grpFill/>
          </p:spPr>
        </p:pic>
      </p:grpSp>
      <p:grpSp>
        <p:nvGrpSpPr>
          <p:cNvPr id="1002" name="그룹 1002"/>
          <p:cNvGrpSpPr/>
          <p:nvPr/>
        </p:nvGrpSpPr>
        <p:grpSpPr>
          <a:xfrm>
            <a:off x="775186" y="602805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7548E384-198E-F3CC-024E-0525758AE028}"/>
              </a:ext>
            </a:extLst>
          </p:cNvPr>
          <p:cNvGrpSpPr/>
          <p:nvPr/>
        </p:nvGrpSpPr>
        <p:grpSpPr>
          <a:xfrm>
            <a:off x="630126" y="1910236"/>
            <a:ext cx="713773" cy="713888"/>
            <a:chOff x="2598479" y="877368"/>
            <a:chExt cx="713773" cy="713888"/>
          </a:xfrm>
        </p:grpSpPr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877DC774-D555-4671-545B-7541CB58917D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8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980" name="그룹 979">
            <a:extLst>
              <a:ext uri="{FF2B5EF4-FFF2-40B4-BE49-F238E27FC236}">
                <a16:creationId xmlns="" xmlns:a16="http://schemas.microsoft.com/office/drawing/2014/main" id="{D63FA840-CABB-C746-DC8E-DE5F0FA293A9}"/>
              </a:ext>
            </a:extLst>
          </p:cNvPr>
          <p:cNvGrpSpPr/>
          <p:nvPr/>
        </p:nvGrpSpPr>
        <p:grpSpPr>
          <a:xfrm>
            <a:off x="627011" y="1877578"/>
            <a:ext cx="720000" cy="720000"/>
            <a:chOff x="4711966" y="2079839"/>
            <a:chExt cx="720000" cy="720000"/>
          </a:xfrm>
        </p:grpSpPr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195ABF67-66D8-EF14-4891-883E58D79B25}"/>
                </a:ext>
              </a:extLst>
            </p:cNvPr>
            <p:cNvSpPr/>
            <p:nvPr/>
          </p:nvSpPr>
          <p:spPr>
            <a:xfrm>
              <a:off x="4711966" y="2079839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  <a:effectLst>
              <a:outerShdw blurRad="50800" dist="50800" dir="5400000" sx="2000" sy="2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62" name="Object 12">
              <a:extLst>
                <a:ext uri="{FF2B5EF4-FFF2-40B4-BE49-F238E27FC236}">
                  <a16:creationId xmlns="" xmlns:a16="http://schemas.microsoft.com/office/drawing/2014/main" id="{72F7EFCD-3132-3079-0741-B975DEC9F32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2" cstate="print">
              <a:biLevel thresh="25000"/>
            </a:blip>
            <a:stretch>
              <a:fillRect/>
            </a:stretch>
          </p:blipFill>
          <p:spPr>
            <a:xfrm>
              <a:off x="4720966" y="2093254"/>
              <a:ext cx="702000" cy="702000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A047EF07-4BD6-963A-FD60-68343A45DE92}"/>
              </a:ext>
            </a:extLst>
          </p:cNvPr>
          <p:cNvGrpSpPr/>
          <p:nvPr/>
        </p:nvGrpSpPr>
        <p:grpSpPr>
          <a:xfrm>
            <a:off x="249440" y="5581727"/>
            <a:ext cx="2258470" cy="1266792"/>
            <a:chOff x="214665" y="1518039"/>
            <a:chExt cx="2258470" cy="1571737"/>
          </a:xfrm>
        </p:grpSpPr>
        <p:grpSp>
          <p:nvGrpSpPr>
            <p:cNvPr id="87" name="그룹 1003">
              <a:extLst>
                <a:ext uri="{FF2B5EF4-FFF2-40B4-BE49-F238E27FC236}">
                  <a16:creationId xmlns="" xmlns:a16="http://schemas.microsoft.com/office/drawing/2014/main" id="{C19A4BAE-182C-DE07-3E1F-FAAC3FB87729}"/>
                </a:ext>
              </a:extLst>
            </p:cNvPr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89" name="Object 8">
                <a:extLst>
                  <a:ext uri="{FF2B5EF4-FFF2-40B4-BE49-F238E27FC236}">
                    <a16:creationId xmlns="" xmlns:a16="http://schemas.microsoft.com/office/drawing/2014/main" id="{7CA85E2C-6C66-A3A9-1872-4AFC5F11E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88" name="Object 11">
              <a:extLst>
                <a:ext uri="{FF2B5EF4-FFF2-40B4-BE49-F238E27FC236}">
                  <a16:creationId xmlns="" xmlns:a16="http://schemas.microsoft.com/office/drawing/2014/main" id="{1429CA85-341A-3A83-86F1-26A95A484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1582AF83-4A8E-A4C1-CC70-B178ABF13BD6}"/>
              </a:ext>
            </a:extLst>
          </p:cNvPr>
          <p:cNvGrpSpPr/>
          <p:nvPr/>
        </p:nvGrpSpPr>
        <p:grpSpPr>
          <a:xfrm>
            <a:off x="668014" y="5858179"/>
            <a:ext cx="713773" cy="713888"/>
            <a:chOff x="2598479" y="877368"/>
            <a:chExt cx="713773" cy="713888"/>
          </a:xfrm>
        </p:grpSpPr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EBFE4ABA-966E-C81D-7B61-00CBEDFDA633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86" name="Object 12">
              <a:extLst>
                <a:ext uri="{FF2B5EF4-FFF2-40B4-BE49-F238E27FC236}">
                  <a16:creationId xmlns="" xmlns:a16="http://schemas.microsoft.com/office/drawing/2014/main" id="{7D2916E9-DADC-F02B-1A78-34B9CEF1F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8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A8F347BA-3A38-7275-D221-1E22ECCB341B}"/>
              </a:ext>
            </a:extLst>
          </p:cNvPr>
          <p:cNvGrpSpPr/>
          <p:nvPr/>
        </p:nvGrpSpPr>
        <p:grpSpPr>
          <a:xfrm>
            <a:off x="627012" y="7168048"/>
            <a:ext cx="720000" cy="720000"/>
            <a:chOff x="5400097" y="7692299"/>
            <a:chExt cx="720000" cy="720000"/>
          </a:xfrm>
        </p:grpSpPr>
        <p:sp>
          <p:nvSpPr>
            <p:cNvPr id="112" name="타원 111">
              <a:extLst>
                <a:ext uri="{FF2B5EF4-FFF2-40B4-BE49-F238E27FC236}">
                  <a16:creationId xmlns="" xmlns:a16="http://schemas.microsoft.com/office/drawing/2014/main" id="{7DE1560F-83FF-BD98-CED9-62927BA2EFB7}"/>
                </a:ext>
              </a:extLst>
            </p:cNvPr>
            <p:cNvSpPr/>
            <p:nvPr/>
          </p:nvSpPr>
          <p:spPr>
            <a:xfrm>
              <a:off x="5400097" y="7692299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="" xmlns:a16="http://schemas.microsoft.com/office/drawing/2014/main" id="{B89C7370-5B09-00EE-396C-089F4F55DCF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26548" y="7780499"/>
              <a:ext cx="500400" cy="543600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176F425D-CAE9-A3D3-31F5-74029082187D}"/>
              </a:ext>
            </a:extLst>
          </p:cNvPr>
          <p:cNvGrpSpPr/>
          <p:nvPr/>
        </p:nvGrpSpPr>
        <p:grpSpPr>
          <a:xfrm>
            <a:off x="627012" y="4542198"/>
            <a:ext cx="720000" cy="720000"/>
            <a:chOff x="4048516" y="4949298"/>
            <a:chExt cx="720000" cy="720000"/>
          </a:xfrm>
        </p:grpSpPr>
        <p:sp>
          <p:nvSpPr>
            <p:cNvPr id="110" name="타원 109">
              <a:extLst>
                <a:ext uri="{FF2B5EF4-FFF2-40B4-BE49-F238E27FC236}">
                  <a16:creationId xmlns="" xmlns:a16="http://schemas.microsoft.com/office/drawing/2014/main" id="{11B13232-950C-B389-7257-0B7B049A5381}"/>
                </a:ext>
              </a:extLst>
            </p:cNvPr>
            <p:cNvSpPr/>
            <p:nvPr/>
          </p:nvSpPr>
          <p:spPr>
            <a:xfrm>
              <a:off x="4048516" y="4949298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496C4B64-042B-9D1E-F3BC-233E5BAFF0BF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5888" y="5044134"/>
              <a:ext cx="489600" cy="489600"/>
            </a:xfrm>
            <a:prstGeom prst="rect">
              <a:avLst/>
            </a:prstGeom>
          </p:spPr>
        </p:pic>
      </p:grpSp>
      <p:grpSp>
        <p:nvGrpSpPr>
          <p:cNvPr id="961" name="그룹 960">
            <a:extLst>
              <a:ext uri="{FF2B5EF4-FFF2-40B4-BE49-F238E27FC236}">
                <a16:creationId xmlns="" xmlns:a16="http://schemas.microsoft.com/office/drawing/2014/main" id="{450F59F3-66E3-83D6-3093-2E31FBCD54AC}"/>
              </a:ext>
            </a:extLst>
          </p:cNvPr>
          <p:cNvGrpSpPr/>
          <p:nvPr/>
        </p:nvGrpSpPr>
        <p:grpSpPr>
          <a:xfrm>
            <a:off x="627012" y="8490141"/>
            <a:ext cx="720000" cy="720000"/>
            <a:chOff x="4498475" y="9049718"/>
            <a:chExt cx="720000" cy="720000"/>
          </a:xfrm>
        </p:grpSpPr>
        <p:sp>
          <p:nvSpPr>
            <p:cNvPr id="111" name="타원 110">
              <a:extLst>
                <a:ext uri="{FF2B5EF4-FFF2-40B4-BE49-F238E27FC236}">
                  <a16:creationId xmlns="" xmlns:a16="http://schemas.microsoft.com/office/drawing/2014/main" id="{2E3F5813-CCDB-B02A-1D6A-7770A6AC2142}"/>
                </a:ext>
              </a:extLst>
            </p:cNvPr>
            <p:cNvSpPr/>
            <p:nvPr/>
          </p:nvSpPr>
          <p:spPr>
            <a:xfrm>
              <a:off x="4498475" y="9049718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60" name="그림 959">
              <a:extLst>
                <a:ext uri="{FF2B5EF4-FFF2-40B4-BE49-F238E27FC236}">
                  <a16:creationId xmlns="" xmlns:a16="http://schemas.microsoft.com/office/drawing/2014/main" id="{599EA672-8A07-622F-8B3E-B673B354A31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25163" y="9170187"/>
              <a:ext cx="586800" cy="4788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4CCC5433-7F71-30B2-310D-72F65277A216}"/>
              </a:ext>
            </a:extLst>
          </p:cNvPr>
          <p:cNvGrpSpPr/>
          <p:nvPr/>
        </p:nvGrpSpPr>
        <p:grpSpPr>
          <a:xfrm>
            <a:off x="668014" y="3226217"/>
            <a:ext cx="713773" cy="713888"/>
            <a:chOff x="2598479" y="877368"/>
            <a:chExt cx="713773" cy="713888"/>
          </a:xfrm>
        </p:grpSpPr>
        <p:sp>
          <p:nvSpPr>
            <p:cNvPr id="69" name="타원 68">
              <a:extLst>
                <a:ext uri="{FF2B5EF4-FFF2-40B4-BE49-F238E27FC236}">
                  <a16:creationId xmlns="" xmlns:a16="http://schemas.microsoft.com/office/drawing/2014/main" id="{ABE1613E-5B00-512A-3BEB-C2C58734197D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70" name="Object 12">
              <a:extLst>
                <a:ext uri="{FF2B5EF4-FFF2-40B4-BE49-F238E27FC236}">
                  <a16:creationId xmlns="" xmlns:a16="http://schemas.microsoft.com/office/drawing/2014/main" id="{04DBF307-8A3A-A75B-C6A4-4C027F8DD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8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971" name="그룹 970">
            <a:extLst>
              <a:ext uri="{FF2B5EF4-FFF2-40B4-BE49-F238E27FC236}">
                <a16:creationId xmlns="" xmlns:a16="http://schemas.microsoft.com/office/drawing/2014/main" id="{FDADA323-B704-81D9-8A0D-381F1B89B80F}"/>
              </a:ext>
            </a:extLst>
          </p:cNvPr>
          <p:cNvGrpSpPr/>
          <p:nvPr/>
        </p:nvGrpSpPr>
        <p:grpSpPr>
          <a:xfrm>
            <a:off x="607494" y="3200872"/>
            <a:ext cx="759037" cy="764577"/>
            <a:chOff x="5363027" y="3041523"/>
            <a:chExt cx="759037" cy="764577"/>
          </a:xfrm>
        </p:grpSpPr>
        <p:sp>
          <p:nvSpPr>
            <p:cNvPr id="113" name="타원 112">
              <a:extLst>
                <a:ext uri="{FF2B5EF4-FFF2-40B4-BE49-F238E27FC236}">
                  <a16:creationId xmlns="" xmlns:a16="http://schemas.microsoft.com/office/drawing/2014/main" id="{07401CB6-3108-014D-9493-3B79E45FA716}"/>
                </a:ext>
              </a:extLst>
            </p:cNvPr>
            <p:cNvSpPr/>
            <p:nvPr/>
          </p:nvSpPr>
          <p:spPr>
            <a:xfrm>
              <a:off x="5374499" y="3086100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70" name="그림 969">
              <a:extLst>
                <a:ext uri="{FF2B5EF4-FFF2-40B4-BE49-F238E27FC236}">
                  <a16:creationId xmlns="" xmlns:a16="http://schemas.microsoft.com/office/drawing/2014/main" id="{000A2A3F-1D38-8BB2-679E-29A415BCA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363027" y="3041523"/>
              <a:ext cx="759037" cy="759037"/>
            </a:xfrm>
            <a:prstGeom prst="rect">
              <a:avLst/>
            </a:prstGeom>
          </p:spPr>
        </p:pic>
      </p:grpSp>
      <p:grpSp>
        <p:nvGrpSpPr>
          <p:cNvPr id="977" name="그룹 976">
            <a:extLst>
              <a:ext uri="{FF2B5EF4-FFF2-40B4-BE49-F238E27FC236}">
                <a16:creationId xmlns="" xmlns:a16="http://schemas.microsoft.com/office/drawing/2014/main" id="{36A65D58-5F62-1613-48A5-B8D31B75A9F2}"/>
              </a:ext>
            </a:extLst>
          </p:cNvPr>
          <p:cNvGrpSpPr/>
          <p:nvPr/>
        </p:nvGrpSpPr>
        <p:grpSpPr>
          <a:xfrm>
            <a:off x="497868" y="5737552"/>
            <a:ext cx="978289" cy="975600"/>
            <a:chOff x="10591800" y="3893976"/>
            <a:chExt cx="978289" cy="975600"/>
          </a:xfrm>
        </p:grpSpPr>
        <p:sp>
          <p:nvSpPr>
            <p:cNvPr id="108" name="타원 107">
              <a:extLst>
                <a:ext uri="{FF2B5EF4-FFF2-40B4-BE49-F238E27FC236}">
                  <a16:creationId xmlns="" xmlns:a16="http://schemas.microsoft.com/office/drawing/2014/main" id="{CED31EF3-6493-1F4A-BC52-8B3899C48139}"/>
                </a:ext>
              </a:extLst>
            </p:cNvPr>
            <p:cNvSpPr/>
            <p:nvPr/>
          </p:nvSpPr>
          <p:spPr>
            <a:xfrm>
              <a:off x="10735298" y="4023925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74" name="그림 973">
              <a:extLst>
                <a:ext uri="{FF2B5EF4-FFF2-40B4-BE49-F238E27FC236}">
                  <a16:creationId xmlns="" xmlns:a16="http://schemas.microsoft.com/office/drawing/2014/main" id="{557E2618-A2A8-7D00-A9C4-D5B33B20D11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91800" y="3893976"/>
              <a:ext cx="978289" cy="975600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="" xmlns:a16="http://schemas.microsoft.com/office/drawing/2014/main" id="{76A28E67-D02B-C0CC-BE90-D4C1815E584A}"/>
                </a:ext>
              </a:extLst>
            </p:cNvPr>
            <p:cNvSpPr/>
            <p:nvPr/>
          </p:nvSpPr>
          <p:spPr>
            <a:xfrm>
              <a:off x="10746599" y="4041925"/>
              <a:ext cx="684000" cy="684000"/>
            </a:xfrm>
            <a:prstGeom prst="ellipse">
              <a:avLst/>
            </a:prstGeom>
            <a:noFill/>
            <a:ln w="63500"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77308E78-D5F7-8850-95A7-497E5A654027}"/>
              </a:ext>
            </a:extLst>
          </p:cNvPr>
          <p:cNvGrpSpPr/>
          <p:nvPr/>
        </p:nvGrpSpPr>
        <p:grpSpPr>
          <a:xfrm>
            <a:off x="625211" y="3226239"/>
            <a:ext cx="723600" cy="727200"/>
            <a:chOff x="5486400" y="3012371"/>
            <a:chExt cx="720000" cy="72394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486400" y="3012371"/>
              <a:ext cx="720000" cy="720000"/>
              <a:chOff x="655932" y="3802221"/>
              <a:chExt cx="662163" cy="66216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55932" y="3802221"/>
                <a:ext cx="662163" cy="662163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C98D013F-9D2E-3545-7B7C-CB61999F9834}"/>
                </a:ext>
              </a:extLst>
            </p:cNvPr>
            <p:cNvSpPr/>
            <p:nvPr/>
          </p:nvSpPr>
          <p:spPr>
            <a:xfrm>
              <a:off x="5486400" y="3016320"/>
              <a:ext cx="720000" cy="720000"/>
            </a:xfrm>
            <a:prstGeom prst="ellipse">
              <a:avLst/>
            </a:prstGeom>
            <a:noFill/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B0412AA9-A1E2-445E-8270-B45B02AFDDAB}"/>
              </a:ext>
            </a:extLst>
          </p:cNvPr>
          <p:cNvGrpSpPr/>
          <p:nvPr/>
        </p:nvGrpSpPr>
        <p:grpSpPr>
          <a:xfrm>
            <a:off x="627011" y="7174686"/>
            <a:ext cx="720000" cy="720000"/>
            <a:chOff x="5400097" y="6972300"/>
            <a:chExt cx="720000" cy="720000"/>
          </a:xfrm>
        </p:grpSpPr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A94E3100-01C3-BAA7-31F4-9E1B344ACF51}"/>
                </a:ext>
              </a:extLst>
            </p:cNvPr>
            <p:cNvSpPr/>
            <p:nvPr/>
          </p:nvSpPr>
          <p:spPr>
            <a:xfrm>
              <a:off x="5400097" y="69723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F3891D3E-65DB-343E-B516-D22077B38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28005" y="7060615"/>
              <a:ext cx="498943" cy="543369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7F10AAA4-D619-DA5D-7C0E-8BAB6BBA4A99}"/>
              </a:ext>
            </a:extLst>
          </p:cNvPr>
          <p:cNvGrpSpPr/>
          <p:nvPr/>
        </p:nvGrpSpPr>
        <p:grpSpPr>
          <a:xfrm>
            <a:off x="627011" y="4536086"/>
            <a:ext cx="720000" cy="720000"/>
            <a:chOff x="4050673" y="4229298"/>
            <a:chExt cx="720000" cy="720000"/>
          </a:xfrm>
        </p:grpSpPr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8764B271-678F-0B97-5A03-EC8BB1F1CCBD}"/>
                </a:ext>
              </a:extLst>
            </p:cNvPr>
            <p:cNvSpPr/>
            <p:nvPr/>
          </p:nvSpPr>
          <p:spPr>
            <a:xfrm>
              <a:off x="4050673" y="4229298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="" xmlns:a16="http://schemas.microsoft.com/office/drawing/2014/main" id="{E841F6FD-E8A2-8DBB-915E-415172E92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5888" y="4324134"/>
              <a:ext cx="489570" cy="489570"/>
            </a:xfrm>
            <a:prstGeom prst="rect">
              <a:avLst/>
            </a:prstGeom>
          </p:spPr>
        </p:pic>
      </p:grpSp>
      <p:grpSp>
        <p:nvGrpSpPr>
          <p:cNvPr id="962" name="그룹 961">
            <a:extLst>
              <a:ext uri="{FF2B5EF4-FFF2-40B4-BE49-F238E27FC236}">
                <a16:creationId xmlns="" xmlns:a16="http://schemas.microsoft.com/office/drawing/2014/main" id="{D124FC9C-7FDE-F620-BF7F-7DCF77EF1891}"/>
              </a:ext>
            </a:extLst>
          </p:cNvPr>
          <p:cNvGrpSpPr/>
          <p:nvPr/>
        </p:nvGrpSpPr>
        <p:grpSpPr>
          <a:xfrm>
            <a:off x="627011" y="8490066"/>
            <a:ext cx="720000" cy="720000"/>
            <a:chOff x="4504700" y="8329719"/>
            <a:chExt cx="720000" cy="720000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A1B9997D-75C9-0696-7CA3-91BA109CA34D}"/>
                </a:ext>
              </a:extLst>
            </p:cNvPr>
            <p:cNvSpPr/>
            <p:nvPr/>
          </p:nvSpPr>
          <p:spPr>
            <a:xfrm>
              <a:off x="4504700" y="8329719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6E30E225-B37B-618B-9557-935E696CA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31065" y="8450187"/>
              <a:ext cx="587410" cy="479063"/>
            </a:xfrm>
            <a:prstGeom prst="rect">
              <a:avLst/>
            </a:prstGeom>
          </p:spPr>
        </p:pic>
      </p:grp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7060C6-1F71-BBBE-9FD5-788C3B1DA5FC}"/>
              </a:ext>
            </a:extLst>
          </p:cNvPr>
          <p:cNvSpPr txBox="1"/>
          <p:nvPr/>
        </p:nvSpPr>
        <p:spPr>
          <a:xfrm>
            <a:off x="2700000" y="540000"/>
            <a:ext cx="652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sz="3000" dirty="0">
                <a:latin typeface="굴림" panose="020B0600000101010101" pitchFamily="50" charset="-127"/>
                <a:ea typeface="굴림" panose="020B0600000101010101" pitchFamily="50" charset="-127"/>
              </a:rPr>
              <a:t>프로젝트 현황</a:t>
            </a:r>
            <a:r>
              <a:rPr lang="en-US" altLang="ko-KR" sz="3000" dirty="0">
                <a:latin typeface="굴림" panose="020B0600000101010101" pitchFamily="50" charset="-127"/>
                <a:ea typeface="굴림" panose="020B0600000101010101" pitchFamily="50" charset="-127"/>
              </a:rPr>
              <a:t> – (3) </a:t>
            </a:r>
            <a:r>
              <a:rPr lang="ko-KR" altLang="en-US" sz="3000" dirty="0">
                <a:latin typeface="굴림" panose="020B0600000101010101" pitchFamily="50" charset="-127"/>
                <a:ea typeface="굴림" panose="020B0600000101010101" pitchFamily="50" charset="-127"/>
              </a:rPr>
              <a:t>마이페이지</a:t>
            </a:r>
            <a:endParaRPr lang="en-US" altLang="ko-KR" sz="3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="" xmlns:a16="http://schemas.microsoft.com/office/drawing/2014/main" id="{4A760B7B-2E38-EBA4-4D76-11FFDDBBFE52}"/>
              </a:ext>
            </a:extLst>
          </p:cNvPr>
          <p:cNvSpPr/>
          <p:nvPr/>
        </p:nvSpPr>
        <p:spPr>
          <a:xfrm>
            <a:off x="3733800" y="1261727"/>
            <a:ext cx="11880001" cy="8640000"/>
          </a:xfrm>
          <a:prstGeom prst="roundRect">
            <a:avLst>
              <a:gd name="adj" fmla="val 2822"/>
            </a:avLst>
          </a:prstGeom>
          <a:noFill/>
          <a:ln w="127000">
            <a:solidFill>
              <a:srgbClr val="71A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="" xmlns:a16="http://schemas.microsoft.com/office/drawing/2014/main" id="{C89E8195-E9DD-D43F-86B9-1D869A50BC75}"/>
              </a:ext>
            </a:extLst>
          </p:cNvPr>
          <p:cNvSpPr/>
          <p:nvPr/>
        </p:nvSpPr>
        <p:spPr>
          <a:xfrm>
            <a:off x="7072298" y="1214410"/>
            <a:ext cx="5183549" cy="1225350"/>
          </a:xfrm>
          <a:prstGeom prst="round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회원정보수정</a:t>
            </a: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 err="1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클릭시</a:t>
            </a:r>
            <a:r>
              <a:rPr lang="ko-KR" altLang="en-US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회원가입시 입력했던 정보들 수정 가능</a:t>
            </a: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="" xmlns:a16="http://schemas.microsoft.com/office/drawing/2014/main" id="{168B3A81-15F3-5618-4801-7234D5B1E1AC}"/>
              </a:ext>
            </a:extLst>
          </p:cNvPr>
          <p:cNvSpPr/>
          <p:nvPr/>
        </p:nvSpPr>
        <p:spPr>
          <a:xfrm>
            <a:off x="3852265" y="1361858"/>
            <a:ext cx="3148595" cy="354722"/>
          </a:xfrm>
          <a:prstGeom prst="roundRect">
            <a:avLst/>
          </a:prstGeom>
          <a:noFill/>
          <a:ln w="63500">
            <a:solidFill>
              <a:srgbClr val="FF81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4" name="사각형: 둥근 모서리 108">
            <a:extLst>
              <a:ext uri="{FF2B5EF4-FFF2-40B4-BE49-F238E27FC236}">
                <a16:creationId xmlns="" xmlns:a16="http://schemas.microsoft.com/office/drawing/2014/main" id="{168B3A81-15F3-5618-4801-7234D5B1E1AC}"/>
              </a:ext>
            </a:extLst>
          </p:cNvPr>
          <p:cNvSpPr/>
          <p:nvPr/>
        </p:nvSpPr>
        <p:spPr>
          <a:xfrm>
            <a:off x="7572364" y="3000360"/>
            <a:ext cx="4071966" cy="1000132"/>
          </a:xfrm>
          <a:prstGeom prst="roundRect">
            <a:avLst/>
          </a:prstGeom>
          <a:noFill/>
          <a:ln w="63500">
            <a:solidFill>
              <a:srgbClr val="FF81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5" name="사각형: 둥근 모서리 108">
            <a:extLst>
              <a:ext uri="{FF2B5EF4-FFF2-40B4-BE49-F238E27FC236}">
                <a16:creationId xmlns="" xmlns:a16="http://schemas.microsoft.com/office/drawing/2014/main" id="{168B3A81-15F3-5618-4801-7234D5B1E1AC}"/>
              </a:ext>
            </a:extLst>
          </p:cNvPr>
          <p:cNvSpPr/>
          <p:nvPr/>
        </p:nvSpPr>
        <p:spPr>
          <a:xfrm>
            <a:off x="4214778" y="6500822"/>
            <a:ext cx="10930014" cy="928694"/>
          </a:xfrm>
          <a:prstGeom prst="roundRect">
            <a:avLst/>
          </a:prstGeom>
          <a:noFill/>
          <a:ln w="63500">
            <a:solidFill>
              <a:srgbClr val="FF81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6" name="사각형: 둥근 모서리 106">
            <a:extLst>
              <a:ext uri="{FF2B5EF4-FFF2-40B4-BE49-F238E27FC236}">
                <a16:creationId xmlns="" xmlns:a16="http://schemas.microsoft.com/office/drawing/2014/main" id="{C89E8195-E9DD-D43F-86B9-1D869A50BC75}"/>
              </a:ext>
            </a:extLst>
          </p:cNvPr>
          <p:cNvSpPr/>
          <p:nvPr/>
        </p:nvSpPr>
        <p:spPr>
          <a:xfrm>
            <a:off x="10929950" y="5072062"/>
            <a:ext cx="5183549" cy="1225350"/>
          </a:xfrm>
          <a:prstGeom prst="round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 sz="1600" dirty="0" smtClean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최근 주문 목록 확인</a:t>
            </a: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8" name="사각형: 둥근 모서리 106">
            <a:extLst>
              <a:ext uri="{FF2B5EF4-FFF2-40B4-BE49-F238E27FC236}">
                <a16:creationId xmlns="" xmlns:a16="http://schemas.microsoft.com/office/drawing/2014/main" id="{C89E8195-E9DD-D43F-86B9-1D869A50BC75}"/>
              </a:ext>
            </a:extLst>
          </p:cNvPr>
          <p:cNvSpPr/>
          <p:nvPr/>
        </p:nvSpPr>
        <p:spPr>
          <a:xfrm>
            <a:off x="11715768" y="2928922"/>
            <a:ext cx="5183549" cy="1225350"/>
          </a:xfrm>
          <a:prstGeom prst="round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1600" dirty="0" smtClean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최근 주문에 대한 상태 요약</a:t>
            </a:r>
            <a:endParaRPr lang="en-US" altLang="ko-KR" sz="16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27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15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512" y="5721852"/>
            <a:ext cx="1006999" cy="1006999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24F8F232-33E9-DBE9-99E7-32F394786B60}"/>
              </a:ext>
            </a:extLst>
          </p:cNvPr>
          <p:cNvGrpSpPr/>
          <p:nvPr/>
        </p:nvGrpSpPr>
        <p:grpSpPr>
          <a:xfrm>
            <a:off x="249440" y="2949765"/>
            <a:ext cx="2258470" cy="1266792"/>
            <a:chOff x="214665" y="1518039"/>
            <a:chExt cx="2258470" cy="1571737"/>
          </a:xfrm>
        </p:grpSpPr>
        <p:grpSp>
          <p:nvGrpSpPr>
            <p:cNvPr id="71" name="그룹 1003">
              <a:extLst>
                <a:ext uri="{FF2B5EF4-FFF2-40B4-BE49-F238E27FC236}">
                  <a16:creationId xmlns="" xmlns:a16="http://schemas.microsoft.com/office/drawing/2014/main" id="{E55076E4-8593-ECF4-D376-656F46584C4C}"/>
                </a:ext>
              </a:extLst>
            </p:cNvPr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73" name="Object 8">
                <a:extLst>
                  <a:ext uri="{FF2B5EF4-FFF2-40B4-BE49-F238E27FC236}">
                    <a16:creationId xmlns="" xmlns:a16="http://schemas.microsoft.com/office/drawing/2014/main" id="{C3278395-84DC-5DAC-75FD-440CD6521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72" name="Object 11">
              <a:extLst>
                <a:ext uri="{FF2B5EF4-FFF2-40B4-BE49-F238E27FC236}">
                  <a16:creationId xmlns="" xmlns:a16="http://schemas.microsoft.com/office/drawing/2014/main" id="{6FE4003D-686C-DAE2-E60F-91A99CAD0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085329B6-7F32-C123-C075-C78EF7F61922}"/>
              </a:ext>
            </a:extLst>
          </p:cNvPr>
          <p:cNvGrpSpPr/>
          <p:nvPr/>
        </p:nvGrpSpPr>
        <p:grpSpPr>
          <a:xfrm>
            <a:off x="249440" y="1633784"/>
            <a:ext cx="2258470" cy="1266792"/>
            <a:chOff x="214665" y="1518039"/>
            <a:chExt cx="2258470" cy="157173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DD6A0809-9551-C2D3-8787-F842D667A716}"/>
              </a:ext>
            </a:extLst>
          </p:cNvPr>
          <p:cNvGrpSpPr/>
          <p:nvPr/>
        </p:nvGrpSpPr>
        <p:grpSpPr>
          <a:xfrm>
            <a:off x="249440" y="6897708"/>
            <a:ext cx="2258470" cy="1266792"/>
            <a:chOff x="265987" y="1633784"/>
            <a:chExt cx="2258470" cy="1266792"/>
          </a:xfrm>
        </p:grpSpPr>
        <p:grpSp>
          <p:nvGrpSpPr>
            <p:cNvPr id="91" name="그룹 90">
              <a:extLst>
                <a:ext uri="{FF2B5EF4-FFF2-40B4-BE49-F238E27FC236}">
                  <a16:creationId xmlns="" xmlns:a16="http://schemas.microsoft.com/office/drawing/2014/main" id="{05EEB148-479D-8D50-50BD-AEB7E8D813BC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95" name="그룹 1003">
                <a:extLst>
                  <a:ext uri="{FF2B5EF4-FFF2-40B4-BE49-F238E27FC236}">
                    <a16:creationId xmlns="" xmlns:a16="http://schemas.microsoft.com/office/drawing/2014/main" id="{DD88300F-FF39-5F3B-3185-78E91A3F5F1C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97" name="Object 8">
                  <a:extLst>
                    <a:ext uri="{FF2B5EF4-FFF2-40B4-BE49-F238E27FC236}">
                      <a16:creationId xmlns="" xmlns:a16="http://schemas.microsoft.com/office/drawing/2014/main" id="{B9EE942D-11D8-D80C-CDAF-3716C19A12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96" name="Object 11">
                <a:extLst>
                  <a:ext uri="{FF2B5EF4-FFF2-40B4-BE49-F238E27FC236}">
                    <a16:creationId xmlns="" xmlns:a16="http://schemas.microsoft.com/office/drawing/2014/main" id="{1203C55D-4D18-0002-B938-CED1D8966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92" name="그룹 91">
              <a:extLst>
                <a:ext uri="{FF2B5EF4-FFF2-40B4-BE49-F238E27FC236}">
                  <a16:creationId xmlns="" xmlns:a16="http://schemas.microsoft.com/office/drawing/2014/main" id="{2FD18B24-14BD-F151-8522-B2CAA7AFF19E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93" name="타원 92">
                <a:extLst>
                  <a:ext uri="{FF2B5EF4-FFF2-40B4-BE49-F238E27FC236}">
                    <a16:creationId xmlns="" xmlns:a16="http://schemas.microsoft.com/office/drawing/2014/main" id="{B93940F3-40D6-8509-E843-7108DD981ECC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94" name="Object 12">
                <a:extLst>
                  <a:ext uri="{FF2B5EF4-FFF2-40B4-BE49-F238E27FC236}">
                    <a16:creationId xmlns="" xmlns:a16="http://schemas.microsoft.com/office/drawing/2014/main" id="{5A841BB6-3B6A-13BD-BAD5-F1AFF5532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5DBFF021-856E-0CFA-FA59-5C1401560AD0}"/>
              </a:ext>
            </a:extLst>
          </p:cNvPr>
          <p:cNvGrpSpPr/>
          <p:nvPr/>
        </p:nvGrpSpPr>
        <p:grpSpPr>
          <a:xfrm>
            <a:off x="249440" y="4265746"/>
            <a:ext cx="2258470" cy="1266792"/>
            <a:chOff x="265987" y="1633784"/>
            <a:chExt cx="2258470" cy="1266792"/>
          </a:xfrm>
        </p:grpSpPr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7CB89DB2-D9AF-A18F-EEF6-4B987ED8D48E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79" name="그룹 1003">
                <a:extLst>
                  <a:ext uri="{FF2B5EF4-FFF2-40B4-BE49-F238E27FC236}">
                    <a16:creationId xmlns="" xmlns:a16="http://schemas.microsoft.com/office/drawing/2014/main" id="{A89EE4FE-6DF3-1276-084C-416221A5CC2C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81" name="Object 8">
                  <a:extLst>
                    <a:ext uri="{FF2B5EF4-FFF2-40B4-BE49-F238E27FC236}">
                      <a16:creationId xmlns="" xmlns:a16="http://schemas.microsoft.com/office/drawing/2014/main" id="{D2FD5B73-FEFD-D0B6-56CB-42C62A5F4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80" name="Object 11">
                <a:extLst>
                  <a:ext uri="{FF2B5EF4-FFF2-40B4-BE49-F238E27FC236}">
                    <a16:creationId xmlns="" xmlns:a16="http://schemas.microsoft.com/office/drawing/2014/main" id="{924F7FFA-351B-E4F8-7A59-7CE1296ACF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08ADA1C8-A145-D230-45B9-52C465ADD0EF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77" name="타원 76">
                <a:extLst>
                  <a:ext uri="{FF2B5EF4-FFF2-40B4-BE49-F238E27FC236}">
                    <a16:creationId xmlns="" xmlns:a16="http://schemas.microsoft.com/office/drawing/2014/main" id="{E98865E4-31E5-5260-1653-1C2737C596B2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78" name="Object 12">
                <a:extLst>
                  <a:ext uri="{FF2B5EF4-FFF2-40B4-BE49-F238E27FC236}">
                    <a16:creationId xmlns="" xmlns:a16="http://schemas.microsoft.com/office/drawing/2014/main" id="{F953075B-1EC5-96A9-E035-FA404C2A0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91805227-00EB-865D-66AD-C59603D86781}"/>
              </a:ext>
            </a:extLst>
          </p:cNvPr>
          <p:cNvGrpSpPr/>
          <p:nvPr/>
        </p:nvGrpSpPr>
        <p:grpSpPr>
          <a:xfrm>
            <a:off x="249440" y="8213689"/>
            <a:ext cx="2258470" cy="1266792"/>
            <a:chOff x="265987" y="1633784"/>
            <a:chExt cx="2258470" cy="1266792"/>
          </a:xfrm>
        </p:grpSpPr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B91EE3A2-2934-8480-A16C-99B71B72F179}"/>
                </a:ext>
              </a:extLst>
            </p:cNvPr>
            <p:cNvGrpSpPr/>
            <p:nvPr/>
          </p:nvGrpSpPr>
          <p:grpSpPr>
            <a:xfrm>
              <a:off x="265987" y="1633784"/>
              <a:ext cx="2258470" cy="1266792"/>
              <a:chOff x="214665" y="1518039"/>
              <a:chExt cx="2258470" cy="1571737"/>
            </a:xfrm>
          </p:grpSpPr>
          <p:grpSp>
            <p:nvGrpSpPr>
              <p:cNvPr id="103" name="그룹 1003">
                <a:extLst>
                  <a:ext uri="{FF2B5EF4-FFF2-40B4-BE49-F238E27FC236}">
                    <a16:creationId xmlns="" xmlns:a16="http://schemas.microsoft.com/office/drawing/2014/main" id="{1E76178E-DADB-3508-D2D1-031720B3F84A}"/>
                  </a:ext>
                </a:extLst>
              </p:cNvPr>
              <p:cNvGrpSpPr/>
              <p:nvPr/>
            </p:nvGrpSpPr>
            <p:grpSpPr>
              <a:xfrm>
                <a:off x="214665" y="1518039"/>
                <a:ext cx="2258470" cy="1498282"/>
                <a:chOff x="157115" y="1687865"/>
                <a:chExt cx="2258470" cy="1498282"/>
              </a:xfrm>
            </p:grpSpPr>
            <p:pic>
              <p:nvPicPr>
                <p:cNvPr id="105" name="Object 8">
                  <a:extLst>
                    <a:ext uri="{FF2B5EF4-FFF2-40B4-BE49-F238E27FC236}">
                      <a16:creationId xmlns="" xmlns:a16="http://schemas.microsoft.com/office/drawing/2014/main" id="{D3FD6070-5BB2-0D62-2242-D2320362DB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7115" y="1687865"/>
                  <a:ext cx="2258470" cy="1498282"/>
                </a:xfrm>
                <a:prstGeom prst="rect">
                  <a:avLst/>
                </a:prstGeom>
              </p:spPr>
            </p:pic>
          </p:grpSp>
          <p:pic>
            <p:nvPicPr>
              <p:cNvPr id="104" name="Object 11">
                <a:extLst>
                  <a:ext uri="{FF2B5EF4-FFF2-40B4-BE49-F238E27FC236}">
                    <a16:creationId xmlns="" xmlns:a16="http://schemas.microsoft.com/office/drawing/2014/main" id="{F50C0861-A442-258C-9302-DBBEADBBC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9498" y="1662000"/>
                <a:ext cx="1427546" cy="1427776"/>
              </a:xfrm>
              <a:prstGeom prst="rect">
                <a:avLst/>
              </a:prstGeom>
            </p:spPr>
          </p:pic>
        </p:grpSp>
        <p:grpSp>
          <p:nvGrpSpPr>
            <p:cNvPr id="100" name="그룹 99">
              <a:extLst>
                <a:ext uri="{FF2B5EF4-FFF2-40B4-BE49-F238E27FC236}">
                  <a16:creationId xmlns="" xmlns:a16="http://schemas.microsoft.com/office/drawing/2014/main" id="{A1D23004-EC7A-0B3E-CE34-AA4D9C0E020D}"/>
                </a:ext>
              </a:extLst>
            </p:cNvPr>
            <p:cNvGrpSpPr/>
            <p:nvPr/>
          </p:nvGrpSpPr>
          <p:grpSpPr>
            <a:xfrm>
              <a:off x="684561" y="1910236"/>
              <a:ext cx="713773" cy="713888"/>
              <a:chOff x="2598479" y="877368"/>
              <a:chExt cx="713773" cy="713888"/>
            </a:xfrm>
          </p:grpSpPr>
          <p:sp>
            <p:nvSpPr>
              <p:cNvPr id="101" name="타원 100">
                <a:extLst>
                  <a:ext uri="{FF2B5EF4-FFF2-40B4-BE49-F238E27FC236}">
                    <a16:creationId xmlns="" xmlns:a16="http://schemas.microsoft.com/office/drawing/2014/main" id="{07553E53-382F-1752-8A24-661532BB5FDA}"/>
                  </a:ext>
                </a:extLst>
              </p:cNvPr>
              <p:cNvSpPr/>
              <p:nvPr/>
            </p:nvSpPr>
            <p:spPr>
              <a:xfrm>
                <a:off x="2701424" y="984371"/>
                <a:ext cx="507884" cy="499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102" name="Object 12">
                <a:extLst>
                  <a:ext uri="{FF2B5EF4-FFF2-40B4-BE49-F238E27FC236}">
                    <a16:creationId xmlns="" xmlns:a16="http://schemas.microsoft.com/office/drawing/2014/main" id="{E43A979F-D1CF-3392-1D77-714AA62D5C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saturation sat="9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8479" y="877368"/>
                <a:ext cx="713773" cy="713888"/>
              </a:xfrm>
              <a:prstGeom prst="rect">
                <a:avLst/>
              </a:prstGeom>
            </p:spPr>
          </p:pic>
        </p:grpSp>
      </p:grpSp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  <a:solidFill>
            <a:srgbClr val="66FFFF"/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9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  <a:grpFill/>
          </p:spPr>
        </p:pic>
      </p:grpSp>
      <p:grpSp>
        <p:nvGrpSpPr>
          <p:cNvPr id="1002" name="그룹 1002"/>
          <p:cNvGrpSpPr/>
          <p:nvPr/>
        </p:nvGrpSpPr>
        <p:grpSpPr>
          <a:xfrm>
            <a:off x="775186" y="602805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7548E384-198E-F3CC-024E-0525758AE028}"/>
              </a:ext>
            </a:extLst>
          </p:cNvPr>
          <p:cNvGrpSpPr/>
          <p:nvPr/>
        </p:nvGrpSpPr>
        <p:grpSpPr>
          <a:xfrm>
            <a:off x="630126" y="1910236"/>
            <a:ext cx="713773" cy="713888"/>
            <a:chOff x="2598479" y="877368"/>
            <a:chExt cx="713773" cy="713888"/>
          </a:xfrm>
        </p:grpSpPr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877DC774-D555-4671-545B-7541CB58917D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980" name="그룹 979">
            <a:extLst>
              <a:ext uri="{FF2B5EF4-FFF2-40B4-BE49-F238E27FC236}">
                <a16:creationId xmlns="" xmlns:a16="http://schemas.microsoft.com/office/drawing/2014/main" id="{D63FA840-CABB-C746-DC8E-DE5F0FA293A9}"/>
              </a:ext>
            </a:extLst>
          </p:cNvPr>
          <p:cNvGrpSpPr/>
          <p:nvPr/>
        </p:nvGrpSpPr>
        <p:grpSpPr>
          <a:xfrm>
            <a:off x="627011" y="1877578"/>
            <a:ext cx="720000" cy="720000"/>
            <a:chOff x="4711966" y="2079839"/>
            <a:chExt cx="720000" cy="720000"/>
          </a:xfrm>
        </p:grpSpPr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195ABF67-66D8-EF14-4891-883E58D79B25}"/>
                </a:ext>
              </a:extLst>
            </p:cNvPr>
            <p:cNvSpPr/>
            <p:nvPr/>
          </p:nvSpPr>
          <p:spPr>
            <a:xfrm>
              <a:off x="4711966" y="2079839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  <a:effectLst>
              <a:outerShdw blurRad="50800" dist="50800" dir="5400000" sx="2000" sy="2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62" name="Object 12">
              <a:extLst>
                <a:ext uri="{FF2B5EF4-FFF2-40B4-BE49-F238E27FC236}">
                  <a16:creationId xmlns="" xmlns:a16="http://schemas.microsoft.com/office/drawing/2014/main" id="{72F7EFCD-3132-3079-0741-B975DEC9F32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1" cstate="print">
              <a:biLevel thresh="25000"/>
            </a:blip>
            <a:stretch>
              <a:fillRect/>
            </a:stretch>
          </p:blipFill>
          <p:spPr>
            <a:xfrm>
              <a:off x="4720966" y="2093254"/>
              <a:ext cx="702000" cy="702000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A047EF07-4BD6-963A-FD60-68343A45DE92}"/>
              </a:ext>
            </a:extLst>
          </p:cNvPr>
          <p:cNvGrpSpPr/>
          <p:nvPr/>
        </p:nvGrpSpPr>
        <p:grpSpPr>
          <a:xfrm>
            <a:off x="249440" y="5581727"/>
            <a:ext cx="2258470" cy="1266792"/>
            <a:chOff x="214665" y="1518039"/>
            <a:chExt cx="2258470" cy="1571737"/>
          </a:xfrm>
        </p:grpSpPr>
        <p:grpSp>
          <p:nvGrpSpPr>
            <p:cNvPr id="87" name="그룹 1003">
              <a:extLst>
                <a:ext uri="{FF2B5EF4-FFF2-40B4-BE49-F238E27FC236}">
                  <a16:creationId xmlns="" xmlns:a16="http://schemas.microsoft.com/office/drawing/2014/main" id="{C19A4BAE-182C-DE07-3E1F-FAAC3FB87729}"/>
                </a:ext>
              </a:extLst>
            </p:cNvPr>
            <p:cNvGrpSpPr/>
            <p:nvPr/>
          </p:nvGrpSpPr>
          <p:grpSpPr>
            <a:xfrm>
              <a:off x="214665" y="1518039"/>
              <a:ext cx="2258470" cy="1498282"/>
              <a:chOff x="157115" y="1687865"/>
              <a:chExt cx="2258470" cy="1498282"/>
            </a:xfrm>
          </p:grpSpPr>
          <p:pic>
            <p:nvPicPr>
              <p:cNvPr id="89" name="Object 8">
                <a:extLst>
                  <a:ext uri="{FF2B5EF4-FFF2-40B4-BE49-F238E27FC236}">
                    <a16:creationId xmlns="" xmlns:a16="http://schemas.microsoft.com/office/drawing/2014/main" id="{7CA85E2C-6C66-A3A9-1872-4AFC5F11E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115" y="1687865"/>
                <a:ext cx="2258470" cy="1498282"/>
              </a:xfrm>
              <a:prstGeom prst="rect">
                <a:avLst/>
              </a:prstGeom>
            </p:spPr>
          </p:pic>
        </p:grpSp>
        <p:pic>
          <p:nvPicPr>
            <p:cNvPr id="88" name="Object 11">
              <a:extLst>
                <a:ext uri="{FF2B5EF4-FFF2-40B4-BE49-F238E27FC236}">
                  <a16:creationId xmlns="" xmlns:a16="http://schemas.microsoft.com/office/drawing/2014/main" id="{1429CA85-341A-3A83-86F1-26A95A484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498" y="1662000"/>
              <a:ext cx="1427546" cy="1427776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1582AF83-4A8E-A4C1-CC70-B178ABF13BD6}"/>
              </a:ext>
            </a:extLst>
          </p:cNvPr>
          <p:cNvGrpSpPr/>
          <p:nvPr/>
        </p:nvGrpSpPr>
        <p:grpSpPr>
          <a:xfrm>
            <a:off x="668014" y="5858179"/>
            <a:ext cx="713773" cy="713888"/>
            <a:chOff x="2598479" y="877368"/>
            <a:chExt cx="713773" cy="713888"/>
          </a:xfrm>
        </p:grpSpPr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EBFE4ABA-966E-C81D-7B61-00CBEDFDA633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86" name="Object 12">
              <a:extLst>
                <a:ext uri="{FF2B5EF4-FFF2-40B4-BE49-F238E27FC236}">
                  <a16:creationId xmlns="" xmlns:a16="http://schemas.microsoft.com/office/drawing/2014/main" id="{7D2916E9-DADC-F02B-1A78-34B9CEF1F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A8F347BA-3A38-7275-D221-1E22ECCB341B}"/>
              </a:ext>
            </a:extLst>
          </p:cNvPr>
          <p:cNvGrpSpPr/>
          <p:nvPr/>
        </p:nvGrpSpPr>
        <p:grpSpPr>
          <a:xfrm>
            <a:off x="627012" y="7168048"/>
            <a:ext cx="720000" cy="720000"/>
            <a:chOff x="5400097" y="7692299"/>
            <a:chExt cx="720000" cy="720000"/>
          </a:xfrm>
        </p:grpSpPr>
        <p:sp>
          <p:nvSpPr>
            <p:cNvPr id="112" name="타원 111">
              <a:extLst>
                <a:ext uri="{FF2B5EF4-FFF2-40B4-BE49-F238E27FC236}">
                  <a16:creationId xmlns="" xmlns:a16="http://schemas.microsoft.com/office/drawing/2014/main" id="{7DE1560F-83FF-BD98-CED9-62927BA2EFB7}"/>
                </a:ext>
              </a:extLst>
            </p:cNvPr>
            <p:cNvSpPr/>
            <p:nvPr/>
          </p:nvSpPr>
          <p:spPr>
            <a:xfrm>
              <a:off x="5400097" y="7692299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="" xmlns:a16="http://schemas.microsoft.com/office/drawing/2014/main" id="{B89C7370-5B09-00EE-396C-089F4F55DCF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26548" y="7780499"/>
              <a:ext cx="500400" cy="543600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176F425D-CAE9-A3D3-31F5-74029082187D}"/>
              </a:ext>
            </a:extLst>
          </p:cNvPr>
          <p:cNvGrpSpPr/>
          <p:nvPr/>
        </p:nvGrpSpPr>
        <p:grpSpPr>
          <a:xfrm>
            <a:off x="627012" y="4542198"/>
            <a:ext cx="720000" cy="720000"/>
            <a:chOff x="4048516" y="4949298"/>
            <a:chExt cx="720000" cy="720000"/>
          </a:xfrm>
        </p:grpSpPr>
        <p:sp>
          <p:nvSpPr>
            <p:cNvPr id="110" name="타원 109">
              <a:extLst>
                <a:ext uri="{FF2B5EF4-FFF2-40B4-BE49-F238E27FC236}">
                  <a16:creationId xmlns="" xmlns:a16="http://schemas.microsoft.com/office/drawing/2014/main" id="{11B13232-950C-B389-7257-0B7B049A5381}"/>
                </a:ext>
              </a:extLst>
            </p:cNvPr>
            <p:cNvSpPr/>
            <p:nvPr/>
          </p:nvSpPr>
          <p:spPr>
            <a:xfrm>
              <a:off x="4048516" y="4949298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496C4B64-042B-9D1E-F3BC-233E5BAFF0BF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5888" y="5044134"/>
              <a:ext cx="489600" cy="489600"/>
            </a:xfrm>
            <a:prstGeom prst="rect">
              <a:avLst/>
            </a:prstGeom>
          </p:spPr>
        </p:pic>
      </p:grpSp>
      <p:grpSp>
        <p:nvGrpSpPr>
          <p:cNvPr id="961" name="그룹 960">
            <a:extLst>
              <a:ext uri="{FF2B5EF4-FFF2-40B4-BE49-F238E27FC236}">
                <a16:creationId xmlns="" xmlns:a16="http://schemas.microsoft.com/office/drawing/2014/main" id="{450F59F3-66E3-83D6-3093-2E31FBCD54AC}"/>
              </a:ext>
            </a:extLst>
          </p:cNvPr>
          <p:cNvGrpSpPr/>
          <p:nvPr/>
        </p:nvGrpSpPr>
        <p:grpSpPr>
          <a:xfrm>
            <a:off x="627012" y="8490141"/>
            <a:ext cx="720000" cy="720000"/>
            <a:chOff x="4498475" y="9049718"/>
            <a:chExt cx="720000" cy="720000"/>
          </a:xfrm>
        </p:grpSpPr>
        <p:sp>
          <p:nvSpPr>
            <p:cNvPr id="111" name="타원 110">
              <a:extLst>
                <a:ext uri="{FF2B5EF4-FFF2-40B4-BE49-F238E27FC236}">
                  <a16:creationId xmlns="" xmlns:a16="http://schemas.microsoft.com/office/drawing/2014/main" id="{2E3F5813-CCDB-B02A-1D6A-7770A6AC2142}"/>
                </a:ext>
              </a:extLst>
            </p:cNvPr>
            <p:cNvSpPr/>
            <p:nvPr/>
          </p:nvSpPr>
          <p:spPr>
            <a:xfrm>
              <a:off x="4498475" y="9049718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60" name="그림 959">
              <a:extLst>
                <a:ext uri="{FF2B5EF4-FFF2-40B4-BE49-F238E27FC236}">
                  <a16:creationId xmlns="" xmlns:a16="http://schemas.microsoft.com/office/drawing/2014/main" id="{599EA672-8A07-622F-8B3E-B673B354A31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25163" y="9170187"/>
              <a:ext cx="586800" cy="4788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4CCC5433-7F71-30B2-310D-72F65277A216}"/>
              </a:ext>
            </a:extLst>
          </p:cNvPr>
          <p:cNvGrpSpPr/>
          <p:nvPr/>
        </p:nvGrpSpPr>
        <p:grpSpPr>
          <a:xfrm>
            <a:off x="668014" y="3226217"/>
            <a:ext cx="713773" cy="713888"/>
            <a:chOff x="2598479" y="877368"/>
            <a:chExt cx="713773" cy="713888"/>
          </a:xfrm>
        </p:grpSpPr>
        <p:sp>
          <p:nvSpPr>
            <p:cNvPr id="69" name="타원 68">
              <a:extLst>
                <a:ext uri="{FF2B5EF4-FFF2-40B4-BE49-F238E27FC236}">
                  <a16:creationId xmlns="" xmlns:a16="http://schemas.microsoft.com/office/drawing/2014/main" id="{ABE1613E-5B00-512A-3BEB-C2C58734197D}"/>
                </a:ext>
              </a:extLst>
            </p:cNvPr>
            <p:cNvSpPr/>
            <p:nvPr/>
          </p:nvSpPr>
          <p:spPr>
            <a:xfrm>
              <a:off x="2701424" y="984371"/>
              <a:ext cx="507884" cy="4998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70" name="Object 12">
              <a:extLst>
                <a:ext uri="{FF2B5EF4-FFF2-40B4-BE49-F238E27FC236}">
                  <a16:creationId xmlns="" xmlns:a16="http://schemas.microsoft.com/office/drawing/2014/main" id="{04DBF307-8A3A-A75B-C6A4-4C027F8DD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8479" y="877368"/>
              <a:ext cx="713773" cy="713888"/>
            </a:xfrm>
            <a:prstGeom prst="rect">
              <a:avLst/>
            </a:prstGeom>
          </p:spPr>
        </p:pic>
      </p:grpSp>
      <p:grpSp>
        <p:nvGrpSpPr>
          <p:cNvPr id="971" name="그룹 970">
            <a:extLst>
              <a:ext uri="{FF2B5EF4-FFF2-40B4-BE49-F238E27FC236}">
                <a16:creationId xmlns="" xmlns:a16="http://schemas.microsoft.com/office/drawing/2014/main" id="{FDADA323-B704-81D9-8A0D-381F1B89B80F}"/>
              </a:ext>
            </a:extLst>
          </p:cNvPr>
          <p:cNvGrpSpPr/>
          <p:nvPr/>
        </p:nvGrpSpPr>
        <p:grpSpPr>
          <a:xfrm>
            <a:off x="607494" y="3200872"/>
            <a:ext cx="759037" cy="764577"/>
            <a:chOff x="5363027" y="3041523"/>
            <a:chExt cx="759037" cy="764577"/>
          </a:xfrm>
        </p:grpSpPr>
        <p:sp>
          <p:nvSpPr>
            <p:cNvPr id="113" name="타원 112">
              <a:extLst>
                <a:ext uri="{FF2B5EF4-FFF2-40B4-BE49-F238E27FC236}">
                  <a16:creationId xmlns="" xmlns:a16="http://schemas.microsoft.com/office/drawing/2014/main" id="{07401CB6-3108-014D-9493-3B79E45FA716}"/>
                </a:ext>
              </a:extLst>
            </p:cNvPr>
            <p:cNvSpPr/>
            <p:nvPr/>
          </p:nvSpPr>
          <p:spPr>
            <a:xfrm>
              <a:off x="5374499" y="3086100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70" name="그림 969">
              <a:extLst>
                <a:ext uri="{FF2B5EF4-FFF2-40B4-BE49-F238E27FC236}">
                  <a16:creationId xmlns="" xmlns:a16="http://schemas.microsoft.com/office/drawing/2014/main" id="{000A2A3F-1D38-8BB2-679E-29A415BCA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363027" y="3041523"/>
              <a:ext cx="759037" cy="759037"/>
            </a:xfrm>
            <a:prstGeom prst="rect">
              <a:avLst/>
            </a:prstGeom>
          </p:spPr>
        </p:pic>
      </p:grpSp>
      <p:grpSp>
        <p:nvGrpSpPr>
          <p:cNvPr id="977" name="그룹 976">
            <a:extLst>
              <a:ext uri="{FF2B5EF4-FFF2-40B4-BE49-F238E27FC236}">
                <a16:creationId xmlns="" xmlns:a16="http://schemas.microsoft.com/office/drawing/2014/main" id="{36A65D58-5F62-1613-48A5-B8D31B75A9F2}"/>
              </a:ext>
            </a:extLst>
          </p:cNvPr>
          <p:cNvGrpSpPr/>
          <p:nvPr/>
        </p:nvGrpSpPr>
        <p:grpSpPr>
          <a:xfrm>
            <a:off x="497868" y="5737552"/>
            <a:ext cx="978289" cy="975600"/>
            <a:chOff x="10591800" y="3893976"/>
            <a:chExt cx="978289" cy="975600"/>
          </a:xfrm>
        </p:grpSpPr>
        <p:sp>
          <p:nvSpPr>
            <p:cNvPr id="108" name="타원 107">
              <a:extLst>
                <a:ext uri="{FF2B5EF4-FFF2-40B4-BE49-F238E27FC236}">
                  <a16:creationId xmlns="" xmlns:a16="http://schemas.microsoft.com/office/drawing/2014/main" id="{CED31EF3-6493-1F4A-BC52-8B3899C48139}"/>
                </a:ext>
              </a:extLst>
            </p:cNvPr>
            <p:cNvSpPr/>
            <p:nvPr/>
          </p:nvSpPr>
          <p:spPr>
            <a:xfrm>
              <a:off x="10735298" y="4023925"/>
              <a:ext cx="720000" cy="720000"/>
            </a:xfrm>
            <a:prstGeom prst="ellipse">
              <a:avLst/>
            </a:prstGeom>
            <a:solidFill>
              <a:srgbClr val="71ADBD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974" name="그림 973">
              <a:extLst>
                <a:ext uri="{FF2B5EF4-FFF2-40B4-BE49-F238E27FC236}">
                  <a16:creationId xmlns="" xmlns:a16="http://schemas.microsoft.com/office/drawing/2014/main" id="{557E2618-A2A8-7D00-A9C4-D5B33B20D11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91800" y="3893976"/>
              <a:ext cx="978289" cy="975600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="" xmlns:a16="http://schemas.microsoft.com/office/drawing/2014/main" id="{76A28E67-D02B-C0CC-BE90-D4C1815E584A}"/>
                </a:ext>
              </a:extLst>
            </p:cNvPr>
            <p:cNvSpPr/>
            <p:nvPr/>
          </p:nvSpPr>
          <p:spPr>
            <a:xfrm>
              <a:off x="10746599" y="4041925"/>
              <a:ext cx="684000" cy="684000"/>
            </a:xfrm>
            <a:prstGeom prst="ellipse">
              <a:avLst/>
            </a:prstGeom>
            <a:noFill/>
            <a:ln w="63500"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77308E78-D5F7-8850-95A7-497E5A654027}"/>
              </a:ext>
            </a:extLst>
          </p:cNvPr>
          <p:cNvGrpSpPr/>
          <p:nvPr/>
        </p:nvGrpSpPr>
        <p:grpSpPr>
          <a:xfrm>
            <a:off x="625211" y="3226239"/>
            <a:ext cx="723600" cy="727200"/>
            <a:chOff x="5486400" y="3012371"/>
            <a:chExt cx="720000" cy="72394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486400" y="3012371"/>
              <a:ext cx="720000" cy="720000"/>
              <a:chOff x="655932" y="3802221"/>
              <a:chExt cx="662163" cy="66216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7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55932" y="3802221"/>
                <a:ext cx="662163" cy="662163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C98D013F-9D2E-3545-7B7C-CB61999F9834}"/>
                </a:ext>
              </a:extLst>
            </p:cNvPr>
            <p:cNvSpPr/>
            <p:nvPr/>
          </p:nvSpPr>
          <p:spPr>
            <a:xfrm>
              <a:off x="5486400" y="3016320"/>
              <a:ext cx="720000" cy="720000"/>
            </a:xfrm>
            <a:prstGeom prst="ellipse">
              <a:avLst/>
            </a:prstGeom>
            <a:noFill/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B0412AA9-A1E2-445E-8270-B45B02AFDDAB}"/>
              </a:ext>
            </a:extLst>
          </p:cNvPr>
          <p:cNvGrpSpPr/>
          <p:nvPr/>
        </p:nvGrpSpPr>
        <p:grpSpPr>
          <a:xfrm>
            <a:off x="627011" y="7174686"/>
            <a:ext cx="720000" cy="720000"/>
            <a:chOff x="5400097" y="6972300"/>
            <a:chExt cx="720000" cy="720000"/>
          </a:xfrm>
        </p:grpSpPr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A94E3100-01C3-BAA7-31F4-9E1B344ACF51}"/>
                </a:ext>
              </a:extLst>
            </p:cNvPr>
            <p:cNvSpPr/>
            <p:nvPr/>
          </p:nvSpPr>
          <p:spPr>
            <a:xfrm>
              <a:off x="5400097" y="69723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F3891D3E-65DB-343E-B516-D22077B38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28005" y="7060615"/>
              <a:ext cx="498943" cy="543369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7F10AAA4-D619-DA5D-7C0E-8BAB6BBA4A99}"/>
              </a:ext>
            </a:extLst>
          </p:cNvPr>
          <p:cNvGrpSpPr/>
          <p:nvPr/>
        </p:nvGrpSpPr>
        <p:grpSpPr>
          <a:xfrm>
            <a:off x="627011" y="4536086"/>
            <a:ext cx="720000" cy="720000"/>
            <a:chOff x="4050673" y="4229298"/>
            <a:chExt cx="720000" cy="720000"/>
          </a:xfrm>
        </p:grpSpPr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8764B271-678F-0B97-5A03-EC8BB1F1CCBD}"/>
                </a:ext>
              </a:extLst>
            </p:cNvPr>
            <p:cNvSpPr/>
            <p:nvPr/>
          </p:nvSpPr>
          <p:spPr>
            <a:xfrm>
              <a:off x="4050673" y="4229298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="" xmlns:a16="http://schemas.microsoft.com/office/drawing/2014/main" id="{E841F6FD-E8A2-8DBB-915E-415172E92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5888" y="4324134"/>
              <a:ext cx="489570" cy="489570"/>
            </a:xfrm>
            <a:prstGeom prst="rect">
              <a:avLst/>
            </a:prstGeom>
          </p:spPr>
        </p:pic>
      </p:grpSp>
      <p:grpSp>
        <p:nvGrpSpPr>
          <p:cNvPr id="962" name="그룹 961">
            <a:extLst>
              <a:ext uri="{FF2B5EF4-FFF2-40B4-BE49-F238E27FC236}">
                <a16:creationId xmlns="" xmlns:a16="http://schemas.microsoft.com/office/drawing/2014/main" id="{D124FC9C-7FDE-F620-BF7F-7DCF77EF1891}"/>
              </a:ext>
            </a:extLst>
          </p:cNvPr>
          <p:cNvGrpSpPr/>
          <p:nvPr/>
        </p:nvGrpSpPr>
        <p:grpSpPr>
          <a:xfrm>
            <a:off x="627011" y="8490066"/>
            <a:ext cx="720000" cy="720000"/>
            <a:chOff x="4504700" y="8329719"/>
            <a:chExt cx="720000" cy="720000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A1B9997D-75C9-0696-7CA3-91BA109CA34D}"/>
                </a:ext>
              </a:extLst>
            </p:cNvPr>
            <p:cNvSpPr/>
            <p:nvPr/>
          </p:nvSpPr>
          <p:spPr>
            <a:xfrm>
              <a:off x="4504700" y="8329719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6E30E225-B37B-618B-9557-935E696CA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31065" y="8450187"/>
              <a:ext cx="587410" cy="479063"/>
            </a:xfrm>
            <a:prstGeom prst="rect">
              <a:avLst/>
            </a:prstGeom>
          </p:spPr>
        </p:pic>
      </p:grp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7060C6-1F71-BBBE-9FD5-788C3B1DA5FC}"/>
              </a:ext>
            </a:extLst>
          </p:cNvPr>
          <p:cNvSpPr txBox="1"/>
          <p:nvPr/>
        </p:nvSpPr>
        <p:spPr>
          <a:xfrm>
            <a:off x="2700000" y="540000"/>
            <a:ext cx="7968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sz="3000" dirty="0">
                <a:latin typeface="굴림" panose="020B0600000101010101" pitchFamily="50" charset="-127"/>
                <a:ea typeface="굴림" panose="020B0600000101010101" pitchFamily="50" charset="-127"/>
              </a:rPr>
              <a:t>프로젝트 현황</a:t>
            </a:r>
            <a:r>
              <a:rPr lang="en-US" altLang="ko-KR" sz="3000" dirty="0">
                <a:latin typeface="굴림" panose="020B0600000101010101" pitchFamily="50" charset="-127"/>
                <a:ea typeface="굴림" panose="020B0600000101010101" pitchFamily="50" charset="-127"/>
              </a:rPr>
              <a:t> – (4) </a:t>
            </a:r>
            <a:r>
              <a:rPr lang="ko-KR" altLang="en-US" sz="3000" dirty="0">
                <a:latin typeface="굴림" panose="020B0600000101010101" pitchFamily="50" charset="-127"/>
                <a:ea typeface="굴림" panose="020B0600000101010101" pitchFamily="50" charset="-127"/>
              </a:rPr>
              <a:t>상품목록 및 상세보기</a:t>
            </a:r>
            <a:endParaRPr lang="en-US" altLang="ko-KR" sz="3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FF093383-F0BC-3D56-DA4F-62A5620D3A08}"/>
              </a:ext>
            </a:extLst>
          </p:cNvPr>
          <p:cNvGrpSpPr/>
          <p:nvPr/>
        </p:nvGrpSpPr>
        <p:grpSpPr>
          <a:xfrm>
            <a:off x="2761201" y="1486800"/>
            <a:ext cx="8363999" cy="4978265"/>
            <a:chOff x="3106568" y="1902404"/>
            <a:chExt cx="11918773" cy="7884000"/>
          </a:xfrm>
        </p:grpSpPr>
        <p:pic>
          <p:nvPicPr>
            <p:cNvPr id="123" name="그림 122">
              <a:extLst>
                <a:ext uri="{FF2B5EF4-FFF2-40B4-BE49-F238E27FC236}">
                  <a16:creationId xmlns="" xmlns:a16="http://schemas.microsoft.com/office/drawing/2014/main" id="{7266A97E-7582-5115-2889-EE147E89F531}"/>
                </a:ext>
              </a:extLst>
            </p:cNvPr>
            <p:cNvPicPr>
              <a:picLocks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3145341" y="1938404"/>
              <a:ext cx="11880000" cy="7812000"/>
            </a:xfrm>
            <a:prstGeom prst="rect">
              <a:avLst/>
            </a:prstGeom>
          </p:spPr>
        </p:pic>
        <p:sp>
          <p:nvSpPr>
            <p:cNvPr id="124" name="사각형: 둥근 모서리 123">
              <a:extLst>
                <a:ext uri="{FF2B5EF4-FFF2-40B4-BE49-F238E27FC236}">
                  <a16:creationId xmlns="" xmlns:a16="http://schemas.microsoft.com/office/drawing/2014/main" id="{2519A5DE-D88A-C0D1-0EB2-B5695551BD52}"/>
                </a:ext>
              </a:extLst>
            </p:cNvPr>
            <p:cNvSpPr/>
            <p:nvPr/>
          </p:nvSpPr>
          <p:spPr>
            <a:xfrm>
              <a:off x="3106568" y="1902404"/>
              <a:ext cx="11916000" cy="7884000"/>
            </a:xfrm>
            <a:prstGeom prst="roundRect">
              <a:avLst>
                <a:gd name="adj" fmla="val 2822"/>
              </a:avLst>
            </a:prstGeom>
            <a:noFill/>
            <a:ln w="127000"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D687C252-D255-BA7C-D3AC-13DD0E91EB84}"/>
              </a:ext>
            </a:extLst>
          </p:cNvPr>
          <p:cNvSpPr/>
          <p:nvPr/>
        </p:nvSpPr>
        <p:spPr>
          <a:xfrm>
            <a:off x="11453258" y="1980318"/>
            <a:ext cx="5183549" cy="1225350"/>
          </a:xfrm>
          <a:prstGeom prst="round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24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목록</a:t>
            </a:r>
            <a:endParaRPr lang="en-US" altLang="ko-KR" sz="24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DB</a:t>
            </a:r>
            <a:r>
              <a:rPr lang="ko-KR" altLang="en-US" sz="24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 해당하는 카테고리 맞는 품목들 출력</a:t>
            </a:r>
            <a:endParaRPr lang="en-US" altLang="ko-KR" sz="24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="" xmlns:a16="http://schemas.microsoft.com/office/drawing/2014/main" id="{B69675DA-034A-5B42-4A64-AE2359133A40}"/>
              </a:ext>
            </a:extLst>
          </p:cNvPr>
          <p:cNvSpPr/>
          <p:nvPr/>
        </p:nvSpPr>
        <p:spPr>
          <a:xfrm>
            <a:off x="3624932" y="2570486"/>
            <a:ext cx="6509668" cy="1965600"/>
          </a:xfrm>
          <a:prstGeom prst="roundRect">
            <a:avLst/>
          </a:prstGeom>
          <a:noFill/>
          <a:ln w="63500">
            <a:solidFill>
              <a:srgbClr val="FF81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EAE34CB7-533A-3C83-431B-E7EAFA038EAB}"/>
              </a:ext>
            </a:extLst>
          </p:cNvPr>
          <p:cNvSpPr/>
          <p:nvPr/>
        </p:nvSpPr>
        <p:spPr>
          <a:xfrm>
            <a:off x="5434776" y="7371794"/>
            <a:ext cx="4374162" cy="1717616"/>
          </a:xfrm>
          <a:prstGeom prst="round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24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상세보기</a:t>
            </a:r>
            <a:endParaRPr lang="en-US" altLang="ko-KR" sz="24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목록에서 이미지</a:t>
            </a:r>
            <a:endParaRPr lang="en-US" altLang="ko-KR" sz="24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또는 제품명 </a:t>
            </a:r>
            <a:r>
              <a:rPr lang="ko-KR" altLang="en-US" sz="2400" dirty="0" err="1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클릭시</a:t>
            </a:r>
            <a:endParaRPr lang="en-US" altLang="ko-KR" sz="24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해당하는 품목의 상세정보 출력</a:t>
            </a:r>
            <a:endParaRPr lang="en-US" altLang="ko-KR" sz="2400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D635824D-3CD6-F3BA-7339-831D9FD908FF}"/>
              </a:ext>
            </a:extLst>
          </p:cNvPr>
          <p:cNvGrpSpPr/>
          <p:nvPr/>
        </p:nvGrpSpPr>
        <p:grpSpPr>
          <a:xfrm>
            <a:off x="9156405" y="4536086"/>
            <a:ext cx="8287088" cy="4988159"/>
            <a:chOff x="9256528" y="4773868"/>
            <a:chExt cx="8287088" cy="4988159"/>
          </a:xfrm>
        </p:grpSpPr>
        <p:pic>
          <p:nvPicPr>
            <p:cNvPr id="129" name="그림 128">
              <a:extLst>
                <a:ext uri="{FF2B5EF4-FFF2-40B4-BE49-F238E27FC236}">
                  <a16:creationId xmlns="" xmlns:a16="http://schemas.microsoft.com/office/drawing/2014/main" id="{ECEB19D5-6667-6C52-9F4F-A50AC3C3510C}"/>
                </a:ext>
              </a:extLst>
            </p:cNvPr>
            <p:cNvPicPr>
              <a:picLocks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320139" y="4829226"/>
              <a:ext cx="8223477" cy="4932801"/>
            </a:xfrm>
            <a:prstGeom prst="rect">
              <a:avLst/>
            </a:prstGeom>
          </p:spPr>
        </p:pic>
        <p:sp>
          <p:nvSpPr>
            <p:cNvPr id="130" name="사각형: 둥근 모서리 129">
              <a:extLst>
                <a:ext uri="{FF2B5EF4-FFF2-40B4-BE49-F238E27FC236}">
                  <a16:creationId xmlns="" xmlns:a16="http://schemas.microsoft.com/office/drawing/2014/main" id="{50F049D9-0B75-A661-86F7-9313AA542F8E}"/>
                </a:ext>
              </a:extLst>
            </p:cNvPr>
            <p:cNvSpPr/>
            <p:nvPr/>
          </p:nvSpPr>
          <p:spPr>
            <a:xfrm>
              <a:off x="9256528" y="4773868"/>
              <a:ext cx="8260513" cy="4978265"/>
            </a:xfrm>
            <a:prstGeom prst="roundRect">
              <a:avLst>
                <a:gd name="adj" fmla="val 2822"/>
              </a:avLst>
            </a:prstGeom>
            <a:noFill/>
            <a:ln w="127000">
              <a:solidFill>
                <a:srgbClr val="71A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35" name="사각형: 둥근 모서리 134">
            <a:extLst>
              <a:ext uri="{FF2B5EF4-FFF2-40B4-BE49-F238E27FC236}">
                <a16:creationId xmlns="" xmlns:a16="http://schemas.microsoft.com/office/drawing/2014/main" id="{E59C9976-2C8C-7CD3-077A-DA74B8315A5E}"/>
              </a:ext>
            </a:extLst>
          </p:cNvPr>
          <p:cNvSpPr/>
          <p:nvPr/>
        </p:nvSpPr>
        <p:spPr>
          <a:xfrm>
            <a:off x="10693242" y="5721852"/>
            <a:ext cx="5461158" cy="3699426"/>
          </a:xfrm>
          <a:prstGeom prst="roundRect">
            <a:avLst/>
          </a:prstGeom>
          <a:noFill/>
          <a:ln w="63500">
            <a:solidFill>
              <a:srgbClr val="FF81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="" xmlns:a16="http://schemas.microsoft.com/office/drawing/2014/main" id="{5730CADC-25CC-90B4-981C-B697C48F6980}"/>
              </a:ext>
            </a:extLst>
          </p:cNvPr>
          <p:cNvSpPr/>
          <p:nvPr/>
        </p:nvSpPr>
        <p:spPr>
          <a:xfrm>
            <a:off x="10820400" y="8306682"/>
            <a:ext cx="1676400" cy="761416"/>
          </a:xfrm>
          <a:prstGeom prst="roundRect">
            <a:avLst/>
          </a:prstGeom>
          <a:noFill/>
          <a:ln w="63500">
            <a:solidFill>
              <a:srgbClr val="FF81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1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="" xmlns:a16="http://schemas.microsoft.com/office/drawing/2014/main" id="{8DD16899-6FD1-988D-EF7E-D4EED2524CD3}"/>
              </a:ext>
            </a:extLst>
          </p:cNvPr>
          <p:cNvSpPr/>
          <p:nvPr/>
        </p:nvSpPr>
        <p:spPr>
          <a:xfrm>
            <a:off x="12496800" y="8807216"/>
            <a:ext cx="5183549" cy="632479"/>
          </a:xfrm>
          <a:prstGeom prst="round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추가 사진</a:t>
            </a:r>
            <a:endParaRPr lang="en-US" altLang="ko-KR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err="1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클릭시</a:t>
            </a:r>
            <a:r>
              <a:rPr lang="ko-KR" altLang="en-US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다양한 </a:t>
            </a:r>
            <a:endParaRPr lang="en-US" altLang="ko-KR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각도의 사진 </a:t>
            </a:r>
            <a:endParaRPr lang="en-US" altLang="ko-KR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solidFill>
                  <a:srgbClr val="FF818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감상 가능 </a:t>
            </a:r>
            <a:endParaRPr lang="en-US" altLang="ko-KR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FF818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40528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2443</TotalTime>
  <Words>504</Words>
  <Application>Microsoft Office PowerPoint</Application>
  <PresentationFormat>사용자 지정</PresentationFormat>
  <Paragraphs>158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굴림</vt:lpstr>
      <vt:lpstr>Arial</vt:lpstr>
      <vt:lpstr>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acorn</cp:lastModifiedBy>
  <cp:revision>201</cp:revision>
  <dcterms:created xsi:type="dcterms:W3CDTF">2022-07-10T13:41:34Z</dcterms:created>
  <dcterms:modified xsi:type="dcterms:W3CDTF">2022-10-13T07:46:46Z</dcterms:modified>
</cp:coreProperties>
</file>