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8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3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4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7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2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1B3F-C7FD-4B4B-A68B-931E51A91442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5B64-4B4C-4BE5-BAF7-AC4D944C7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5968813" y="2212259"/>
            <a:ext cx="2324346" cy="29614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61996" y="2212259"/>
            <a:ext cx="4406818" cy="29614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기본 구조 확인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84515" y="2737302"/>
            <a:ext cx="1492535" cy="1244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Controller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3336441" y="184292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949972" y="3403928"/>
            <a:ext cx="1097280" cy="57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Service</a:t>
            </a:r>
            <a:endParaRPr lang="ko-KR" altLang="en-US" sz="13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0174" y="3403928"/>
            <a:ext cx="1097280" cy="57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DAO</a:t>
            </a:r>
            <a:endParaRPr lang="ko-KR" altLang="en-US" sz="13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65516" y="3403928"/>
            <a:ext cx="1097280" cy="57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Mapper</a:t>
            </a:r>
            <a:endParaRPr lang="ko-KR" altLang="en-US" sz="13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847146" y="2212259"/>
            <a:ext cx="2259453" cy="29614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02022" y="183237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MyBatis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734658" y="183237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26115" y="4351398"/>
            <a:ext cx="1097280" cy="57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JSP</a:t>
            </a:r>
            <a:endParaRPr lang="ko-KR" altLang="en-US" sz="1300" dirty="0"/>
          </a:p>
        </p:txBody>
      </p:sp>
      <p:cxnSp>
        <p:nvCxnSpPr>
          <p:cNvPr id="18" name="직선 화살표 연결선 17"/>
          <p:cNvCxnSpPr>
            <a:stCxn id="6" idx="3"/>
          </p:cNvCxnSpPr>
          <p:nvPr/>
        </p:nvCxnSpPr>
        <p:spPr>
          <a:xfrm>
            <a:off x="3577050" y="3359684"/>
            <a:ext cx="372922" cy="156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47252" y="3564158"/>
            <a:ext cx="372922" cy="66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515561" y="3570832"/>
            <a:ext cx="372922" cy="667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962796" y="3516015"/>
            <a:ext cx="87711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1"/>
            <a:endCxn id="12" idx="3"/>
          </p:cNvCxnSpPr>
          <p:nvPr/>
        </p:nvCxnSpPr>
        <p:spPr>
          <a:xfrm flipH="1">
            <a:off x="7962796" y="3692997"/>
            <a:ext cx="88435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1"/>
            <a:endCxn id="10" idx="3"/>
          </p:cNvCxnSpPr>
          <p:nvPr/>
        </p:nvCxnSpPr>
        <p:spPr>
          <a:xfrm flipH="1">
            <a:off x="6517454" y="3692997"/>
            <a:ext cx="348062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0" idx="1"/>
            <a:endCxn id="9" idx="3"/>
          </p:cNvCxnSpPr>
          <p:nvPr/>
        </p:nvCxnSpPr>
        <p:spPr>
          <a:xfrm flipH="1">
            <a:off x="5047252" y="3692997"/>
            <a:ext cx="37292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577050" y="3692997"/>
            <a:ext cx="37292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6" idx="2"/>
          </p:cNvCxnSpPr>
          <p:nvPr/>
        </p:nvCxnSpPr>
        <p:spPr>
          <a:xfrm flipH="1">
            <a:off x="2830782" y="3982066"/>
            <a:ext cx="1" cy="3693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794261" y="2737302"/>
            <a:ext cx="1188052" cy="420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39" name="왼쪽 화살표 38"/>
          <p:cNvSpPr/>
          <p:nvPr/>
        </p:nvSpPr>
        <p:spPr>
          <a:xfrm>
            <a:off x="794261" y="4351398"/>
            <a:ext cx="1021192" cy="434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9721" y="5464568"/>
            <a:ext cx="6958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변환 해야 할 기본 항목 </a:t>
            </a:r>
            <a:r>
              <a:rPr lang="en-US" altLang="ko-KR" dirty="0" smtClean="0"/>
              <a:t>: Controller, Service, DAO, Mapper, JSP</a:t>
            </a:r>
          </a:p>
          <a:p>
            <a:r>
              <a:rPr lang="en-US" altLang="ko-KR" dirty="0" smtClean="0"/>
              <a:t>3. DTO</a:t>
            </a:r>
            <a:r>
              <a:rPr lang="ko-KR" altLang="en-US" dirty="0" smtClean="0"/>
              <a:t>를 사용한다면</a:t>
            </a:r>
            <a:r>
              <a:rPr lang="en-US" altLang="ko-KR" dirty="0" smtClean="0"/>
              <a:t>, DTO</a:t>
            </a:r>
            <a:r>
              <a:rPr lang="ko-KR" altLang="en-US" dirty="0" smtClean="0"/>
              <a:t>도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30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702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/>
              <a:t>Servlet </a:t>
            </a:r>
            <a:r>
              <a:rPr lang="ko-KR" altLang="en-US" dirty="0" smtClean="0"/>
              <a:t>하나가 </a:t>
            </a:r>
            <a:r>
              <a:rPr lang="en-US" altLang="ko-KR" dirty="0" smtClean="0"/>
              <a:t>Cont</a:t>
            </a:r>
            <a:r>
              <a:rPr lang="en-US" altLang="ko-KR" dirty="0"/>
              <a:t>r</a:t>
            </a:r>
            <a:r>
              <a:rPr lang="en-US" altLang="ko-KR" dirty="0" smtClean="0"/>
              <a:t>oller</a:t>
            </a:r>
            <a:r>
              <a:rPr lang="ko-KR" altLang="en-US" dirty="0" smtClean="0"/>
              <a:t>내부의 </a:t>
            </a:r>
            <a:r>
              <a:rPr lang="ko-KR" altLang="en-US" dirty="0" smtClean="0"/>
              <a:t>함수 하나와 대응됨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ex) </a:t>
            </a:r>
            <a:r>
              <a:rPr lang="ko-KR" altLang="en-US" dirty="0" smtClean="0"/>
              <a:t>주문 관련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OrderController</a:t>
            </a:r>
            <a:r>
              <a:rPr lang="ko-KR" altLang="en-US" dirty="0" smtClean="0"/>
              <a:t>의 함수는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3847057"/>
            <a:ext cx="3740677" cy="1539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93" y="2464020"/>
            <a:ext cx="5095875" cy="43053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3664274" y="4745536"/>
            <a:ext cx="2456199" cy="5005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84531" y="4938395"/>
            <a:ext cx="2182546" cy="3457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230586" y="4284884"/>
            <a:ext cx="1836491" cy="15658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64272" y="4592609"/>
            <a:ext cx="2402805" cy="17694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44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76388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&gt;main&gt;java&gt;com&gt;acorn&gt;</a:t>
            </a:r>
            <a:r>
              <a:rPr lang="en-US" altLang="ko-KR" dirty="0" err="1" smtClean="0"/>
              <a:t>sixman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xxxController.java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class </a:t>
            </a:r>
            <a:r>
              <a:rPr lang="ko-KR" altLang="en-US" dirty="0" err="1" smtClean="0"/>
              <a:t>위에줄에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@Controller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사용하는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(@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도 작성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3" y="2149764"/>
            <a:ext cx="3962400" cy="676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7632" y="2209244"/>
            <a:ext cx="1441682" cy="278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32" y="3448271"/>
            <a:ext cx="2743200" cy="6477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632" y="3493464"/>
            <a:ext cx="1441682" cy="278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8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787048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Servlet</a:t>
            </a:r>
            <a:r>
              <a:rPr lang="ko-KR" altLang="en-US" dirty="0" smtClean="0"/>
              <a:t>에 대응하는 함수 작성 </a:t>
            </a:r>
            <a:r>
              <a:rPr lang="en-US" altLang="ko-KR" dirty="0" smtClean="0"/>
              <a:t>(ex </a:t>
            </a:r>
            <a:r>
              <a:rPr lang="en-US" altLang="ko-KR" dirty="0" err="1" smtClean="0"/>
              <a:t>OrderListServlet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orderList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함수 위에 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안에는 연결할 주소를 적는다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의 경로를 써도 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비추천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경로를 바꾸면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파일에서도 같은 경로로 </a:t>
            </a:r>
            <a:r>
              <a:rPr lang="ko-KR" altLang="en-US" dirty="0" err="1" smtClean="0"/>
              <a:t>수정해야함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매개 변수에 </a:t>
            </a:r>
            <a:r>
              <a:rPr lang="en-US" altLang="ko-KR" dirty="0" smtClean="0"/>
              <a:t>Model model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8" y="2878515"/>
            <a:ext cx="3971925" cy="1419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28" y="5175925"/>
            <a:ext cx="4552950" cy="314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47772" y="2878515"/>
            <a:ext cx="3650925" cy="305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31135" y="5165969"/>
            <a:ext cx="1441682" cy="278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8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4966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Servlet</a:t>
            </a:r>
            <a:r>
              <a:rPr lang="ko-KR" altLang="en-US" dirty="0" smtClean="0"/>
              <a:t>의 코드 복사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 안에 </a:t>
            </a:r>
            <a:r>
              <a:rPr lang="ko-KR" altLang="en-US" dirty="0" err="1" smtClean="0"/>
              <a:t>붙혀넣기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7" y="2571228"/>
            <a:ext cx="5462309" cy="34624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58" y="2067411"/>
            <a:ext cx="5842903" cy="41665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67545" y="2571228"/>
            <a:ext cx="5186049" cy="34624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239445" y="3984648"/>
            <a:ext cx="1228100" cy="7809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63441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Encoding </a:t>
            </a:r>
            <a:r>
              <a:rPr lang="ko-KR" altLang="en-US" dirty="0" smtClean="0"/>
              <a:t>설정 코드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Service </a:t>
            </a:r>
            <a:r>
              <a:rPr lang="ko-KR" altLang="en-US" dirty="0" smtClean="0"/>
              <a:t>객체 생성 코드 삭제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request.setAttribute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model.addAttribute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코드 변경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1875138"/>
            <a:ext cx="4933950" cy="638175"/>
          </a:xfrm>
          <a:prstGeom prst="rect">
            <a:avLst/>
          </a:prstGeom>
        </p:spPr>
      </p:pic>
      <p:sp>
        <p:nvSpPr>
          <p:cNvPr id="11" name="곱셈 기호 10"/>
          <p:cNvSpPr/>
          <p:nvPr/>
        </p:nvSpPr>
        <p:spPr>
          <a:xfrm>
            <a:off x="2229267" y="1630946"/>
            <a:ext cx="1701986" cy="1126557"/>
          </a:xfrm>
          <a:prstGeom prst="mathMultiply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3217072"/>
            <a:ext cx="5372100" cy="323850"/>
          </a:xfrm>
          <a:prstGeom prst="rect">
            <a:avLst/>
          </a:prstGeom>
        </p:spPr>
      </p:pic>
      <p:sp>
        <p:nvSpPr>
          <p:cNvPr id="15" name="곱셈 기호 14"/>
          <p:cNvSpPr/>
          <p:nvPr/>
        </p:nvSpPr>
        <p:spPr>
          <a:xfrm>
            <a:off x="2496245" y="3090273"/>
            <a:ext cx="1708660" cy="600700"/>
          </a:xfrm>
          <a:prstGeom prst="mathMultiply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4669986"/>
            <a:ext cx="4705350" cy="2857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21" y="5564116"/>
            <a:ext cx="4410075" cy="3238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19721" y="4669986"/>
            <a:ext cx="1416104" cy="285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9721" y="5564116"/>
            <a:ext cx="1202521" cy="323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9" idx="0"/>
          </p:cNvCxnSpPr>
          <p:nvPr/>
        </p:nvCxnSpPr>
        <p:spPr>
          <a:xfrm flipH="1">
            <a:off x="1320982" y="4955736"/>
            <a:ext cx="167421" cy="6083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0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95974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코드가 </a:t>
            </a:r>
            <a:r>
              <a:rPr lang="ko-KR" altLang="en-US" dirty="0" err="1" smtClean="0"/>
              <a:t>있는경우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위 코드 삭제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함수의 매개변수에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name</a:t>
            </a:r>
            <a:r>
              <a:rPr lang="ko-KR" altLang="en-US" dirty="0" smtClean="0"/>
              <a:t>이 같아야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만약 </a:t>
            </a:r>
            <a:r>
              <a:rPr lang="en-US" altLang="ko-KR" dirty="0" err="1" smtClean="0"/>
              <a:t>getParameter</a:t>
            </a:r>
            <a:r>
              <a:rPr lang="ko-KR" altLang="en-US" dirty="0" smtClean="0"/>
              <a:t>가 많으면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함수의 매개변수에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Object&gt; map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위 코드 삭제하고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map</a:t>
            </a:r>
            <a:r>
              <a:rPr lang="ko-KR" altLang="en-US" dirty="0" smtClean="0"/>
              <a:t>에서 데이터를 꺼내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&lt;String, Object&gt;</a:t>
            </a:r>
            <a:r>
              <a:rPr lang="ko-KR" altLang="en-US" dirty="0" smtClean="0"/>
              <a:t>는 데이터 타입이</a:t>
            </a:r>
            <a:r>
              <a:rPr lang="ko-KR" altLang="en-US" dirty="0" smtClean="0"/>
              <a:t> 여러 개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1883551"/>
            <a:ext cx="6238875" cy="314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2961927"/>
            <a:ext cx="10858500" cy="266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24695" y="2915209"/>
            <a:ext cx="5826797" cy="388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99749" y="1883551"/>
            <a:ext cx="1101285" cy="314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74453" y="2943885"/>
            <a:ext cx="1101285" cy="314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320707" y="1968964"/>
            <a:ext cx="1259610" cy="717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129293" y="2184825"/>
            <a:ext cx="646445" cy="8875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86855" y="18352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동일해야함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4313034"/>
            <a:ext cx="6705600" cy="6858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00" y="5709707"/>
            <a:ext cx="8648700" cy="866775"/>
          </a:xfrm>
          <a:prstGeom prst="rect">
            <a:avLst/>
          </a:prstGeom>
        </p:spPr>
      </p:pic>
      <p:sp>
        <p:nvSpPr>
          <p:cNvPr id="25" name="곱셈 기호 24"/>
          <p:cNvSpPr/>
          <p:nvPr/>
        </p:nvSpPr>
        <p:spPr>
          <a:xfrm>
            <a:off x="3096945" y="4143404"/>
            <a:ext cx="1701986" cy="1126557"/>
          </a:xfrm>
          <a:prstGeom prst="mathMultiply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4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83807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만약 </a:t>
            </a:r>
            <a:r>
              <a:rPr lang="en-US" altLang="ko-KR" dirty="0" err="1" smtClean="0"/>
              <a:t>request.getSession</a:t>
            </a:r>
            <a:r>
              <a:rPr lang="ko-KR" altLang="en-US" dirty="0" smtClean="0"/>
              <a:t>을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매개변수에 </a:t>
            </a:r>
            <a:r>
              <a:rPr lang="en-US" altLang="ko-KR" dirty="0" err="1"/>
              <a:t>HttpSession</a:t>
            </a:r>
            <a:r>
              <a:rPr lang="en-US" altLang="ko-KR" dirty="0"/>
              <a:t>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을 추가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request.getSession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View(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forward </a:t>
            </a:r>
            <a:r>
              <a:rPr lang="ko-KR" altLang="en-US" dirty="0" smtClean="0"/>
              <a:t>시키는 코드는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 코드를 삭제하고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경로와 파일 이름만 작성하여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3" y="1868291"/>
            <a:ext cx="10800000" cy="2458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869180" y="1868291"/>
            <a:ext cx="1995661" cy="2458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2647364"/>
            <a:ext cx="7038975" cy="400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3282690"/>
            <a:ext cx="5438775" cy="3333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356082" y="2749421"/>
            <a:ext cx="2487492" cy="2474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56082" y="3311461"/>
            <a:ext cx="941098" cy="218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2"/>
          </p:cNvCxnSpPr>
          <p:nvPr/>
        </p:nvCxnSpPr>
        <p:spPr>
          <a:xfrm flipH="1">
            <a:off x="2916736" y="2996829"/>
            <a:ext cx="683092" cy="3146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21" y="4616009"/>
            <a:ext cx="9563100" cy="6953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1" y="6359056"/>
            <a:ext cx="3238500" cy="352425"/>
          </a:xfrm>
          <a:prstGeom prst="rect">
            <a:avLst/>
          </a:prstGeom>
        </p:spPr>
      </p:pic>
      <p:sp>
        <p:nvSpPr>
          <p:cNvPr id="18" name="곱셈 기호 17"/>
          <p:cNvSpPr/>
          <p:nvPr/>
        </p:nvSpPr>
        <p:spPr>
          <a:xfrm>
            <a:off x="3938198" y="4402586"/>
            <a:ext cx="1701986" cy="1126557"/>
          </a:xfrm>
          <a:prstGeom prst="mathMultiply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01968" y="4663787"/>
            <a:ext cx="1962289" cy="3086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21893" y="6359055"/>
            <a:ext cx="2122476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444018" y="4972467"/>
            <a:ext cx="4198230" cy="1386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4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84058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redirect </a:t>
            </a:r>
            <a:r>
              <a:rPr lang="ko-KR" altLang="en-US" dirty="0" smtClean="0"/>
              <a:t>시키는 경우는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위 코드를 삭제하고 아래와 같이 작성하여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이때 대상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대응하는 함수의 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주소를 작성해야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1914072"/>
            <a:ext cx="6391275" cy="333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2741968"/>
            <a:ext cx="4295775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3584221"/>
            <a:ext cx="5343525" cy="638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67608" y="3636148"/>
            <a:ext cx="2018091" cy="3218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29968" y="2741969"/>
            <a:ext cx="188887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22008" y="2701924"/>
            <a:ext cx="1009275" cy="3477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0" idx="3"/>
          </p:cNvCxnSpPr>
          <p:nvPr/>
        </p:nvCxnSpPr>
        <p:spPr>
          <a:xfrm>
            <a:off x="4718838" y="2894369"/>
            <a:ext cx="1181378" cy="90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8838" y="3046768"/>
            <a:ext cx="1214750" cy="5893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70880" y="27462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일치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곱셈 기호 23"/>
          <p:cNvSpPr/>
          <p:nvPr/>
        </p:nvSpPr>
        <p:spPr>
          <a:xfrm>
            <a:off x="2352744" y="1827015"/>
            <a:ext cx="1421659" cy="507488"/>
          </a:xfrm>
          <a:prstGeom prst="mathMultiply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6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9" y="3884531"/>
            <a:ext cx="8677275" cy="248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98380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Controller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(Servlet -&gt; Controller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Forward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Redirect </a:t>
            </a:r>
            <a:r>
              <a:rPr lang="ko-KR" altLang="en-US" dirty="0" smtClean="0"/>
              <a:t>시키는 것이 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자체를 보내는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주로 </a:t>
            </a:r>
            <a:r>
              <a:rPr lang="ko-KR" altLang="en-US" dirty="0" err="1" smtClean="0"/>
              <a:t>비동기로</a:t>
            </a:r>
            <a:r>
              <a:rPr lang="ko-KR" altLang="en-US" dirty="0" smtClean="0"/>
              <a:t> 처리 </a:t>
            </a:r>
            <a:r>
              <a:rPr lang="ko-KR" altLang="en-US" dirty="0" err="1" smtClean="0"/>
              <a:t>결과등을</a:t>
            </a:r>
            <a:r>
              <a:rPr lang="ko-KR" altLang="en-US" dirty="0" smtClean="0"/>
              <a:t> 받는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위 코드를 삭제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붙혀주고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문자열을 리턴 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2131757"/>
            <a:ext cx="6391275" cy="885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1167" y="3940533"/>
            <a:ext cx="1681963" cy="273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48355" y="5775382"/>
            <a:ext cx="1688638" cy="330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036" y="1997259"/>
            <a:ext cx="1701986" cy="1126557"/>
          </a:xfrm>
          <a:prstGeom prst="mathMultiply">
            <a:avLst/>
          </a:prstGeom>
          <a:solidFill>
            <a:srgbClr val="FF000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5678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JSP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&gt;WEB_INF&gt;views&gt;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붙혀넣기</a:t>
            </a:r>
            <a:endParaRPr lang="en-US" altLang="ko-KR" dirty="0" smtClean="0"/>
          </a:p>
          <a:p>
            <a:r>
              <a:rPr lang="en-US" altLang="ko-KR" dirty="0"/>
              <a:t> </a:t>
            </a:r>
          </a:p>
          <a:p>
            <a:r>
              <a:rPr lang="en-US" altLang="ko-KR" dirty="0" smtClean="0"/>
              <a:t> - DTO </a:t>
            </a:r>
            <a:r>
              <a:rPr lang="ko-KR" altLang="en-US" dirty="0" smtClean="0"/>
              <a:t>참조 부분 수정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2682491"/>
            <a:ext cx="569595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3822132"/>
            <a:ext cx="6991350" cy="5619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83831" y="3764391"/>
            <a:ext cx="1588519" cy="6724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7696" y="3143667"/>
            <a:ext cx="230068" cy="6207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6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623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Mapper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&gt;main&gt;java&gt;com&gt;mapper&gt;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Mapper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&gt;main&gt;resources&gt;mapper&gt;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붙혀넣기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파일명은 </a:t>
            </a:r>
            <a:r>
              <a:rPr lang="en-US" altLang="ko-KR" dirty="0" smtClean="0"/>
              <a:t>XXXMapper.xml (ex. OrderMapper.xml)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namespce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com.acorn.sixman.dao.XXXDAO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08" y="4846452"/>
            <a:ext cx="6772275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08" y="3359272"/>
            <a:ext cx="4981575" cy="83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25595" y="3778372"/>
            <a:ext cx="2074504" cy="199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45734" y="5453660"/>
            <a:ext cx="3649675" cy="199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4785582" y="3977974"/>
            <a:ext cx="884990" cy="147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7774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JSP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 smtClean="0"/>
              <a:t> - Servlet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의 함수로 변환하면서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주소를 변경했다면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에서도 호출 부분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action)</a:t>
            </a:r>
            <a:r>
              <a:rPr lang="ko-KR" altLang="en-US" dirty="0" smtClean="0"/>
              <a:t> 수정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2337646"/>
            <a:ext cx="6486525" cy="381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3557996"/>
            <a:ext cx="5724525" cy="342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4262715"/>
            <a:ext cx="5753100" cy="695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35474" y="2389454"/>
            <a:ext cx="2275989" cy="273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82195" y="3592619"/>
            <a:ext cx="1428333" cy="2451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16619" y="4365186"/>
            <a:ext cx="1675288" cy="2535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</p:cNvCxnSpPr>
          <p:nvPr/>
        </p:nvCxnSpPr>
        <p:spPr>
          <a:xfrm flipV="1">
            <a:off x="4491907" y="4262715"/>
            <a:ext cx="2876689" cy="2292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056899" y="2803270"/>
            <a:ext cx="353746" cy="5206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01851" y="3972390"/>
            <a:ext cx="472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주소를 </a:t>
            </a:r>
            <a:r>
              <a:rPr lang="en-US" altLang="ko-KR" dirty="0" err="1" smtClean="0"/>
              <a:t>OrderDetailServlet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orderDetail</a:t>
            </a:r>
            <a:r>
              <a:rPr lang="ko-KR" altLang="en-US" dirty="0" smtClean="0"/>
              <a:t>로 변경하여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함수로 변환한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19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3" y="5110748"/>
            <a:ext cx="11673509" cy="46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3" y="3176173"/>
            <a:ext cx="9717382" cy="46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5868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Mapper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resultType</a:t>
            </a:r>
            <a:r>
              <a:rPr lang="ko-KR" altLang="en-US" dirty="0" smtClean="0"/>
              <a:t>이나</a:t>
            </a:r>
            <a:r>
              <a:rPr lang="en-US" altLang="ko-KR" dirty="0"/>
              <a:t> </a:t>
            </a:r>
            <a:r>
              <a:rPr lang="en-US" altLang="ko-KR" dirty="0" err="1" smtClean="0"/>
              <a:t>parameterType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DTO</a:t>
            </a:r>
            <a:r>
              <a:rPr lang="ko-KR" altLang="en-US" dirty="0" smtClean="0"/>
              <a:t>를 사용한다면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com.acorn.sixman.dto.XXXDTO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20905" y="3311786"/>
            <a:ext cx="2074504" cy="199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70571" y="5255472"/>
            <a:ext cx="3649675" cy="1996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>
            <a:off x="6458157" y="3511388"/>
            <a:ext cx="1037252" cy="17440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5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07" y="4753305"/>
            <a:ext cx="3724275" cy="6477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07" y="3512044"/>
            <a:ext cx="2914650" cy="58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6247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DAO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&gt;main&gt;java&gt;com&gt;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&gt;main&gt;java&gt;com&gt;acorn&gt;</a:t>
            </a:r>
            <a:r>
              <a:rPr lang="en-US" altLang="ko-KR" dirty="0" err="1" smtClean="0"/>
              <a:t>sixman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dao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붙혀넣기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파일명은 </a:t>
            </a:r>
            <a:r>
              <a:rPr lang="en-US" altLang="ko-KR" dirty="0" smtClean="0"/>
              <a:t>XXXDAO.java (ex. OrderDAO.java)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class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interface </a:t>
            </a:r>
            <a:r>
              <a:rPr lang="ko-KR" altLang="en-US" dirty="0" smtClean="0"/>
              <a:t>윗줄에 </a:t>
            </a:r>
            <a:r>
              <a:rPr lang="en-US" altLang="ko-KR" dirty="0" smtClean="0"/>
              <a:t>@Mapper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30284" y="3696445"/>
            <a:ext cx="700999" cy="241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30285" y="5061228"/>
            <a:ext cx="1266896" cy="2916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>
            <a:off x="2380784" y="3937854"/>
            <a:ext cx="282949" cy="11233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54036" y="4804734"/>
            <a:ext cx="948417" cy="2564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5214051"/>
            <a:ext cx="6467475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230328"/>
            <a:ext cx="9886950" cy="1171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DAO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public </a:t>
            </a:r>
            <a:r>
              <a:rPr lang="ko-KR" altLang="en-US" dirty="0" smtClean="0"/>
              <a:t>지움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{ XXX } </a:t>
            </a:r>
            <a:r>
              <a:rPr lang="ko-KR" altLang="en-US" dirty="0" smtClean="0"/>
              <a:t>내용 지움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 끝에 </a:t>
            </a:r>
            <a:r>
              <a:rPr lang="en-US" altLang="ko-KR" dirty="0" smtClean="0"/>
              <a:t>;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29286" y="3289301"/>
            <a:ext cx="793190" cy="268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9285" y="3557481"/>
            <a:ext cx="9710189" cy="8444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03038" y="5379998"/>
            <a:ext cx="216962" cy="279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25881" y="26612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34173" y="4438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9679" y="57201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0" idx="2"/>
          </p:cNvCxnSpPr>
          <p:nvPr/>
        </p:nvCxnSpPr>
        <p:spPr>
          <a:xfrm flipH="1">
            <a:off x="1753985" y="3030615"/>
            <a:ext cx="295062" cy="392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839679" y="4144835"/>
            <a:ext cx="987815" cy="4567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514301" y="5491750"/>
            <a:ext cx="448321" cy="3223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27462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DAO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1859773"/>
            <a:ext cx="277177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17" y="1859773"/>
            <a:ext cx="4267200" cy="43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08660" y="1935591"/>
            <a:ext cx="1621892" cy="287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5980" y="1878127"/>
            <a:ext cx="3076922" cy="344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</p:cNvCxnSpPr>
          <p:nvPr/>
        </p:nvCxnSpPr>
        <p:spPr>
          <a:xfrm>
            <a:off x="3330552" y="2079092"/>
            <a:ext cx="1782079" cy="33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3264290"/>
            <a:ext cx="3943350" cy="14001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641" y="3245239"/>
            <a:ext cx="5562600" cy="14382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664441" y="3264290"/>
            <a:ext cx="1538461" cy="1400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7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9721" y="1232965"/>
            <a:ext cx="65648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Service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&gt;main&gt;java&gt;com&gt;service&gt;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&gt;main&gt;java&gt;com&gt;acorn&gt;</a:t>
            </a:r>
            <a:r>
              <a:rPr lang="en-US" altLang="ko-KR" dirty="0" err="1" smtClean="0"/>
              <a:t>sixman</a:t>
            </a:r>
            <a:r>
              <a:rPr lang="en-US" altLang="ko-KR" dirty="0" smtClean="0"/>
              <a:t>&gt;service&gt;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붙혀넣기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파일명은 </a:t>
            </a:r>
            <a:r>
              <a:rPr lang="en-US" altLang="ko-KR" dirty="0" smtClean="0"/>
              <a:t>XXXService.java (ex. OrderService.java)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class </a:t>
            </a:r>
            <a:r>
              <a:rPr lang="ko-KR" altLang="en-US" dirty="0" smtClean="0"/>
              <a:t>윗줄에 </a:t>
            </a:r>
            <a:r>
              <a:rPr lang="en-US" altLang="ko-KR" dirty="0" smtClean="0"/>
              <a:t>@Service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new </a:t>
            </a:r>
            <a:r>
              <a:rPr lang="en-US" altLang="ko-KR" dirty="0" err="1" smtClean="0"/>
              <a:t>xxxDAO</a:t>
            </a:r>
            <a:r>
              <a:rPr lang="en-US" altLang="ko-KR" dirty="0" smtClean="0"/>
              <a:t>();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- 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36" y="2895847"/>
            <a:ext cx="3333750" cy="704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54036" y="2895846"/>
            <a:ext cx="1141976" cy="307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36" y="4656590"/>
            <a:ext cx="3867150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36" y="5736552"/>
            <a:ext cx="2000250" cy="6477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96245" y="4656590"/>
            <a:ext cx="2049057" cy="3759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298347" y="4438516"/>
            <a:ext cx="760888" cy="2180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9118" y="4253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87337" y="5714400"/>
            <a:ext cx="1408676" cy="27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 flipV="1">
            <a:off x="2296013" y="5758998"/>
            <a:ext cx="760887" cy="950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56783" y="5574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8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2534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Service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함수 내부 내용 삭제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return </a:t>
            </a:r>
            <a:r>
              <a:rPr lang="en-US" altLang="ko-KR" dirty="0" err="1" smtClean="0"/>
              <a:t>dao.xxx</a:t>
            </a:r>
            <a:r>
              <a:rPr lang="en-US" altLang="ko-KR" dirty="0" smtClean="0"/>
              <a:t>;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는 함수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2501286"/>
            <a:ext cx="5400000" cy="21050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" y="5059931"/>
            <a:ext cx="7715250" cy="876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47771" y="2789921"/>
            <a:ext cx="5171949" cy="16552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1495" y="3377273"/>
            <a:ext cx="4772233" cy="1935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120472" y="2685952"/>
            <a:ext cx="760888" cy="2180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243" y="25012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58067" y="3570832"/>
            <a:ext cx="1421659" cy="17801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68896" y="4663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12464" y="5350994"/>
            <a:ext cx="5315110" cy="2889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9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653" y="33036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 변환 매뉴얼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721" y="1232965"/>
            <a:ext cx="27462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Service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pakage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import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1859773"/>
            <a:ext cx="277177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17" y="1859773"/>
            <a:ext cx="4267200" cy="4381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08660" y="1935591"/>
            <a:ext cx="1621892" cy="287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5980" y="1878127"/>
            <a:ext cx="3076922" cy="3444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1" idx="3"/>
          </p:cNvCxnSpPr>
          <p:nvPr/>
        </p:nvCxnSpPr>
        <p:spPr>
          <a:xfrm>
            <a:off x="3330552" y="2079092"/>
            <a:ext cx="1782079" cy="33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21" y="3264290"/>
            <a:ext cx="3943350" cy="14001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641" y="3245239"/>
            <a:ext cx="5562600" cy="14382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664441" y="3264290"/>
            <a:ext cx="1538461" cy="1400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8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820</Words>
  <Application>Microsoft Office PowerPoint</Application>
  <PresentationFormat>와이드스크린</PresentationFormat>
  <Paragraphs>203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TaengOOv</dc:creator>
  <cp:lastModifiedBy>TaengOOv</cp:lastModifiedBy>
  <cp:revision>29</cp:revision>
  <dcterms:created xsi:type="dcterms:W3CDTF">2022-10-05T06:26:32Z</dcterms:created>
  <dcterms:modified xsi:type="dcterms:W3CDTF">2022-10-05T11:45:26Z</dcterms:modified>
</cp:coreProperties>
</file>