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8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3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3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9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8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1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5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6081-2AD1-41FF-B45F-F36E0AB03ADE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F307-299D-47AA-8EC5-CF12FCA2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0589" y="3303639"/>
            <a:ext cx="72628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이후에 보완 및 추가할 내용</a:t>
            </a:r>
            <a:endParaRPr lang="en-US" altLang="ko-KR" dirty="0" smtClean="0"/>
          </a:p>
          <a:p>
            <a:r>
              <a:rPr lang="en-US" altLang="ko-KR" dirty="0" smtClean="0"/>
              <a:t>1. Application </a:t>
            </a:r>
            <a:r>
              <a:rPr lang="ko-KR" altLang="en-US" dirty="0" smtClean="0"/>
              <a:t>내부적으로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구현 안된 기능 구현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Backend</a:t>
            </a:r>
            <a:r>
              <a:rPr lang="ko-KR" altLang="en-US" dirty="0"/>
              <a:t> </a:t>
            </a:r>
            <a:r>
              <a:rPr lang="en-US" altLang="ko-KR" dirty="0" smtClean="0"/>
              <a:t>Spring Framework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Frontend React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몇 개의 페이지만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적인 측면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Oracle Cloud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서버 및 </a:t>
            </a:r>
            <a:r>
              <a:rPr lang="en-US" altLang="ko-KR" dirty="0" smtClean="0"/>
              <a:t>Web Application </a:t>
            </a:r>
            <a:r>
              <a:rPr lang="ko-KR" altLang="en-US" dirty="0" smtClean="0"/>
              <a:t>서버 구축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n-US" altLang="ko-KR" dirty="0" smtClean="0"/>
              <a:t>Web Application </a:t>
            </a:r>
            <a:r>
              <a:rPr lang="ko-KR" altLang="en-US" dirty="0" smtClean="0"/>
              <a:t>서버에 배포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15267" y="441317"/>
            <a:ext cx="51090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dirty="0"/>
              <a:t>프로젝트 목표</a:t>
            </a:r>
            <a:endParaRPr lang="ko-KR" altLang="en-US" dirty="0" smtClean="0">
              <a:effectLst/>
            </a:endParaRPr>
          </a:p>
          <a:p>
            <a:pPr marL="342900" indent="-342900" fontAlgn="base" latinLnBrk="0">
              <a:buAutoNum type="arabicPeriod"/>
            </a:pPr>
            <a:r>
              <a:rPr lang="ko-KR" altLang="en-US" dirty="0" smtClean="0"/>
              <a:t>학습한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/>
              <a:t>내용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/>
              <a:t>활용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/>
              <a:t>능력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marL="742950" lvl="1" indent="-285750" fontAlgn="base" latinLnBrk="0">
              <a:buFontTx/>
              <a:buChar char="-"/>
            </a:pPr>
            <a:r>
              <a:rPr lang="en-US" altLang="ko-KR" dirty="0" smtClean="0"/>
              <a:t>html,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effectLst/>
              </a:rPr>
              <a:t>Jquery</a:t>
            </a:r>
            <a:r>
              <a:rPr lang="en-US" altLang="ko-KR" dirty="0" smtClean="0">
                <a:effectLst/>
              </a:rPr>
              <a:t>, </a:t>
            </a:r>
            <a:r>
              <a:rPr lang="en-US" altLang="ko-KR" dirty="0" smtClean="0">
                <a:effectLst/>
              </a:rPr>
              <a:t>Servlet, </a:t>
            </a:r>
            <a:r>
              <a:rPr lang="en-US" altLang="ko-KR" dirty="0" err="1" smtClean="0">
                <a:effectLst/>
              </a:rPr>
              <a:t>jsp</a:t>
            </a:r>
            <a:r>
              <a:rPr lang="en-US" altLang="ko-KR" dirty="0" smtClean="0">
                <a:effectLst/>
              </a:rPr>
              <a:t> </a:t>
            </a:r>
            <a:endParaRPr lang="en-US" altLang="ko-KR" dirty="0" smtClean="0"/>
          </a:p>
          <a:p>
            <a:pPr marL="742950" lvl="1" indent="-285750" fontAlgn="base" latinLnBrk="0">
              <a:buFontTx/>
              <a:buChar char="-"/>
            </a:pPr>
            <a:r>
              <a:rPr lang="en-US" altLang="ko-KR" dirty="0" smtClean="0">
                <a:effectLst/>
              </a:rPr>
              <a:t>MVC </a:t>
            </a:r>
            <a:r>
              <a:rPr lang="ko-KR" altLang="en-US" dirty="0" smtClean="0"/>
              <a:t>패턴 활용</a:t>
            </a:r>
            <a:endParaRPr lang="en-US" altLang="ko-KR" dirty="0" smtClean="0"/>
          </a:p>
          <a:p>
            <a:pPr marL="742950" lvl="1" indent="-285750" fontAlgn="base" latinLnBrk="0">
              <a:buFontTx/>
              <a:buChar char="-"/>
            </a:pPr>
            <a:r>
              <a:rPr lang="en-US" altLang="ko-KR" dirty="0" smtClean="0">
                <a:effectLst/>
              </a:rPr>
              <a:t>SQL </a:t>
            </a:r>
            <a:r>
              <a:rPr lang="ko-KR" altLang="en-US" dirty="0" smtClean="0">
                <a:effectLst/>
              </a:rPr>
              <a:t>작성</a:t>
            </a:r>
          </a:p>
          <a:p>
            <a:pPr marL="342900" indent="-342900" fontAlgn="base" latinLnBrk="0">
              <a:buAutoNum type="arabicPeriod"/>
            </a:pPr>
            <a:r>
              <a:rPr lang="ko-KR" altLang="en-US" dirty="0" smtClean="0"/>
              <a:t>프로젝트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/>
              <a:t>협업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/>
              <a:t>프로세스</a:t>
            </a:r>
            <a:r>
              <a:rPr lang="ko-KR" altLang="en-US" dirty="0" smtClean="0">
                <a:effectLst/>
              </a:rPr>
              <a:t> </a:t>
            </a:r>
            <a:r>
              <a:rPr lang="ko-KR" altLang="en-US" dirty="0" smtClean="0"/>
              <a:t>경험</a:t>
            </a:r>
            <a:endParaRPr lang="en-US" altLang="ko-KR" dirty="0" smtClean="0"/>
          </a:p>
          <a:p>
            <a:pPr marL="742950" lvl="1" indent="-285750" fontAlgn="base" latinLnBrk="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en-US" altLang="ko-KR" dirty="0"/>
          </a:p>
          <a:p>
            <a:pPr fontAlgn="base" latinLnBrk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53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TaengOOv</dc:creator>
  <cp:lastModifiedBy>TaengOOv</cp:lastModifiedBy>
  <cp:revision>3</cp:revision>
  <dcterms:created xsi:type="dcterms:W3CDTF">2022-07-29T08:24:49Z</dcterms:created>
  <dcterms:modified xsi:type="dcterms:W3CDTF">2022-07-29T08:48:40Z</dcterms:modified>
</cp:coreProperties>
</file>