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62" r:id="rId7"/>
    <p:sldId id="267" r:id="rId8"/>
    <p:sldId id="261" r:id="rId9"/>
    <p:sldId id="265" r:id="rId10"/>
    <p:sldId id="259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A0D0C0-5371-495C-B45E-0B315A1644AA}">
          <p14:sldIdLst>
            <p14:sldId id="256"/>
            <p14:sldId id="257"/>
            <p14:sldId id="258"/>
            <p14:sldId id="266"/>
            <p14:sldId id="260"/>
            <p14:sldId id="262"/>
            <p14:sldId id="267"/>
            <p14:sldId id="261"/>
            <p14:sldId id="265"/>
            <p14:sldId id="259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01" autoAdjust="0"/>
  </p:normalViewPr>
  <p:slideViewPr>
    <p:cSldViewPr>
      <p:cViewPr varScale="1">
        <p:scale>
          <a:sx n="74" d="100"/>
          <a:sy n="74" d="100"/>
        </p:scale>
        <p:origin x="-1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4A1B6-FDD0-4D02-8071-5D747B11851B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1042-FE69-4F33-8C8A-CAD7700F18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23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5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Объектом</a:t>
            </a:r>
            <a:r>
              <a:rPr lang="ru-RU" baseline="0" dirty="0" smtClean="0"/>
              <a:t> исследования является автоматическая обработка текста</a:t>
            </a:r>
            <a:r>
              <a:rPr lang="en-US" baseline="0" dirty="0" smtClean="0"/>
              <a:t>, </a:t>
            </a:r>
            <a:r>
              <a:rPr lang="ru-RU" baseline="0" dirty="0" smtClean="0"/>
              <a:t>а предметом исследования</a:t>
            </a:r>
            <a:r>
              <a:rPr lang="en-US" baseline="0" dirty="0" smtClean="0"/>
              <a:t> -</a:t>
            </a:r>
            <a:r>
              <a:rPr lang="ru-RU" baseline="0" dirty="0" smtClean="0"/>
              <a:t> документы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6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</a:t>
            </a:r>
            <a:r>
              <a:rPr lang="ru-RU" baseline="0" dirty="0" smtClean="0"/>
              <a:t> расстояния между документов можно брать не только косинусную меру сходства</a:t>
            </a:r>
            <a:r>
              <a:rPr lang="en-US" baseline="0" dirty="0" smtClean="0"/>
              <a:t>,</a:t>
            </a:r>
            <a:r>
              <a:rPr lang="ru-RU" baseline="0" dirty="0" smtClean="0"/>
              <a:t> но и другие</a:t>
            </a:r>
            <a:r>
              <a:rPr lang="en-US" baseline="0" dirty="0" smtClean="0"/>
              <a:t>,</a:t>
            </a:r>
            <a:r>
              <a:rPr lang="ru-RU" baseline="0" dirty="0" smtClean="0"/>
              <a:t> такие как</a:t>
            </a:r>
            <a:r>
              <a:rPr lang="en-US" baseline="0" dirty="0" smtClean="0"/>
              <a:t>: </a:t>
            </a:r>
            <a:r>
              <a:rPr lang="ru-RU" baseline="0" dirty="0" smtClean="0"/>
              <a:t>Евклидово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Лейвенштена</a:t>
            </a:r>
            <a:r>
              <a:rPr lang="en-US" baseline="0" dirty="0" smtClean="0"/>
              <a:t>,</a:t>
            </a:r>
            <a:r>
              <a:rPr lang="ru-RU" baseline="0" dirty="0" smtClean="0"/>
              <a:t> Скалярное</a:t>
            </a:r>
            <a:r>
              <a:rPr lang="en-US" baseline="0" dirty="0" smtClean="0"/>
              <a:t>,</a:t>
            </a:r>
            <a:r>
              <a:rPr lang="ru-RU" baseline="0" dirty="0" err="1" smtClean="0"/>
              <a:t>Манхэттонское</a:t>
            </a:r>
            <a:r>
              <a:rPr lang="en-US" baseline="0" dirty="0" smtClean="0"/>
              <a:t>.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Данный способ</a:t>
            </a:r>
            <a:r>
              <a:rPr lang="en-US" baseline="0" dirty="0" smtClean="0"/>
              <a:t>/</a:t>
            </a:r>
            <a:r>
              <a:rPr lang="ru-RU" baseline="0" dirty="0" smtClean="0"/>
              <a:t>алгоритм лежит в основе метода Латентно-семантического анализа</a:t>
            </a:r>
            <a:r>
              <a:rPr lang="en-US" baseline="0" dirty="0" smtClean="0"/>
              <a:t>,</a:t>
            </a:r>
            <a:r>
              <a:rPr lang="ru-RU" baseline="0" dirty="0" smtClean="0"/>
              <a:t> где помимо матрицы терм-документ составляется матрица терм-тема и тема-документ</a:t>
            </a:r>
            <a:r>
              <a:rPr lang="en-US" baseline="0" dirty="0" smtClean="0"/>
              <a:t>.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Методы которые рассматривал перечислены на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2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4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Тексты</a:t>
            </a:r>
            <a:r>
              <a:rPr lang="ru-RU" baseline="0" dirty="0" smtClean="0"/>
              <a:t> 1 и 5 почти идентичны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2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6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</a:t>
            </a:r>
            <a:r>
              <a:rPr lang="ru-RU" baseline="0" dirty="0" smtClean="0"/>
              <a:t> – нужно ли показать запуск</a:t>
            </a:r>
            <a:r>
              <a:rPr lang="en-US" baseline="0" dirty="0" smtClean="0"/>
              <a:t>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6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программы улучшился из-за того</a:t>
            </a:r>
            <a:r>
              <a:rPr lang="en-US" baseline="0" dirty="0" smtClean="0"/>
              <a:t>,</a:t>
            </a:r>
            <a:r>
              <a:rPr lang="ru-RU" baseline="0" dirty="0" smtClean="0"/>
              <a:t> что к 4ем текстам про математическую статистику был добавлен текст про алгебру</a:t>
            </a:r>
            <a:r>
              <a:rPr lang="en-US" baseline="0" dirty="0" smtClean="0"/>
              <a:t>,</a:t>
            </a:r>
            <a:r>
              <a:rPr lang="ru-RU" baseline="0" dirty="0" smtClean="0"/>
              <a:t> который является совсем другим по семантическому содержанию</a:t>
            </a:r>
            <a:r>
              <a:rPr lang="en-US" baseline="0" dirty="0" smtClean="0"/>
              <a:t>.</a:t>
            </a:r>
            <a:r>
              <a:rPr lang="ru-RU" baseline="0" dirty="0" smtClean="0"/>
              <a:t> Исходя из этого лексикон слов был улучшен</a:t>
            </a:r>
            <a:r>
              <a:rPr lang="en-US" baseline="0" dirty="0" smtClean="0"/>
              <a:t>,</a:t>
            </a:r>
            <a:r>
              <a:rPr lang="ru-RU" baseline="0" dirty="0" smtClean="0"/>
              <a:t> за счет различных термов для описаний сути документов</a:t>
            </a:r>
            <a:r>
              <a:rPr lang="en-US" baseline="0" dirty="0" smtClean="0"/>
              <a:t>,</a:t>
            </a:r>
            <a:r>
              <a:rPr lang="ru-RU" baseline="0" dirty="0" smtClean="0"/>
              <a:t> что повлияло на семантические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F1042-FE69-4F33-8C8A-CAD7700F189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5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Семантическое расстояние между документами и методы его вычисления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9535" y="5517232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Научный руководитель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Липачев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.,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кандидат физико-математических наук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9486" y="4581128"/>
            <a:ext cx="21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Имамутдинов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Артур</a:t>
            </a:r>
            <a:br>
              <a:rPr lang="ru-RU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05-804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35" y="550992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2339752" y="2348880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4896" y="1860685"/>
            <a:ext cx="51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ИМиМ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Компьютерная математика и информатика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8253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Полученные 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623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примере</a:t>
            </a:r>
            <a:r>
              <a:rPr lang="en-US" dirty="0" smtClean="0"/>
              <a:t> </a:t>
            </a:r>
            <a:r>
              <a:rPr lang="ru-RU" dirty="0" smtClean="0"/>
              <a:t>(1) был получен результат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045838"/>
            <a:ext cx="4896544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39552" y="397370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примере (2) был получен результат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5004556" cy="171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1483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Приведены способы вычисления семантического расстояния между документами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языке </a:t>
            </a:r>
            <a:r>
              <a:rPr lang="en-US" dirty="0" smtClean="0"/>
              <a:t>python, </a:t>
            </a:r>
            <a:r>
              <a:rPr lang="ru-RU" dirty="0"/>
              <a:t>р</a:t>
            </a:r>
            <a:r>
              <a:rPr lang="ru-RU" dirty="0" smtClean="0"/>
              <a:t>еализован алгоритм вычисления семантического расстояния документов</a:t>
            </a:r>
            <a:r>
              <a:rPr lang="en-US" dirty="0" smtClean="0"/>
              <a:t>,</a:t>
            </a:r>
            <a:r>
              <a:rPr lang="ru-RU" dirty="0" smtClean="0"/>
              <a:t> размещенных в интернет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Приведено 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044279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Спасибо за внимание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5536" y="21483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Постановка 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06084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dirty="0" smtClean="0"/>
              <a:t>Дать определение семантического расстояния и описать его</a:t>
            </a:r>
            <a:r>
              <a:rPr lang="en-US" sz="2400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Представить основные подходы и методы его вычисления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indent="-342900" algn="just">
              <a:buAutoNum type="arabicPeriod"/>
            </a:pPr>
            <a:r>
              <a:rPr lang="ru-RU" sz="2400" dirty="0" smtClean="0"/>
              <a:t>Оценка полученного семантического расстояния между документами для данных методов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36510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Целью данной работы является исследование известных методов определения семантической близости документов и возможность их применения к анализу математического контента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75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8253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Используемые методы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772816"/>
            <a:ext cx="8229600" cy="40324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ru-RU" dirty="0" err="1"/>
              <a:t>Лемматизация</a:t>
            </a:r>
            <a:r>
              <a:rPr lang="ru-RU" dirty="0"/>
              <a:t> и </a:t>
            </a:r>
            <a:r>
              <a:rPr lang="ru-RU" dirty="0" err="1"/>
              <a:t>стемминг</a:t>
            </a:r>
            <a:r>
              <a:rPr lang="ru-RU" dirty="0"/>
              <a:t> слов</a:t>
            </a:r>
            <a:r>
              <a:rPr lang="en-US" dirty="0"/>
              <a:t>,</a:t>
            </a:r>
            <a:r>
              <a:rPr lang="ru-RU" dirty="0"/>
              <a:t> встречающихся в документах</a:t>
            </a:r>
          </a:p>
          <a:p>
            <a:pPr algn="just"/>
            <a:r>
              <a:rPr lang="ru-RU" dirty="0"/>
              <a:t>Векторное представление документов-термов</a:t>
            </a:r>
          </a:p>
          <a:p>
            <a:pPr algn="just"/>
            <a:r>
              <a:rPr lang="ru-RU" dirty="0" smtClean="0"/>
              <a:t>Вычисление </a:t>
            </a:r>
            <a:r>
              <a:rPr lang="en-US" dirty="0"/>
              <a:t>TF-IDF </a:t>
            </a:r>
            <a:r>
              <a:rPr lang="ru-RU" dirty="0" smtClean="0"/>
              <a:t>для каждого терма в документах</a:t>
            </a:r>
            <a:endParaRPr lang="ru-RU" dirty="0"/>
          </a:p>
          <a:p>
            <a:pPr algn="just"/>
            <a:r>
              <a:rPr lang="ru-RU" dirty="0" smtClean="0"/>
              <a:t>Косинусная мера сходства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311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Семантическое расстояние между документами -  число</a:t>
            </a:r>
            <a:r>
              <a:rPr lang="en-US" dirty="0" smtClean="0"/>
              <a:t>,</a:t>
            </a:r>
            <a:r>
              <a:rPr lang="ru-RU" dirty="0" smtClean="0"/>
              <a:t> полученное в результате измерения подобия документов</a:t>
            </a:r>
            <a:r>
              <a:rPr lang="en-US" dirty="0" smtClean="0"/>
              <a:t>, </a:t>
            </a:r>
            <a:r>
              <a:rPr lang="ru-RU" dirty="0" smtClean="0"/>
              <a:t>которые представляются виде векторов</a:t>
            </a:r>
            <a:r>
              <a:rPr lang="en-US" dirty="0" smtClean="0"/>
              <a:t>,</a:t>
            </a:r>
            <a:r>
              <a:rPr lang="ru-RU" dirty="0" smtClean="0"/>
              <a:t>  по различным формулам</a:t>
            </a:r>
            <a:r>
              <a:rPr lang="en-US" dirty="0" smtClean="0"/>
              <a:t> </a:t>
            </a:r>
            <a:r>
              <a:rPr lang="ru-RU" dirty="0" smtClean="0"/>
              <a:t>(косинусное расстояние</a:t>
            </a:r>
            <a:r>
              <a:rPr lang="en-US" dirty="0" smtClean="0"/>
              <a:t>, </a:t>
            </a:r>
            <a:r>
              <a:rPr lang="ru-RU" dirty="0" smtClean="0"/>
              <a:t>евклидово</a:t>
            </a:r>
            <a:r>
              <a:rPr lang="en-US" dirty="0" smtClean="0"/>
              <a:t>, </a:t>
            </a:r>
            <a:r>
              <a:rPr lang="ru-RU" dirty="0" smtClean="0"/>
              <a:t>скалярное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Семантическое расстояние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0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37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Фрагмент кода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2120"/>
            <a:ext cx="4211960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11" y="1462201"/>
            <a:ext cx="4924389" cy="326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20" y="4725144"/>
            <a:ext cx="5052368" cy="2044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8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Тестовый пример(1)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just">
              <a:buNone/>
            </a:pPr>
            <a:r>
              <a:rPr lang="ru-RU" dirty="0"/>
              <a:t>В качестве документов были взяты определения математической статистики в разных </a:t>
            </a:r>
            <a:r>
              <a:rPr lang="ru-RU" dirty="0" smtClean="0"/>
              <a:t>источниках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Wikipedia, </a:t>
            </a:r>
            <a:r>
              <a:rPr lang="en-US" dirty="0" err="1" smtClean="0"/>
              <a:t>booksite</a:t>
            </a:r>
            <a:r>
              <a:rPr lang="en-US" dirty="0" smtClean="0"/>
              <a:t>, </a:t>
            </a:r>
            <a:r>
              <a:rPr lang="en-US" dirty="0" err="1" smtClean="0"/>
              <a:t>mathprofi</a:t>
            </a:r>
            <a:r>
              <a:rPr lang="en-US" dirty="0" smtClean="0"/>
              <a:t>, </a:t>
            </a:r>
            <a:r>
              <a:rPr lang="en-US" dirty="0" err="1" smtClean="0"/>
              <a:t>dic.academic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Тестовый пример(1)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0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bg1"/>
                </a:solidFill>
              </a:rPr>
              <a:t>Тестовый пример(2)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 документам про математическую статистику добавляем документ </a:t>
            </a:r>
            <a:r>
              <a:rPr lang="en-US" dirty="0" smtClean="0"/>
              <a:t>“</a:t>
            </a:r>
            <a:r>
              <a:rPr lang="ru-RU" dirty="0" smtClean="0"/>
              <a:t>алгебра</a:t>
            </a:r>
            <a:r>
              <a:rPr lang="en-US" dirty="0" smtClean="0"/>
              <a:t>”,</a:t>
            </a:r>
            <a:r>
              <a:rPr lang="ru-RU" dirty="0" smtClean="0"/>
              <a:t> взятый из </a:t>
            </a:r>
            <a:r>
              <a:rPr lang="en-US" dirty="0" smtClean="0"/>
              <a:t>Wikipedia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280920" cy="907353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1483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Демонстрация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Запуск приложения в реальном режиме времени</a:t>
            </a: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3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341</Words>
  <Application>Microsoft Office PowerPoint</Application>
  <PresentationFormat>Экран (4:3)</PresentationFormat>
  <Paragraphs>46</Paragraphs>
  <Slides>12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Семантическое расстояние между документами и методы его вычисления</vt:lpstr>
      <vt:lpstr>Постановка задачи</vt:lpstr>
      <vt:lpstr>Используемые методы</vt:lpstr>
      <vt:lpstr>Семантическое расстояние</vt:lpstr>
      <vt:lpstr>Фрагмент кода</vt:lpstr>
      <vt:lpstr>Тестовый пример(1)</vt:lpstr>
      <vt:lpstr>Презентация PowerPoint</vt:lpstr>
      <vt:lpstr>Тестовый пример(2)</vt:lpstr>
      <vt:lpstr>Демонстрация</vt:lpstr>
      <vt:lpstr>Полученные результаты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Семантическое расстояние между документами и методы его вычисления</dc:title>
  <dc:creator>taerd</dc:creator>
  <cp:lastModifiedBy>taerd</cp:lastModifiedBy>
  <cp:revision>24</cp:revision>
  <dcterms:created xsi:type="dcterms:W3CDTF">2021-04-26T18:19:17Z</dcterms:created>
  <dcterms:modified xsi:type="dcterms:W3CDTF">2021-05-14T15:38:41Z</dcterms:modified>
</cp:coreProperties>
</file>