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7CCAB-A245-4F4E-AD00-61EBD1065CF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BB5988C3-A91D-4108-8C8A-18BB02F968AD}">
      <dgm:prSet phldrT="[Text]"/>
      <dgm:spPr/>
      <dgm:t>
        <a:bodyPr/>
        <a:lstStyle/>
        <a:p>
          <a:r>
            <a:rPr lang="de-CH" dirty="0" smtClean="0"/>
            <a:t>Recherche </a:t>
          </a:r>
          <a:r>
            <a:rPr lang="de-CH" dirty="0" smtClean="0"/>
            <a:t>         &amp; Theorie</a:t>
          </a:r>
          <a:endParaRPr lang="de-CH" dirty="0"/>
        </a:p>
      </dgm:t>
    </dgm:pt>
    <dgm:pt modelId="{5FD21D7B-3B57-4614-816D-D006C7B48262}" type="parTrans" cxnId="{26F7A9D3-E481-4159-B827-DFCBCD3C72D8}">
      <dgm:prSet/>
      <dgm:spPr/>
      <dgm:t>
        <a:bodyPr/>
        <a:lstStyle/>
        <a:p>
          <a:endParaRPr lang="de-CH"/>
        </a:p>
      </dgm:t>
    </dgm:pt>
    <dgm:pt modelId="{E02331FA-31FB-4065-99C4-25B5E9F753CF}" type="sibTrans" cxnId="{26F7A9D3-E481-4159-B827-DFCBCD3C72D8}">
      <dgm:prSet/>
      <dgm:spPr/>
      <dgm:t>
        <a:bodyPr/>
        <a:lstStyle/>
        <a:p>
          <a:endParaRPr lang="de-CH"/>
        </a:p>
      </dgm:t>
    </dgm:pt>
    <dgm:pt modelId="{66E627A4-3E69-43FC-BE1A-C20B6C4B4C42}">
      <dgm:prSet phldrT="[Text]"/>
      <dgm:spPr/>
      <dgm:t>
        <a:bodyPr/>
        <a:lstStyle/>
        <a:p>
          <a:r>
            <a:rPr lang="de-CH" dirty="0" smtClean="0"/>
            <a:t>Simulationen </a:t>
          </a:r>
        </a:p>
        <a:p>
          <a:r>
            <a:rPr lang="de-CH" dirty="0" smtClean="0"/>
            <a:t>&amp; Design</a:t>
          </a:r>
          <a:endParaRPr lang="de-CH" dirty="0"/>
        </a:p>
      </dgm:t>
    </dgm:pt>
    <dgm:pt modelId="{5485D7EB-AEAD-449D-B6AE-CCFBD4DE4003}" type="parTrans" cxnId="{461DCB90-A092-4E8D-AA4F-D45B832767E2}">
      <dgm:prSet/>
      <dgm:spPr/>
      <dgm:t>
        <a:bodyPr/>
        <a:lstStyle/>
        <a:p>
          <a:endParaRPr lang="de-CH"/>
        </a:p>
      </dgm:t>
    </dgm:pt>
    <dgm:pt modelId="{FC0D8A35-878E-4CC0-AA84-6BF9366512E4}" type="sibTrans" cxnId="{461DCB90-A092-4E8D-AA4F-D45B832767E2}">
      <dgm:prSet/>
      <dgm:spPr/>
      <dgm:t>
        <a:bodyPr/>
        <a:lstStyle/>
        <a:p>
          <a:endParaRPr lang="de-CH"/>
        </a:p>
      </dgm:t>
    </dgm:pt>
    <dgm:pt modelId="{5F2E91FA-FBB0-467A-8519-6D5B0C8C72F6}">
      <dgm:prSet phldrT="[Text]"/>
      <dgm:spPr/>
      <dgm:t>
        <a:bodyPr/>
        <a:lstStyle/>
        <a:p>
          <a:r>
            <a:rPr lang="de-CH" dirty="0" smtClean="0"/>
            <a:t>Funktionsmuster &amp; Verifikation</a:t>
          </a:r>
          <a:endParaRPr lang="de-CH" dirty="0"/>
        </a:p>
      </dgm:t>
    </dgm:pt>
    <dgm:pt modelId="{7CD74712-788A-4740-827E-75215F132538}" type="parTrans" cxnId="{B3DCBEA7-4BC1-42A0-9CF9-0B0BB33BF872}">
      <dgm:prSet/>
      <dgm:spPr/>
      <dgm:t>
        <a:bodyPr/>
        <a:lstStyle/>
        <a:p>
          <a:endParaRPr lang="de-CH"/>
        </a:p>
      </dgm:t>
    </dgm:pt>
    <dgm:pt modelId="{0522E953-A0FC-4037-AC9A-FA61523EA68D}" type="sibTrans" cxnId="{B3DCBEA7-4BC1-42A0-9CF9-0B0BB33BF872}">
      <dgm:prSet/>
      <dgm:spPr/>
      <dgm:t>
        <a:bodyPr/>
        <a:lstStyle/>
        <a:p>
          <a:endParaRPr lang="de-CH"/>
        </a:p>
      </dgm:t>
    </dgm:pt>
    <dgm:pt modelId="{61F943CE-A297-4768-B590-E39BFC80BF96}" type="pres">
      <dgm:prSet presAssocID="{D4E7CCAB-A245-4F4E-AD00-61EBD1065CF5}" presName="Name0" presStyleCnt="0">
        <dgm:presLayoutVars>
          <dgm:dir/>
          <dgm:animLvl val="lvl"/>
          <dgm:resizeHandles val="exact"/>
        </dgm:presLayoutVars>
      </dgm:prSet>
      <dgm:spPr/>
    </dgm:pt>
    <dgm:pt modelId="{CF7F7158-1BAE-4F50-9E82-E277FA64E07B}" type="pres">
      <dgm:prSet presAssocID="{BB5988C3-A91D-4108-8C8A-18BB02F968A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3C0D82F-E0BB-4DC2-9210-21C85E642B93}" type="pres">
      <dgm:prSet presAssocID="{E02331FA-31FB-4065-99C4-25B5E9F753CF}" presName="parTxOnlySpace" presStyleCnt="0"/>
      <dgm:spPr/>
    </dgm:pt>
    <dgm:pt modelId="{03A2840D-4D91-4162-94E4-7A1D733B09B3}" type="pres">
      <dgm:prSet presAssocID="{66E627A4-3E69-43FC-BE1A-C20B6C4B4C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2F4E711-6F98-4E86-822C-4D1300442D5A}" type="pres">
      <dgm:prSet presAssocID="{FC0D8A35-878E-4CC0-AA84-6BF9366512E4}" presName="parTxOnlySpace" presStyleCnt="0"/>
      <dgm:spPr/>
    </dgm:pt>
    <dgm:pt modelId="{64F020B0-2A37-4E03-943D-B35194525113}" type="pres">
      <dgm:prSet presAssocID="{5F2E91FA-FBB0-467A-8519-6D5B0C8C72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B3DCBEA7-4BC1-42A0-9CF9-0B0BB33BF872}" srcId="{D4E7CCAB-A245-4F4E-AD00-61EBD1065CF5}" destId="{5F2E91FA-FBB0-467A-8519-6D5B0C8C72F6}" srcOrd="2" destOrd="0" parTransId="{7CD74712-788A-4740-827E-75215F132538}" sibTransId="{0522E953-A0FC-4037-AC9A-FA61523EA68D}"/>
    <dgm:cxn modelId="{461DCB90-A092-4E8D-AA4F-D45B832767E2}" srcId="{D4E7CCAB-A245-4F4E-AD00-61EBD1065CF5}" destId="{66E627A4-3E69-43FC-BE1A-C20B6C4B4C42}" srcOrd="1" destOrd="0" parTransId="{5485D7EB-AEAD-449D-B6AE-CCFBD4DE4003}" sibTransId="{FC0D8A35-878E-4CC0-AA84-6BF9366512E4}"/>
    <dgm:cxn modelId="{26F7A9D3-E481-4159-B827-DFCBCD3C72D8}" srcId="{D4E7CCAB-A245-4F4E-AD00-61EBD1065CF5}" destId="{BB5988C3-A91D-4108-8C8A-18BB02F968AD}" srcOrd="0" destOrd="0" parTransId="{5FD21D7B-3B57-4614-816D-D006C7B48262}" sibTransId="{E02331FA-31FB-4065-99C4-25B5E9F753CF}"/>
    <dgm:cxn modelId="{CBF50CBE-EC7E-8B45-B0D6-0AB3241810F7}" type="presOf" srcId="{BB5988C3-A91D-4108-8C8A-18BB02F968AD}" destId="{CF7F7158-1BAE-4F50-9E82-E277FA64E07B}" srcOrd="0" destOrd="0" presId="urn:microsoft.com/office/officeart/2005/8/layout/chevron1"/>
    <dgm:cxn modelId="{408F5E68-041E-3340-8D80-912A0954E41D}" type="presOf" srcId="{66E627A4-3E69-43FC-BE1A-C20B6C4B4C42}" destId="{03A2840D-4D91-4162-94E4-7A1D733B09B3}" srcOrd="0" destOrd="0" presId="urn:microsoft.com/office/officeart/2005/8/layout/chevron1"/>
    <dgm:cxn modelId="{51C4DF4A-E3E2-E64D-B132-A1D0FE14379B}" type="presOf" srcId="{5F2E91FA-FBB0-467A-8519-6D5B0C8C72F6}" destId="{64F020B0-2A37-4E03-943D-B35194525113}" srcOrd="0" destOrd="0" presId="urn:microsoft.com/office/officeart/2005/8/layout/chevron1"/>
    <dgm:cxn modelId="{124B3266-4A1D-FD48-857F-250C50F34FD9}" type="presOf" srcId="{D4E7CCAB-A245-4F4E-AD00-61EBD1065CF5}" destId="{61F943CE-A297-4768-B590-E39BFC80BF96}" srcOrd="0" destOrd="0" presId="urn:microsoft.com/office/officeart/2005/8/layout/chevron1"/>
    <dgm:cxn modelId="{D336557C-1D81-0B47-AA4B-EE78DB4C809D}" type="presParOf" srcId="{61F943CE-A297-4768-B590-E39BFC80BF96}" destId="{CF7F7158-1BAE-4F50-9E82-E277FA64E07B}" srcOrd="0" destOrd="0" presId="urn:microsoft.com/office/officeart/2005/8/layout/chevron1"/>
    <dgm:cxn modelId="{83559FDF-FA20-6347-AF8D-DEBEA8E1F7C5}" type="presParOf" srcId="{61F943CE-A297-4768-B590-E39BFC80BF96}" destId="{73C0D82F-E0BB-4DC2-9210-21C85E642B93}" srcOrd="1" destOrd="0" presId="urn:microsoft.com/office/officeart/2005/8/layout/chevron1"/>
    <dgm:cxn modelId="{EDECB947-8AC1-C443-B176-83978FEBF2A8}" type="presParOf" srcId="{61F943CE-A297-4768-B590-E39BFC80BF96}" destId="{03A2840D-4D91-4162-94E4-7A1D733B09B3}" srcOrd="2" destOrd="0" presId="urn:microsoft.com/office/officeart/2005/8/layout/chevron1"/>
    <dgm:cxn modelId="{FF31E56F-3D85-E742-ADD3-239106D39873}" type="presParOf" srcId="{61F943CE-A297-4768-B590-E39BFC80BF96}" destId="{82F4E711-6F98-4E86-822C-4D1300442D5A}" srcOrd="3" destOrd="0" presId="urn:microsoft.com/office/officeart/2005/8/layout/chevron1"/>
    <dgm:cxn modelId="{28326EFA-27CE-EB43-9991-3BB6A5FEEEE0}" type="presParOf" srcId="{61F943CE-A297-4768-B590-E39BFC80BF96}" destId="{64F020B0-2A37-4E03-943D-B351945251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7158-1BAE-4F50-9E82-E277FA64E07B}">
      <dsp:nvSpPr>
        <dsp:cNvPr id="0" name=""/>
        <dsp:cNvSpPr/>
      </dsp:nvSpPr>
      <dsp:spPr>
        <a:xfrm>
          <a:off x="2411" y="167371"/>
          <a:ext cx="2937420" cy="11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Recherche </a:t>
          </a:r>
          <a:r>
            <a:rPr lang="de-CH" sz="1900" kern="1200" dirty="0" smtClean="0"/>
            <a:t>         &amp; Theorie</a:t>
          </a:r>
          <a:endParaRPr lang="de-CH" sz="1900" kern="1200" dirty="0"/>
        </a:p>
      </dsp:txBody>
      <dsp:txXfrm>
        <a:off x="589895" y="167371"/>
        <a:ext cx="1762452" cy="1174968"/>
      </dsp:txXfrm>
    </dsp:sp>
    <dsp:sp modelId="{03A2840D-4D91-4162-94E4-7A1D733B09B3}">
      <dsp:nvSpPr>
        <dsp:cNvPr id="0" name=""/>
        <dsp:cNvSpPr/>
      </dsp:nvSpPr>
      <dsp:spPr>
        <a:xfrm>
          <a:off x="2646089" y="167371"/>
          <a:ext cx="2937420" cy="11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Simulationen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&amp; Design</a:t>
          </a:r>
          <a:endParaRPr lang="de-CH" sz="1900" kern="1200" dirty="0"/>
        </a:p>
      </dsp:txBody>
      <dsp:txXfrm>
        <a:off x="3233573" y="167371"/>
        <a:ext cx="1762452" cy="1174968"/>
      </dsp:txXfrm>
    </dsp:sp>
    <dsp:sp modelId="{64F020B0-2A37-4E03-943D-B35194525113}">
      <dsp:nvSpPr>
        <dsp:cNvPr id="0" name=""/>
        <dsp:cNvSpPr/>
      </dsp:nvSpPr>
      <dsp:spPr>
        <a:xfrm>
          <a:off x="5289768" y="167371"/>
          <a:ext cx="2937420" cy="11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Funktionsmuster &amp; Verifikation</a:t>
          </a:r>
          <a:endParaRPr lang="de-CH" sz="1900" kern="1200" dirty="0"/>
        </a:p>
      </dsp:txBody>
      <dsp:txXfrm>
        <a:off x="5877252" y="167371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83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8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2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8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86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4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15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44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B3427-C65D-D143-A2E3-986735CBA37E}" type="datetimeFigureOut">
              <a:rPr lang="de-DE" smtClean="0"/>
              <a:t>23.12.15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1B14-B51E-9341-97A9-1C237C36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2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64893"/>
              </p:ext>
            </p:extLst>
          </p:nvPr>
        </p:nvGraphicFramePr>
        <p:xfrm>
          <a:off x="457200" y="1589089"/>
          <a:ext cx="8229600" cy="150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40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HSLU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Erismann</dc:creator>
  <cp:lastModifiedBy>Marcel Erismann</cp:lastModifiedBy>
  <cp:revision>2</cp:revision>
  <dcterms:created xsi:type="dcterms:W3CDTF">2015-12-23T16:14:28Z</dcterms:created>
  <dcterms:modified xsi:type="dcterms:W3CDTF">2015-12-24T11:15:38Z</dcterms:modified>
</cp:coreProperties>
</file>