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1952" y="2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78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9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12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72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1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46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3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9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6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2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A7D5-5F9A-6F4C-A543-7F37C2C23AD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1FBC-0BA0-8649-95C1-0E669F35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631388" y="2162297"/>
            <a:ext cx="8032645" cy="840813"/>
            <a:chOff x="0" y="0"/>
            <a:chExt cx="5586300" cy="576000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685800" y="381000"/>
              <a:ext cx="411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685800" y="228600"/>
              <a:ext cx="411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/>
            <p:cNvSpPr/>
            <p:nvPr/>
          </p:nvSpPr>
          <p:spPr>
            <a:xfrm>
              <a:off x="0" y="0"/>
              <a:ext cx="720000" cy="576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DE" sz="1200">
                  <a:effectLst/>
                  <a:latin typeface="Times New Roman"/>
                  <a:ea typeface="Times New Roman"/>
                </a:rPr>
                <a:t>Quelle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1028700" y="0"/>
              <a:ext cx="900000" cy="57594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DE" sz="1200">
                  <a:effectLst/>
                  <a:latin typeface="Times New Roman"/>
                  <a:ea typeface="Times New Roman"/>
                </a:rPr>
                <a:t>Anpassnetzwerk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3429000" y="0"/>
              <a:ext cx="900000" cy="57594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DE" sz="1200">
                  <a:effectLst/>
                  <a:latin typeface="Times New Roman"/>
                  <a:ea typeface="Times New Roman"/>
                </a:rPr>
                <a:t>Anpassnetzwerk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286000" y="0"/>
              <a:ext cx="719455" cy="576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DE" sz="1200">
                  <a:effectLst/>
                  <a:latin typeface="Times New Roman"/>
                  <a:ea typeface="Times New Roman"/>
                </a:rPr>
                <a:t>Leitung 50Ohm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4686300" y="0"/>
              <a:ext cx="900000" cy="57594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DE" sz="1200">
                  <a:effectLst/>
                  <a:latin typeface="Times New Roman"/>
                  <a:ea typeface="Times New Roman"/>
                </a:rPr>
                <a:t>Antenne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8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ung 18"/>
          <p:cNvGrpSpPr/>
          <p:nvPr/>
        </p:nvGrpSpPr>
        <p:grpSpPr>
          <a:xfrm>
            <a:off x="3676842" y="2770188"/>
            <a:ext cx="1752409" cy="1317621"/>
            <a:chOff x="3676842" y="2770188"/>
            <a:chExt cx="1752409" cy="1317621"/>
          </a:xfrm>
        </p:grpSpPr>
        <p:grpSp>
          <p:nvGrpSpPr>
            <p:cNvPr id="5" name="Gruppierung 4"/>
            <p:cNvGrpSpPr/>
            <p:nvPr/>
          </p:nvGrpSpPr>
          <p:grpSpPr>
            <a:xfrm>
              <a:off x="3676842" y="2830126"/>
              <a:ext cx="680846" cy="1257683"/>
              <a:chOff x="-49872" y="-65600"/>
              <a:chExt cx="895692" cy="1632146"/>
            </a:xfrm>
            <a:solidFill>
              <a:schemeClr val="bg1"/>
            </a:solidFill>
          </p:grpSpPr>
          <p:grpSp>
            <p:nvGrpSpPr>
              <p:cNvPr id="9" name="Gruppierung 8"/>
              <p:cNvGrpSpPr/>
              <p:nvPr/>
            </p:nvGrpSpPr>
            <p:grpSpPr>
              <a:xfrm>
                <a:off x="-49872" y="-65600"/>
                <a:ext cx="800100" cy="233045"/>
                <a:chOff x="-128238" y="-65600"/>
                <a:chExt cx="2057400" cy="233045"/>
              </a:xfrm>
              <a:grpFill/>
            </p:grpSpPr>
            <p:cxnSp>
              <p:nvCxnSpPr>
                <p:cNvPr id="17" name="Gerade Verbindung 16"/>
                <p:cNvCxnSpPr/>
                <p:nvPr/>
              </p:nvCxnSpPr>
              <p:spPr>
                <a:xfrm>
                  <a:off x="-128238" y="56897"/>
                  <a:ext cx="205740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/>
                <p:cNvSpPr/>
                <p:nvPr/>
              </p:nvSpPr>
              <p:spPr>
                <a:xfrm>
                  <a:off x="800101" y="-65600"/>
                  <a:ext cx="571501" cy="2330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10" name="Gruppierung 9"/>
              <p:cNvGrpSpPr/>
              <p:nvPr/>
            </p:nvGrpSpPr>
            <p:grpSpPr>
              <a:xfrm rot="5400000">
                <a:off x="329248" y="329248"/>
                <a:ext cx="800100" cy="233045"/>
                <a:chOff x="0" y="0"/>
                <a:chExt cx="2057400" cy="233045"/>
              </a:xfrm>
              <a:grpFill/>
            </p:grpSpPr>
            <p:cxnSp>
              <p:nvCxnSpPr>
                <p:cNvPr id="15" name="Gerade Verbindung 14"/>
                <p:cNvCxnSpPr/>
                <p:nvPr/>
              </p:nvCxnSpPr>
              <p:spPr>
                <a:xfrm>
                  <a:off x="0" y="114300"/>
                  <a:ext cx="205740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hteck 15"/>
                <p:cNvSpPr/>
                <p:nvPr/>
              </p:nvSpPr>
              <p:spPr>
                <a:xfrm>
                  <a:off x="800100" y="0"/>
                  <a:ext cx="571500" cy="2330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11" name="Gruppierung 10"/>
              <p:cNvGrpSpPr/>
              <p:nvPr/>
            </p:nvGrpSpPr>
            <p:grpSpPr>
              <a:xfrm rot="5400000">
                <a:off x="329248" y="1049973"/>
                <a:ext cx="800100" cy="233045"/>
                <a:chOff x="0" y="0"/>
                <a:chExt cx="2057400" cy="233045"/>
              </a:xfrm>
              <a:grpFill/>
            </p:grpSpPr>
            <p:cxnSp>
              <p:nvCxnSpPr>
                <p:cNvPr id="13" name="Gerade Verbindung 12"/>
                <p:cNvCxnSpPr/>
                <p:nvPr/>
              </p:nvCxnSpPr>
              <p:spPr>
                <a:xfrm>
                  <a:off x="0" y="114300"/>
                  <a:ext cx="205740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hteck 13"/>
                <p:cNvSpPr/>
                <p:nvPr/>
              </p:nvSpPr>
              <p:spPr>
                <a:xfrm>
                  <a:off x="800100" y="0"/>
                  <a:ext cx="571500" cy="2330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</p:grpSp>
          <p:cxnSp>
            <p:nvCxnSpPr>
              <p:cNvPr id="12" name="Gerade Verbindung 11"/>
              <p:cNvCxnSpPr/>
              <p:nvPr/>
            </p:nvCxnSpPr>
            <p:spPr>
              <a:xfrm flipH="1">
                <a:off x="19745" y="1566545"/>
                <a:ext cx="72736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feld 5"/>
            <p:cNvSpPr txBox="1"/>
            <p:nvPr/>
          </p:nvSpPr>
          <p:spPr>
            <a:xfrm>
              <a:off x="4357688" y="2770188"/>
              <a:ext cx="1071563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DE" sz="1200" dirty="0" err="1" smtClean="0">
                  <a:effectLst/>
                  <a:latin typeface="Times New Roman"/>
                  <a:ea typeface="Times New Roman"/>
                </a:rPr>
                <a:t>R</a:t>
              </a:r>
              <a:r>
                <a:rPr lang="de-DE" sz="1200" baseline="-25000" dirty="0" err="1" smtClean="0">
                  <a:effectLst/>
                  <a:latin typeface="Times New Roman"/>
                  <a:ea typeface="Times New Roman"/>
                </a:rPr>
                <a:t>Leitung</a:t>
              </a:r>
              <a:endParaRPr lang="de-DE" sz="1200" baseline="-25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357688" y="3113088"/>
              <a:ext cx="1071563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DE" sz="1200" dirty="0" err="1" smtClean="0">
                  <a:effectLst/>
                  <a:latin typeface="Times New Roman"/>
                  <a:ea typeface="Times New Roman"/>
                </a:rPr>
                <a:t>R</a:t>
              </a:r>
              <a:r>
                <a:rPr lang="de-DE" sz="1200" baseline="-25000" dirty="0" err="1" smtClean="0">
                  <a:effectLst/>
                  <a:latin typeface="Times New Roman"/>
                  <a:ea typeface="Times New Roman"/>
                </a:rPr>
                <a:t>rad</a:t>
              </a:r>
              <a:endParaRPr lang="de-DE" sz="1200" baseline="-25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357688" y="3570288"/>
              <a:ext cx="1071563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DE" sz="1200" dirty="0" err="1" smtClean="0">
                  <a:effectLst/>
                  <a:latin typeface="Times New Roman"/>
                  <a:ea typeface="Times New Roman"/>
                </a:rPr>
                <a:t>X</a:t>
              </a:r>
              <a:r>
                <a:rPr lang="de-DE" sz="1200" baseline="-25000" dirty="0" err="1" smtClean="0">
                  <a:effectLst/>
                  <a:latin typeface="Times New Roman"/>
                  <a:ea typeface="Times New Roman"/>
                </a:rPr>
                <a:t>ant</a:t>
              </a:r>
              <a:endParaRPr lang="de-DE" sz="1200" baseline="-25000" dirty="0">
                <a:effectLst/>
                <a:latin typeface="Times New Roman"/>
                <a:ea typeface="Times New Roman"/>
              </a:endParaRPr>
            </a:p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12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10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Bildschirmpräsentation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PowerPoint-Präsentation</vt:lpstr>
      <vt:lpstr>PowerPoint-Präsentation</vt:lpstr>
      <vt:lpstr>PowerPoint-Präsentation</vt:lpstr>
    </vt:vector>
  </TitlesOfParts>
  <Company>HSLU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Erismann</dc:creator>
  <cp:lastModifiedBy>Marcel Erismann</cp:lastModifiedBy>
  <cp:revision>4</cp:revision>
  <dcterms:created xsi:type="dcterms:W3CDTF">2015-11-01T11:07:12Z</dcterms:created>
  <dcterms:modified xsi:type="dcterms:W3CDTF">2015-11-02T10:56:28Z</dcterms:modified>
</cp:coreProperties>
</file>