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DBA65A-2E84-4277-9C0E-1D024D0BBDA8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148F42-6DC2-460F-B3CC-AD6EE807A9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4469476" y="3933056"/>
            <a:ext cx="4248472" cy="25922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31502</a:t>
            </a:r>
          </a:p>
          <a:p>
            <a:pPr algn="ctr"/>
            <a:r>
              <a:rPr lang="ko-KR" altLang="en-US" sz="2800" dirty="0" smtClean="0"/>
              <a:t>김민</a:t>
            </a:r>
            <a:r>
              <a:rPr lang="ko-KR" altLang="en-US" sz="2800" dirty="0"/>
              <a:t>철</a:t>
            </a:r>
          </a:p>
        </p:txBody>
      </p:sp>
      <p:sp>
        <p:nvSpPr>
          <p:cNvPr id="6" name="양쪽 중괄호 5"/>
          <p:cNvSpPr/>
          <p:nvPr/>
        </p:nvSpPr>
        <p:spPr>
          <a:xfrm>
            <a:off x="431896" y="188640"/>
            <a:ext cx="8075160" cy="1224136"/>
          </a:xfrm>
          <a:prstGeom prst="bracePair">
            <a:avLst/>
          </a:prstGeom>
          <a:noFill/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전력 계통의 운영 체계 및 급전 자동화 설비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2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259632" y="1988840"/>
            <a:ext cx="5256584" cy="385905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23728" y="2276872"/>
            <a:ext cx="5256584" cy="385905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2564904"/>
            <a:ext cx="5256584" cy="3859052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중괄호 11"/>
          <p:cNvSpPr/>
          <p:nvPr/>
        </p:nvSpPr>
        <p:spPr>
          <a:xfrm>
            <a:off x="431896" y="188640"/>
            <a:ext cx="8075160" cy="1224136"/>
          </a:xfrm>
          <a:prstGeom prst="bracePair">
            <a:avLst/>
          </a:prstGeom>
          <a:noFill/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급전화 시스템이란 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(EMS)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7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41222" y="1558462"/>
            <a:ext cx="7773524" cy="2086562"/>
            <a:chOff x="541222" y="1558462"/>
            <a:chExt cx="7773524" cy="2086562"/>
          </a:xfrm>
        </p:grpSpPr>
        <p:sp>
          <p:nvSpPr>
            <p:cNvPr id="6" name="대각선 방향의 모서리가 잘린 사각형 5"/>
            <p:cNvSpPr/>
            <p:nvPr/>
          </p:nvSpPr>
          <p:spPr>
            <a:xfrm>
              <a:off x="541222" y="1558462"/>
              <a:ext cx="1870538" cy="2086562"/>
            </a:xfrm>
            <a:prstGeom prst="snip2Diag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대각선 방향의 모서리가 잘린 사각형 6"/>
            <p:cNvSpPr/>
            <p:nvPr/>
          </p:nvSpPr>
          <p:spPr>
            <a:xfrm>
              <a:off x="6444208" y="1558462"/>
              <a:ext cx="1870538" cy="2086562"/>
            </a:xfrm>
            <a:prstGeom prst="snip2Diag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2555776" y="2420888"/>
              <a:ext cx="792088" cy="50405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flipH="1">
              <a:off x="5508104" y="2420888"/>
              <a:ext cx="792088" cy="50405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366461" y="2060848"/>
              <a:ext cx="2088232" cy="1224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중앙 </a:t>
              </a:r>
              <a:r>
                <a:rPr lang="ko-KR" altLang="en-US" sz="2400" dirty="0" err="1" smtClean="0">
                  <a:solidFill>
                    <a:schemeClr val="bg2">
                      <a:lumMod val="50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급전소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15" name="한쪽 모서리가 둥근 사각형 14"/>
          <p:cNvSpPr/>
          <p:nvPr/>
        </p:nvSpPr>
        <p:spPr>
          <a:xfrm>
            <a:off x="4582742" y="3830870"/>
            <a:ext cx="4155457" cy="2808312"/>
          </a:xfrm>
          <a:prstGeom prst="round1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양쪽 중괄호 17"/>
          <p:cNvSpPr/>
          <p:nvPr/>
        </p:nvSpPr>
        <p:spPr>
          <a:xfrm>
            <a:off x="431896" y="188640"/>
            <a:ext cx="8075160" cy="1224136"/>
          </a:xfrm>
          <a:prstGeom prst="bracePair">
            <a:avLst/>
          </a:prstGeom>
          <a:noFill/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급전 자동화 시스템 운영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설비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0" name="한쪽 모서리가 둥근 사각형 19"/>
          <p:cNvSpPr/>
          <p:nvPr/>
        </p:nvSpPr>
        <p:spPr>
          <a:xfrm>
            <a:off x="314019" y="3830870"/>
            <a:ext cx="4155457" cy="2808312"/>
          </a:xfrm>
          <a:prstGeom prst="round1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중괄호 3"/>
          <p:cNvSpPr/>
          <p:nvPr/>
        </p:nvSpPr>
        <p:spPr>
          <a:xfrm>
            <a:off x="431896" y="188640"/>
            <a:ext cx="8075160" cy="1224136"/>
          </a:xfrm>
          <a:prstGeom prst="bracePair">
            <a:avLst/>
          </a:prstGeom>
          <a:noFill/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여러 가지 급전 자동화 설비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497923" y="1772816"/>
            <a:ext cx="1841829" cy="1224136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원방 감시 및 제어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(SCADA)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27784" y="2384884"/>
            <a:ext cx="12241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대각선 방향의 모서리가 둥근 사각형 10"/>
          <p:cNvSpPr/>
          <p:nvPr/>
        </p:nvSpPr>
        <p:spPr>
          <a:xfrm>
            <a:off x="497923" y="3573016"/>
            <a:ext cx="1841829" cy="1224136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자동 발전 제어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(AGC)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627784" y="4185084"/>
            <a:ext cx="12241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대각선 방향의 모서리가 둥근 사각형 12"/>
          <p:cNvSpPr/>
          <p:nvPr/>
        </p:nvSpPr>
        <p:spPr>
          <a:xfrm>
            <a:off x="497923" y="5157192"/>
            <a:ext cx="1841829" cy="1224136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급전 훈련 시뮬레이터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627784" y="5769260"/>
            <a:ext cx="1224136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대각선 방향의 모서리가 잘린 사각형 14"/>
          <p:cNvSpPr/>
          <p:nvPr/>
        </p:nvSpPr>
        <p:spPr>
          <a:xfrm>
            <a:off x="4627095" y="1766671"/>
            <a:ext cx="2952328" cy="1440160"/>
          </a:xfrm>
          <a:prstGeom prst="snip2Diag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4627095" y="3465004"/>
            <a:ext cx="2952328" cy="1440160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4627095" y="5049180"/>
            <a:ext cx="2952328" cy="1440160"/>
          </a:xfrm>
          <a:prstGeom prst="snip2Diag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중괄호 3"/>
          <p:cNvSpPr/>
          <p:nvPr/>
        </p:nvSpPr>
        <p:spPr>
          <a:xfrm>
            <a:off x="431896" y="188640"/>
            <a:ext cx="8075160" cy="1224136"/>
          </a:xfrm>
          <a:prstGeom prst="bracePair">
            <a:avLst/>
          </a:prstGeom>
          <a:noFill/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전력 계통 계획의 수립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1680" y="1916832"/>
            <a:ext cx="0" cy="324036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91680" y="1916832"/>
            <a:ext cx="21602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91680" y="5157192"/>
            <a:ext cx="21602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91680" y="4149080"/>
            <a:ext cx="21602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91680" y="2924944"/>
            <a:ext cx="21602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양쪽 대괄호 26"/>
          <p:cNvSpPr/>
          <p:nvPr/>
        </p:nvSpPr>
        <p:spPr>
          <a:xfrm>
            <a:off x="70340" y="3356992"/>
            <a:ext cx="1497854" cy="792088"/>
          </a:xfrm>
          <a:prstGeom prst="bracketPair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전력계통의 요구조건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8" name="양쪽 대괄호 27"/>
          <p:cNvSpPr/>
          <p:nvPr/>
        </p:nvSpPr>
        <p:spPr>
          <a:xfrm>
            <a:off x="70340" y="5445224"/>
            <a:ext cx="1497854" cy="792088"/>
          </a:xfrm>
          <a:prstGeom prst="bracketPair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전력계통의 고려사항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91680" y="5841268"/>
            <a:ext cx="1080120" cy="0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15816" y="5661248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기간 산업이기 때문에 신뢰성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경쟁성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장래 비전 및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선견성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전체 구성의 최적화를 고려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95936" y="1628800"/>
            <a:ext cx="2160240" cy="86409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16216" y="1628800"/>
            <a:ext cx="2160240" cy="86409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95936" y="2606203"/>
            <a:ext cx="2160240" cy="86409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16216" y="2606203"/>
            <a:ext cx="2160240" cy="864096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31940" y="382591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정상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고장시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 계통 운전 성능 해석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1940" y="478432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적합한 보호 설계와 협력체계 구축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1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중괄호 3"/>
          <p:cNvSpPr/>
          <p:nvPr/>
        </p:nvSpPr>
        <p:spPr>
          <a:xfrm>
            <a:off x="431896" y="188640"/>
            <a:ext cx="8075160" cy="1224136"/>
          </a:xfrm>
          <a:prstGeom prst="bracePair">
            <a:avLst/>
          </a:prstGeom>
          <a:noFill/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전력 계통 구성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2050" name="Picture 2" descr="C:\Users\Administrator\Desktop\기태 ppt\다운로드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1" y="1772816"/>
            <a:ext cx="357446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177281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765,345,154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설비를 통해 서로 보안적으로 구성된다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7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5776" y="2967335"/>
            <a:ext cx="45521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 ^^</a:t>
            </a:r>
            <a:endParaRPr lang="en-US" altLang="ko-KR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9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184</TotalTime>
  <Words>96</Words>
  <Application>Microsoft Office PowerPoint</Application>
  <PresentationFormat>화면 슬라이드 쇼(4:3)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com05</cp:lastModifiedBy>
  <cp:revision>13</cp:revision>
  <dcterms:created xsi:type="dcterms:W3CDTF">2017-05-31T12:51:37Z</dcterms:created>
  <dcterms:modified xsi:type="dcterms:W3CDTF">2017-06-01T00:54:29Z</dcterms:modified>
</cp:coreProperties>
</file>