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49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09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9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5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9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70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0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3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97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35638-C061-4435-BAB7-1F7DE4302A6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05AA-460D-40AA-B5A0-6272BAE89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6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우리나라의 전력계통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12606" y="630932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 smtClean="0"/>
              <a:t>31503</a:t>
            </a:r>
            <a:r>
              <a:rPr lang="ko-KR" altLang="en-US" sz="2000" dirty="0" smtClean="0"/>
              <a:t>김상원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84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2636912"/>
            <a:ext cx="6624736" cy="2341759"/>
          </a:xfrm>
        </p:spPr>
        <p:txBody>
          <a:bodyPr/>
          <a:lstStyle/>
          <a:p>
            <a:r>
              <a:rPr lang="ko-KR" altLang="en-US" dirty="0" smtClean="0"/>
              <a:t>우리나라 전력계통의 </a:t>
            </a:r>
            <a:r>
              <a:rPr lang="ko-KR" altLang="en-US" dirty="0" smtClean="0"/>
              <a:t>변천과정</a:t>
            </a:r>
            <a:endParaRPr lang="en-US" altLang="ko-KR" dirty="0" smtClean="0"/>
          </a:p>
          <a:p>
            <a:r>
              <a:rPr lang="ko-KR" altLang="en-US" dirty="0" smtClean="0"/>
              <a:t>전력 계통의 특징</a:t>
            </a:r>
            <a:endParaRPr lang="en-US" altLang="ko-KR" dirty="0" smtClean="0"/>
          </a:p>
          <a:p>
            <a:r>
              <a:rPr lang="ko-KR" altLang="en-US" dirty="0" smtClean="0"/>
              <a:t>전력수요의 특성</a:t>
            </a:r>
            <a:endParaRPr lang="en-US" altLang="ko-KR" dirty="0" smtClean="0"/>
          </a:p>
          <a:p>
            <a:r>
              <a:rPr lang="ko-KR" altLang="en-US" dirty="0" smtClean="0"/>
              <a:t>우리나라 전력 설비 현황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302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우리나라 전력계통의 </a:t>
            </a:r>
            <a:r>
              <a:rPr lang="ko-KR" altLang="en-US" dirty="0" smtClean="0"/>
              <a:t>변천과정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82"/>
          <a:stretch/>
        </p:blipFill>
        <p:spPr bwMode="auto">
          <a:xfrm>
            <a:off x="1403648" y="2348880"/>
            <a:ext cx="2582483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48881"/>
            <a:ext cx="2376264" cy="292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79712" y="58772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과거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0172" y="58772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8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ko-KR" altLang="en-US" dirty="0"/>
              <a:t>전력 계통의 특징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772816"/>
            <a:ext cx="469389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47"/>
          <a:stretch/>
        </p:blipFill>
        <p:spPr bwMode="auto">
          <a:xfrm>
            <a:off x="4572000" y="1628800"/>
            <a:ext cx="4433977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95736" y="59492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상업용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60232" y="59492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가정용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50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전력수요의 </a:t>
            </a:r>
            <a:r>
              <a:rPr lang="ko-KR" altLang="en-US" dirty="0" smtClean="0"/>
              <a:t>특성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1"/>
            <a:ext cx="8208912" cy="418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5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/>
              <a:t>우리나라 전력 설비 현황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2057743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ko-KR" altLang="en-US" dirty="0" smtClean="0"/>
              <a:t>발전설비의 용량 </a:t>
            </a:r>
            <a:r>
              <a:rPr lang="en-US" altLang="ko-KR" dirty="0" smtClean="0"/>
              <a:t>1960</a:t>
            </a:r>
            <a:r>
              <a:rPr lang="ko-KR" altLang="en-US" dirty="0" smtClean="0"/>
              <a:t>년대 대비 </a:t>
            </a:r>
            <a:r>
              <a:rPr lang="en-US" altLang="ko-KR" dirty="0" smtClean="0"/>
              <a:t>198</a:t>
            </a:r>
            <a:r>
              <a:rPr lang="ko-KR" altLang="en-US" dirty="0" smtClean="0"/>
              <a:t>배 성장</a:t>
            </a:r>
            <a:endParaRPr lang="en-US" altLang="ko-KR" dirty="0" smtClean="0"/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dirty="0" smtClean="0"/>
              <a:t>최대 전력 수요 </a:t>
            </a:r>
            <a:r>
              <a:rPr lang="en-US" altLang="ko-KR" dirty="0" smtClean="0"/>
              <a:t>1960</a:t>
            </a:r>
            <a:r>
              <a:rPr lang="ko-KR" altLang="en-US" dirty="0"/>
              <a:t>년대 대비 </a:t>
            </a:r>
            <a:r>
              <a:rPr lang="en-US" altLang="ko-KR" dirty="0" smtClean="0"/>
              <a:t>206</a:t>
            </a:r>
            <a:r>
              <a:rPr lang="ko-KR" altLang="en-US" dirty="0" smtClean="0"/>
              <a:t>배 성장</a:t>
            </a:r>
            <a:endParaRPr lang="en-US" altLang="ko-KR" dirty="0" smtClean="0"/>
          </a:p>
          <a:p>
            <a:pPr marL="285750" indent="-285750" algn="ctr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 algn="ctr">
              <a:buFont typeface="Arial" pitchFamily="34" charset="0"/>
              <a:buChar char="•"/>
            </a:pPr>
            <a:r>
              <a:rPr lang="ko-KR" altLang="en-US" dirty="0" smtClean="0"/>
              <a:t>송 </a:t>
            </a:r>
            <a:r>
              <a:rPr lang="en-US" altLang="ko-KR" dirty="0" smtClean="0"/>
              <a:t>· </a:t>
            </a:r>
            <a:r>
              <a:rPr lang="ko-KR" altLang="en-US" dirty="0" smtClean="0"/>
              <a:t>배전 </a:t>
            </a:r>
            <a:r>
              <a:rPr lang="ko-KR" altLang="en-US" dirty="0" err="1" smtClean="0"/>
              <a:t>손실율</a:t>
            </a:r>
            <a:r>
              <a:rPr lang="ko-KR" altLang="en-US" dirty="0" smtClean="0"/>
              <a:t> </a:t>
            </a:r>
            <a:r>
              <a:rPr lang="en-US" altLang="ko-KR" dirty="0"/>
              <a:t>1960</a:t>
            </a:r>
            <a:r>
              <a:rPr lang="ko-KR" altLang="en-US" dirty="0"/>
              <a:t>년대 </a:t>
            </a:r>
            <a:r>
              <a:rPr lang="ko-KR" altLang="en-US" dirty="0" smtClean="0"/>
              <a:t>대비 </a:t>
            </a:r>
            <a:r>
              <a:rPr lang="en-US" altLang="ko-KR" dirty="0" smtClean="0"/>
              <a:t>0.14</a:t>
            </a:r>
            <a:r>
              <a:rPr lang="ko-KR" altLang="en-US" dirty="0" smtClean="0"/>
              <a:t>배 감소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12069"/>
            <a:ext cx="73342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6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60</Words>
  <Application>Microsoft Office PowerPoint</Application>
  <PresentationFormat>화면 슬라이드 쇼(4:3)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우리나라의 전력계통</vt:lpstr>
      <vt:lpstr>목차</vt:lpstr>
      <vt:lpstr>우리나라 전력계통의 변천과정</vt:lpstr>
      <vt:lpstr>전력 계통의 특징</vt:lpstr>
      <vt:lpstr>전력수요의 특성</vt:lpstr>
      <vt:lpstr>우리나라 전력 설비 현황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개폐장치</dc:title>
  <dc:creator>korea</dc:creator>
  <cp:lastModifiedBy>korea</cp:lastModifiedBy>
  <cp:revision>6</cp:revision>
  <dcterms:created xsi:type="dcterms:W3CDTF">2017-05-31T13:04:26Z</dcterms:created>
  <dcterms:modified xsi:type="dcterms:W3CDTF">2017-05-31T13:59:53Z</dcterms:modified>
</cp:coreProperties>
</file>