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80" r:id="rId3"/>
    <p:sldId id="281" r:id="rId4"/>
    <p:sldId id="282" r:id="rId5"/>
    <p:sldId id="283" r:id="rId6"/>
    <p:sldId id="284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2A1"/>
    <a:srgbClr val="1DE18D"/>
    <a:srgbClr val="1DB999"/>
    <a:srgbClr val="FDCB95"/>
    <a:srgbClr val="E9238B"/>
    <a:srgbClr val="FAB044"/>
    <a:srgbClr val="FCF196"/>
    <a:srgbClr val="FBF185"/>
    <a:srgbClr val="FBEA5A"/>
    <a:srgbClr val="F8E3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E90EB-C07B-4F8C-BD72-85DDE786246B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BCFC-092B-4E74-A5E8-B7E6737302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457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9231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2448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01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368B3"/>
              </a:gs>
              <a:gs pos="79000">
                <a:srgbClr val="10D678">
                  <a:alpha val="84706"/>
                </a:srgbClr>
              </a:gs>
            </a:gsLst>
            <a:lin ang="4200000" scaled="0"/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19991" y="1529019"/>
            <a:ext cx="5952019" cy="3799963"/>
          </a:xfrm>
          <a:prstGeom prst="rect">
            <a:avLst/>
          </a:prstGeom>
          <a:gradFill>
            <a:gsLst>
              <a:gs pos="0">
                <a:srgbClr val="1B50BB"/>
              </a:gs>
              <a:gs pos="100000">
                <a:srgbClr val="6DF774">
                  <a:alpha val="84706"/>
                </a:srgbClr>
              </a:gs>
              <a:gs pos="77000">
                <a:srgbClr val="1AEE89">
                  <a:alpha val="84706"/>
                </a:srgbClr>
              </a:gs>
            </a:gsLst>
            <a:lin ang="2700000" scaled="1"/>
          </a:gradFill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54144" y="2585085"/>
            <a:ext cx="60837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</a:rPr>
              <a:t>가공</a:t>
            </a:r>
            <a:r>
              <a:rPr lang="en-US" altLang="ko-KR" sz="6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</a:rPr>
              <a:t> </a:t>
            </a:r>
            <a:r>
              <a:rPr lang="ko-KR" altLang="en-US" sz="6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</a:rPr>
              <a:t>송전 시스템</a:t>
            </a:r>
            <a:endParaRPr lang="en-US" altLang="ko-KR" sz="6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769" y="2476496"/>
            <a:ext cx="1975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spc="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31504 </a:t>
            </a:r>
            <a:r>
              <a:rPr lang="ko-KR" altLang="en-US" sz="1200" spc="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rPr>
              <a:t>김 선</a:t>
            </a:r>
            <a:endParaRPr lang="en-US" altLang="ko-KR" sz="1200" spc="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9590" y="3617004"/>
            <a:ext cx="283282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가공송전시스템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에서 애자 장치 전 까지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CB95">
                  <a:alpha val="80000"/>
                </a:srgbClr>
              </a:gs>
              <a:gs pos="14000">
                <a:srgbClr val="FAB044">
                  <a:alpha val="80000"/>
                </a:srgbClr>
              </a:gs>
              <a:gs pos="100000">
                <a:srgbClr val="E9238B">
                  <a:alpha val="80000"/>
                </a:srgbClr>
              </a:gs>
              <a:gs pos="88000">
                <a:srgbClr val="F13D9B">
                  <a:alpha val="80000"/>
                </a:srgbClr>
              </a:gs>
            </a:gsLst>
            <a:lin ang="36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643097" y="976423"/>
            <a:ext cx="68322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629845" y="5423475"/>
            <a:ext cx="69647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227" y="993914"/>
            <a:ext cx="67453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목차</a:t>
            </a:r>
            <a:endParaRPr lang="en-US" altLang="ko-KR" sz="6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 </a:t>
            </a:r>
            <a:r>
              <a:rPr lang="en-US" altLang="ko-KR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 </a:t>
            </a:r>
            <a:r>
              <a:rPr lang="ko-KR" altLang="en-US" sz="50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지지물</a:t>
            </a:r>
            <a:endParaRPr lang="en-US" altLang="ko-KR" sz="5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철탑의 종류</a:t>
            </a:r>
            <a:endParaRPr lang="en-US" altLang="ko-KR" sz="5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전력선의 특성</a:t>
            </a:r>
            <a:endParaRPr lang="en-US" altLang="ko-KR" sz="5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50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도체수에</a:t>
            </a:r>
            <a:r>
              <a:rPr lang="ko-KR" altLang="en-US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 따른 분류</a:t>
            </a:r>
            <a:endParaRPr lang="en-US" altLang="ko-KR" sz="5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algn="ctr"/>
            <a:endParaRPr lang="en-US" altLang="ko-KR" sz="2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algn="ctr"/>
            <a:endParaRPr lang="ko-KR" altLang="en-US" sz="2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3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5CF2A3">
                  <a:alpha val="85000"/>
                </a:srgbClr>
              </a:gs>
              <a:gs pos="97000">
                <a:srgbClr val="DF5FD6">
                  <a:alpha val="80000"/>
                </a:srgbClr>
              </a:gs>
            </a:gsLst>
            <a:lin ang="36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6396" y="380075"/>
            <a:ext cx="2108269" cy="1196416"/>
            <a:chOff x="4442047" y="2301640"/>
            <a:chExt cx="3339216" cy="168501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458645" y="2301640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4458645" y="3912726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42047" y="2447843"/>
              <a:ext cx="3339216" cy="1538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HY견고딕" pitchFamily="18" charset="-127"/>
                  <a:ea typeface="HY견고딕" pitchFamily="18" charset="-127"/>
                </a:rPr>
                <a:t>지지물</a:t>
              </a:r>
              <a:endParaRPr lang="en-US" altLang="ko-KR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endParaRPr>
            </a:p>
            <a:p>
              <a:r>
                <a:rPr lang="ko-KR" altLang="en-US" sz="15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HY견고딕" pitchFamily="18" charset="-127"/>
                  <a:ea typeface="HY견고딕" pitchFamily="18" charset="-127"/>
                </a:rPr>
                <a:t>지지물의 종류</a:t>
              </a:r>
              <a:endParaRPr lang="en-US" altLang="ko-KR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7" name="그림 6" descr="철탑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2152" y="185530"/>
            <a:ext cx="3528498" cy="2647570"/>
          </a:xfrm>
          <a:prstGeom prst="rect">
            <a:avLst/>
          </a:prstGeom>
        </p:spPr>
      </p:pic>
      <p:pic>
        <p:nvPicPr>
          <p:cNvPr id="9" name="그림 8" descr="img_03cjfwn.jpg"/>
          <p:cNvPicPr>
            <a:picLocks noChangeAspect="1"/>
          </p:cNvPicPr>
          <p:nvPr/>
        </p:nvPicPr>
        <p:blipFill>
          <a:blip r:embed="rId5" cstate="print"/>
          <a:srcRect b="17488"/>
          <a:stretch>
            <a:fillRect/>
          </a:stretch>
        </p:blipFill>
        <p:spPr>
          <a:xfrm>
            <a:off x="5354588" y="1497494"/>
            <a:ext cx="3380836" cy="2522149"/>
          </a:xfrm>
          <a:prstGeom prst="rect">
            <a:avLst/>
          </a:prstGeom>
        </p:spPr>
      </p:pic>
      <p:pic>
        <p:nvPicPr>
          <p:cNvPr id="8" name="그림 7" descr="강관주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5148" y="3332598"/>
            <a:ext cx="3419493" cy="2564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4140" y="477079"/>
            <a:ext cx="2398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철탑</a:t>
            </a:r>
            <a:endParaRPr lang="ko-KR" altLang="en-US" sz="4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0" y="1895060"/>
            <a:ext cx="20408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철주</a:t>
            </a:r>
            <a:endParaRPr lang="ko-KR" altLang="en-US" sz="4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478" y="4611757"/>
            <a:ext cx="29154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강관주</a:t>
            </a:r>
            <a:endParaRPr lang="ko-KR" altLang="en-US" sz="4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557" y="3697357"/>
            <a:ext cx="34720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154kv</a:t>
            </a:r>
            <a:r>
              <a:rPr lang="ko-KR" altLang="en-US" sz="2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이상은 대부분 </a:t>
            </a:r>
            <a:r>
              <a:rPr lang="ko-KR" altLang="en-US" sz="3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철탑</a:t>
            </a:r>
            <a:r>
              <a:rPr lang="ko-KR" altLang="en-US" sz="2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을 사용</a:t>
            </a:r>
            <a:endParaRPr lang="ko-KR" altLang="en-US" sz="2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" name="그림 16" descr="목주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9404" y="4235865"/>
            <a:ext cx="3242596" cy="26221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50157" y="6073170"/>
            <a:ext cx="15107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목주</a:t>
            </a:r>
            <a:endParaRPr lang="ko-KR" altLang="en-US" sz="4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8717">
                <a:srgbClr val="2F9EAC">
                  <a:alpha val="90000"/>
                </a:srgbClr>
              </a:gs>
              <a:gs pos="1000">
                <a:srgbClr val="3BE975">
                  <a:alpha val="69804"/>
                </a:srgbClr>
              </a:gs>
              <a:gs pos="100000">
                <a:srgbClr val="2769D3">
                  <a:alpha val="80000"/>
                </a:srgbClr>
              </a:gs>
            </a:gsLst>
            <a:lin ang="36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6395" y="483884"/>
            <a:ext cx="20117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철</a:t>
            </a:r>
            <a:r>
              <a:rPr lang="ko-KR" altLang="en-US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탑</a:t>
            </a:r>
            <a:endParaRPr lang="en-US" altLang="ko-KR" sz="5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철</a:t>
            </a:r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탑</a:t>
            </a:r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의 종류</a:t>
            </a:r>
            <a:endParaRPr lang="en-US" altLang="ko-KR" sz="1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77556" y="380074"/>
            <a:ext cx="1576531" cy="1359823"/>
            <a:chOff x="4458645" y="2301640"/>
            <a:chExt cx="3274711" cy="16110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458645" y="2301640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58645" y="3912726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 descr="강관 철탑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86525" y="1961322"/>
            <a:ext cx="3440432" cy="4638261"/>
          </a:xfrm>
          <a:prstGeom prst="rect">
            <a:avLst/>
          </a:prstGeom>
        </p:spPr>
      </p:pic>
      <p:pic>
        <p:nvPicPr>
          <p:cNvPr id="14" name="그림 13" descr="산형강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356" y="1943967"/>
            <a:ext cx="3154018" cy="4651473"/>
          </a:xfrm>
          <a:prstGeom prst="rect">
            <a:avLst/>
          </a:prstGeom>
        </p:spPr>
      </p:pic>
      <p:pic>
        <p:nvPicPr>
          <p:cNvPr id="15" name="그림 14" descr="강관형.gif"/>
          <p:cNvPicPr>
            <a:picLocks noChangeAspect="1"/>
          </p:cNvPicPr>
          <p:nvPr/>
        </p:nvPicPr>
        <p:blipFill>
          <a:blip r:embed="rId6" cstate="print"/>
          <a:srcRect l="5091" t="4082" r="13016" b="6834"/>
          <a:stretch>
            <a:fillRect/>
          </a:stretch>
        </p:blipFill>
        <p:spPr>
          <a:xfrm>
            <a:off x="4449007" y="1932920"/>
            <a:ext cx="3250505" cy="4726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1879" y="5592417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산형강</a:t>
            </a:r>
            <a:endParaRPr lang="ko-KR" altLang="en-US" sz="45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1513" y="5698435"/>
            <a:ext cx="26901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  관  형</a:t>
            </a:r>
            <a:endParaRPr lang="ko-KR" altLang="en-US" sz="45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8470" y="5605670"/>
            <a:ext cx="26901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강   관</a:t>
            </a:r>
            <a:endParaRPr lang="ko-KR" altLang="en-US" sz="4500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" name="그림 19" descr="형태상 분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5634" y="1981379"/>
            <a:ext cx="7301947" cy="48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34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67A2E"/>
              </a:gs>
              <a:gs pos="93000">
                <a:srgbClr val="6E8BCC"/>
              </a:gs>
            </a:gsLst>
            <a:lin ang="16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3063" y="5939708"/>
            <a:ext cx="12297763" cy="1032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873" y="417623"/>
            <a:ext cx="46754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전력선의 특성</a:t>
            </a:r>
            <a:endParaRPr lang="en-US" altLang="ko-KR" sz="5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전력선의 구비조건과 종류</a:t>
            </a:r>
            <a:endParaRPr lang="en-US" altLang="ko-KR" sz="15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45034" y="313813"/>
            <a:ext cx="4147453" cy="1359823"/>
            <a:chOff x="4458645" y="2301640"/>
            <a:chExt cx="3274711" cy="161108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458645" y="2301640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458645" y="3912726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 descr="asc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7429" y="3604592"/>
            <a:ext cx="5504484" cy="2902226"/>
          </a:xfrm>
          <a:prstGeom prst="rect">
            <a:avLst/>
          </a:prstGeom>
        </p:spPr>
      </p:pic>
      <p:pic>
        <p:nvPicPr>
          <p:cNvPr id="14" name="그림 13" descr="나동선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294" y="3638762"/>
            <a:ext cx="5380383" cy="2874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0574" y="2517913"/>
            <a:ext cx="47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단일 연선 </a:t>
            </a:r>
            <a:r>
              <a:rPr lang="en-US" altLang="ko-KR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사진 </a:t>
            </a:r>
            <a:r>
              <a:rPr lang="en-US" altLang="ko-KR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나동선</a:t>
            </a:r>
            <a:r>
              <a:rPr lang="en-US" altLang="ko-KR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)</a:t>
            </a:r>
            <a:endParaRPr lang="ko-KR" altLang="en-US" sz="2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8278" y="2491409"/>
            <a:ext cx="47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합성 연선 </a:t>
            </a:r>
            <a:r>
              <a:rPr lang="en-US" altLang="ko-KR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사진 </a:t>
            </a:r>
            <a:r>
              <a:rPr lang="en-US" altLang="ko-KR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: ACSR)</a:t>
            </a:r>
            <a:endParaRPr lang="ko-KR" altLang="en-US" sz="2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5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67A2E"/>
              </a:gs>
              <a:gs pos="100000">
                <a:srgbClr val="0F2885"/>
              </a:gs>
            </a:gsLst>
            <a:path path="circle">
              <a:fillToRect l="100000" t="100000"/>
            </a:path>
            <a:tileRect r="-100000" b="-10000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6200000">
            <a:off x="8244397" y="2790490"/>
            <a:ext cx="6955627" cy="1248686"/>
          </a:xfrm>
          <a:custGeom>
            <a:avLst/>
            <a:gdLst>
              <a:gd name="connsiteX0" fmla="*/ 0 w 3244850"/>
              <a:gd name="connsiteY0" fmla="*/ 704850 h 704850"/>
              <a:gd name="connsiteX1" fmla="*/ 0 w 3244850"/>
              <a:gd name="connsiteY1" fmla="*/ 581025 h 704850"/>
              <a:gd name="connsiteX2" fmla="*/ 19050 w 3244850"/>
              <a:gd name="connsiteY2" fmla="*/ 561975 h 704850"/>
              <a:gd name="connsiteX3" fmla="*/ 19050 w 3244850"/>
              <a:gd name="connsiteY3" fmla="*/ 228600 h 704850"/>
              <a:gd name="connsiteX4" fmla="*/ 44450 w 3244850"/>
              <a:gd name="connsiteY4" fmla="*/ 203200 h 704850"/>
              <a:gd name="connsiteX5" fmla="*/ 44450 w 3244850"/>
              <a:gd name="connsiteY5" fmla="*/ 180975 h 704850"/>
              <a:gd name="connsiteX6" fmla="*/ 57150 w 3244850"/>
              <a:gd name="connsiteY6" fmla="*/ 168275 h 704850"/>
              <a:gd name="connsiteX7" fmla="*/ 57150 w 3244850"/>
              <a:gd name="connsiteY7" fmla="*/ 142875 h 704850"/>
              <a:gd name="connsiteX8" fmla="*/ 57150 w 3244850"/>
              <a:gd name="connsiteY8" fmla="*/ 34925 h 704850"/>
              <a:gd name="connsiteX9" fmla="*/ 69850 w 3244850"/>
              <a:gd name="connsiteY9" fmla="*/ 34925 h 704850"/>
              <a:gd name="connsiteX10" fmla="*/ 69850 w 3244850"/>
              <a:gd name="connsiteY10" fmla="*/ 168275 h 704850"/>
              <a:gd name="connsiteX11" fmla="*/ 82550 w 3244850"/>
              <a:gd name="connsiteY11" fmla="*/ 180975 h 704850"/>
              <a:gd name="connsiteX12" fmla="*/ 82550 w 3244850"/>
              <a:gd name="connsiteY12" fmla="*/ 206375 h 704850"/>
              <a:gd name="connsiteX13" fmla="*/ 111125 w 3244850"/>
              <a:gd name="connsiteY13" fmla="*/ 234950 h 704850"/>
              <a:gd name="connsiteX14" fmla="*/ 111125 w 3244850"/>
              <a:gd name="connsiteY14" fmla="*/ 568325 h 704850"/>
              <a:gd name="connsiteX15" fmla="*/ 168275 w 3244850"/>
              <a:gd name="connsiteY15" fmla="*/ 549275 h 704850"/>
              <a:gd name="connsiteX16" fmla="*/ 222250 w 3244850"/>
              <a:gd name="connsiteY16" fmla="*/ 574675 h 704850"/>
              <a:gd name="connsiteX17" fmla="*/ 254000 w 3244850"/>
              <a:gd name="connsiteY17" fmla="*/ 555625 h 704850"/>
              <a:gd name="connsiteX18" fmla="*/ 254000 w 3244850"/>
              <a:gd name="connsiteY18" fmla="*/ 520700 h 704850"/>
              <a:gd name="connsiteX19" fmla="*/ 279400 w 3244850"/>
              <a:gd name="connsiteY19" fmla="*/ 495300 h 704850"/>
              <a:gd name="connsiteX20" fmla="*/ 279400 w 3244850"/>
              <a:gd name="connsiteY20" fmla="*/ 434975 h 704850"/>
              <a:gd name="connsiteX21" fmla="*/ 333375 w 3244850"/>
              <a:gd name="connsiteY21" fmla="*/ 381000 h 704850"/>
              <a:gd name="connsiteX22" fmla="*/ 374650 w 3244850"/>
              <a:gd name="connsiteY22" fmla="*/ 381000 h 704850"/>
              <a:gd name="connsiteX23" fmla="*/ 422275 w 3244850"/>
              <a:gd name="connsiteY23" fmla="*/ 428625 h 704850"/>
              <a:gd name="connsiteX24" fmla="*/ 441325 w 3244850"/>
              <a:gd name="connsiteY24" fmla="*/ 409575 h 704850"/>
              <a:gd name="connsiteX25" fmla="*/ 441325 w 3244850"/>
              <a:gd name="connsiteY25" fmla="*/ 517525 h 704850"/>
              <a:gd name="connsiteX26" fmla="*/ 552450 w 3244850"/>
              <a:gd name="connsiteY26" fmla="*/ 479425 h 704850"/>
              <a:gd name="connsiteX27" fmla="*/ 638175 w 3244850"/>
              <a:gd name="connsiteY27" fmla="*/ 498475 h 704850"/>
              <a:gd name="connsiteX28" fmla="*/ 682625 w 3244850"/>
              <a:gd name="connsiteY28" fmla="*/ 482600 h 704850"/>
              <a:gd name="connsiteX29" fmla="*/ 739775 w 3244850"/>
              <a:gd name="connsiteY29" fmla="*/ 501650 h 704850"/>
              <a:gd name="connsiteX30" fmla="*/ 739775 w 3244850"/>
              <a:gd name="connsiteY30" fmla="*/ 209550 h 704850"/>
              <a:gd name="connsiteX31" fmla="*/ 762000 w 3244850"/>
              <a:gd name="connsiteY31" fmla="*/ 209550 h 704850"/>
              <a:gd name="connsiteX32" fmla="*/ 762000 w 3244850"/>
              <a:gd name="connsiteY32" fmla="*/ 149225 h 704850"/>
              <a:gd name="connsiteX33" fmla="*/ 796925 w 3244850"/>
              <a:gd name="connsiteY33" fmla="*/ 149225 h 704850"/>
              <a:gd name="connsiteX34" fmla="*/ 796925 w 3244850"/>
              <a:gd name="connsiteY34" fmla="*/ 209550 h 704850"/>
              <a:gd name="connsiteX35" fmla="*/ 819150 w 3244850"/>
              <a:gd name="connsiteY35" fmla="*/ 209550 h 704850"/>
              <a:gd name="connsiteX36" fmla="*/ 819150 w 3244850"/>
              <a:gd name="connsiteY36" fmla="*/ 155575 h 704850"/>
              <a:gd name="connsiteX37" fmla="*/ 841375 w 3244850"/>
              <a:gd name="connsiteY37" fmla="*/ 155575 h 704850"/>
              <a:gd name="connsiteX38" fmla="*/ 841375 w 3244850"/>
              <a:gd name="connsiteY38" fmla="*/ 212725 h 704850"/>
              <a:gd name="connsiteX39" fmla="*/ 863600 w 3244850"/>
              <a:gd name="connsiteY39" fmla="*/ 212725 h 704850"/>
              <a:gd name="connsiteX40" fmla="*/ 863600 w 3244850"/>
              <a:gd name="connsiteY40" fmla="*/ 298450 h 704850"/>
              <a:gd name="connsiteX41" fmla="*/ 908050 w 3244850"/>
              <a:gd name="connsiteY41" fmla="*/ 298450 h 704850"/>
              <a:gd name="connsiteX42" fmla="*/ 908050 w 3244850"/>
              <a:gd name="connsiteY42" fmla="*/ 193675 h 704850"/>
              <a:gd name="connsiteX43" fmla="*/ 889000 w 3244850"/>
              <a:gd name="connsiteY43" fmla="*/ 171450 h 704850"/>
              <a:gd name="connsiteX44" fmla="*/ 920750 w 3244850"/>
              <a:gd name="connsiteY44" fmla="*/ 171450 h 704850"/>
              <a:gd name="connsiteX45" fmla="*/ 920750 w 3244850"/>
              <a:gd name="connsiteY45" fmla="*/ 0 h 704850"/>
              <a:gd name="connsiteX46" fmla="*/ 962025 w 3244850"/>
              <a:gd name="connsiteY46" fmla="*/ 0 h 704850"/>
              <a:gd name="connsiteX47" fmla="*/ 962025 w 3244850"/>
              <a:gd name="connsiteY47" fmla="*/ 101600 h 704850"/>
              <a:gd name="connsiteX48" fmla="*/ 1006475 w 3244850"/>
              <a:gd name="connsiteY48" fmla="*/ 101600 h 704850"/>
              <a:gd name="connsiteX49" fmla="*/ 1035050 w 3244850"/>
              <a:gd name="connsiteY49" fmla="*/ 130175 h 704850"/>
              <a:gd name="connsiteX50" fmla="*/ 1079500 w 3244850"/>
              <a:gd name="connsiteY50" fmla="*/ 130175 h 704850"/>
              <a:gd name="connsiteX51" fmla="*/ 1079500 w 3244850"/>
              <a:gd name="connsiteY51" fmla="*/ 190500 h 704850"/>
              <a:gd name="connsiteX52" fmla="*/ 1143000 w 3244850"/>
              <a:gd name="connsiteY52" fmla="*/ 190500 h 704850"/>
              <a:gd name="connsiteX53" fmla="*/ 1143000 w 3244850"/>
              <a:gd name="connsiteY53" fmla="*/ 225425 h 704850"/>
              <a:gd name="connsiteX54" fmla="*/ 1190625 w 3244850"/>
              <a:gd name="connsiteY54" fmla="*/ 273050 h 704850"/>
              <a:gd name="connsiteX55" fmla="*/ 1190625 w 3244850"/>
              <a:gd name="connsiteY55" fmla="*/ 361950 h 704850"/>
              <a:gd name="connsiteX56" fmla="*/ 1244600 w 3244850"/>
              <a:gd name="connsiteY56" fmla="*/ 307975 h 704850"/>
              <a:gd name="connsiteX57" fmla="*/ 1339850 w 3244850"/>
              <a:gd name="connsiteY57" fmla="*/ 352425 h 704850"/>
              <a:gd name="connsiteX58" fmla="*/ 1368425 w 3244850"/>
              <a:gd name="connsiteY58" fmla="*/ 352425 h 704850"/>
              <a:gd name="connsiteX59" fmla="*/ 1368425 w 3244850"/>
              <a:gd name="connsiteY59" fmla="*/ 473075 h 704850"/>
              <a:gd name="connsiteX60" fmla="*/ 1403350 w 3244850"/>
              <a:gd name="connsiteY60" fmla="*/ 473075 h 704850"/>
              <a:gd name="connsiteX61" fmla="*/ 1403350 w 3244850"/>
              <a:gd name="connsiteY61" fmla="*/ 336550 h 704850"/>
              <a:gd name="connsiteX62" fmla="*/ 1435100 w 3244850"/>
              <a:gd name="connsiteY62" fmla="*/ 336550 h 704850"/>
              <a:gd name="connsiteX63" fmla="*/ 1489075 w 3244850"/>
              <a:gd name="connsiteY63" fmla="*/ 282575 h 704850"/>
              <a:gd name="connsiteX64" fmla="*/ 1546225 w 3244850"/>
              <a:gd name="connsiteY64" fmla="*/ 339725 h 704850"/>
              <a:gd name="connsiteX65" fmla="*/ 1587500 w 3244850"/>
              <a:gd name="connsiteY65" fmla="*/ 339725 h 704850"/>
              <a:gd name="connsiteX66" fmla="*/ 1587500 w 3244850"/>
              <a:gd name="connsiteY66" fmla="*/ 514350 h 704850"/>
              <a:gd name="connsiteX67" fmla="*/ 1625600 w 3244850"/>
              <a:gd name="connsiteY67" fmla="*/ 514350 h 704850"/>
              <a:gd name="connsiteX68" fmla="*/ 1625600 w 3244850"/>
              <a:gd name="connsiteY68" fmla="*/ 352425 h 704850"/>
              <a:gd name="connsiteX69" fmla="*/ 1670050 w 3244850"/>
              <a:gd name="connsiteY69" fmla="*/ 352425 h 704850"/>
              <a:gd name="connsiteX70" fmla="*/ 1670050 w 3244850"/>
              <a:gd name="connsiteY70" fmla="*/ 511175 h 704850"/>
              <a:gd name="connsiteX71" fmla="*/ 1736725 w 3244850"/>
              <a:gd name="connsiteY71" fmla="*/ 511175 h 704850"/>
              <a:gd name="connsiteX72" fmla="*/ 1736725 w 3244850"/>
              <a:gd name="connsiteY72" fmla="*/ 263525 h 704850"/>
              <a:gd name="connsiteX73" fmla="*/ 1784350 w 3244850"/>
              <a:gd name="connsiteY73" fmla="*/ 215900 h 704850"/>
              <a:gd name="connsiteX74" fmla="*/ 1885950 w 3244850"/>
              <a:gd name="connsiteY74" fmla="*/ 215900 h 704850"/>
              <a:gd name="connsiteX75" fmla="*/ 1936750 w 3244850"/>
              <a:gd name="connsiteY75" fmla="*/ 266700 h 704850"/>
              <a:gd name="connsiteX76" fmla="*/ 1936750 w 3244850"/>
              <a:gd name="connsiteY76" fmla="*/ 561975 h 704850"/>
              <a:gd name="connsiteX77" fmla="*/ 2095500 w 3244850"/>
              <a:gd name="connsiteY77" fmla="*/ 561975 h 704850"/>
              <a:gd name="connsiteX78" fmla="*/ 2095500 w 3244850"/>
              <a:gd name="connsiteY78" fmla="*/ 266700 h 704850"/>
              <a:gd name="connsiteX79" fmla="*/ 2136775 w 3244850"/>
              <a:gd name="connsiteY79" fmla="*/ 225425 h 704850"/>
              <a:gd name="connsiteX80" fmla="*/ 2232025 w 3244850"/>
              <a:gd name="connsiteY80" fmla="*/ 225425 h 704850"/>
              <a:gd name="connsiteX81" fmla="*/ 2263775 w 3244850"/>
              <a:gd name="connsiteY81" fmla="*/ 257175 h 704850"/>
              <a:gd name="connsiteX82" fmla="*/ 2263775 w 3244850"/>
              <a:gd name="connsiteY82" fmla="*/ 215900 h 704850"/>
              <a:gd name="connsiteX83" fmla="*/ 2305050 w 3244850"/>
              <a:gd name="connsiteY83" fmla="*/ 174625 h 704850"/>
              <a:gd name="connsiteX84" fmla="*/ 2432050 w 3244850"/>
              <a:gd name="connsiteY84" fmla="*/ 174625 h 704850"/>
              <a:gd name="connsiteX85" fmla="*/ 2463800 w 3244850"/>
              <a:gd name="connsiteY85" fmla="*/ 206375 h 704850"/>
              <a:gd name="connsiteX86" fmla="*/ 2463800 w 3244850"/>
              <a:gd name="connsiteY86" fmla="*/ 352425 h 704850"/>
              <a:gd name="connsiteX87" fmla="*/ 2540000 w 3244850"/>
              <a:gd name="connsiteY87" fmla="*/ 428625 h 704850"/>
              <a:gd name="connsiteX88" fmla="*/ 2540000 w 3244850"/>
              <a:gd name="connsiteY88" fmla="*/ 508000 h 704850"/>
              <a:gd name="connsiteX89" fmla="*/ 2609850 w 3244850"/>
              <a:gd name="connsiteY89" fmla="*/ 508000 h 704850"/>
              <a:gd name="connsiteX90" fmla="*/ 2657475 w 3244850"/>
              <a:gd name="connsiteY90" fmla="*/ 460375 h 704850"/>
              <a:gd name="connsiteX91" fmla="*/ 2692400 w 3244850"/>
              <a:gd name="connsiteY91" fmla="*/ 460375 h 704850"/>
              <a:gd name="connsiteX92" fmla="*/ 2740025 w 3244850"/>
              <a:gd name="connsiteY92" fmla="*/ 508000 h 704850"/>
              <a:gd name="connsiteX93" fmla="*/ 2787650 w 3244850"/>
              <a:gd name="connsiteY93" fmla="*/ 508000 h 704850"/>
              <a:gd name="connsiteX94" fmla="*/ 2803525 w 3244850"/>
              <a:gd name="connsiteY94" fmla="*/ 523875 h 704850"/>
              <a:gd name="connsiteX95" fmla="*/ 2854325 w 3244850"/>
              <a:gd name="connsiteY95" fmla="*/ 523875 h 704850"/>
              <a:gd name="connsiteX96" fmla="*/ 2854325 w 3244850"/>
              <a:gd name="connsiteY96" fmla="*/ 479425 h 704850"/>
              <a:gd name="connsiteX97" fmla="*/ 2895600 w 3244850"/>
              <a:gd name="connsiteY97" fmla="*/ 479425 h 704850"/>
              <a:gd name="connsiteX98" fmla="*/ 2895600 w 3244850"/>
              <a:gd name="connsiteY98" fmla="*/ 536575 h 704850"/>
              <a:gd name="connsiteX99" fmla="*/ 2940050 w 3244850"/>
              <a:gd name="connsiteY99" fmla="*/ 581025 h 704850"/>
              <a:gd name="connsiteX100" fmla="*/ 3086100 w 3244850"/>
              <a:gd name="connsiteY100" fmla="*/ 581025 h 704850"/>
              <a:gd name="connsiteX101" fmla="*/ 3086100 w 3244850"/>
              <a:gd name="connsiteY101" fmla="*/ 409575 h 704850"/>
              <a:gd name="connsiteX102" fmla="*/ 3086100 w 3244850"/>
              <a:gd name="connsiteY102" fmla="*/ 390525 h 704850"/>
              <a:gd name="connsiteX103" fmla="*/ 3108325 w 3244850"/>
              <a:gd name="connsiteY103" fmla="*/ 368300 h 704850"/>
              <a:gd name="connsiteX104" fmla="*/ 3152775 w 3244850"/>
              <a:gd name="connsiteY104" fmla="*/ 368300 h 704850"/>
              <a:gd name="connsiteX105" fmla="*/ 3178175 w 3244850"/>
              <a:gd name="connsiteY105" fmla="*/ 393700 h 704850"/>
              <a:gd name="connsiteX106" fmla="*/ 3178175 w 3244850"/>
              <a:gd name="connsiteY106" fmla="*/ 631825 h 704850"/>
              <a:gd name="connsiteX107" fmla="*/ 3244850 w 3244850"/>
              <a:gd name="connsiteY107" fmla="*/ 698500 h 704850"/>
              <a:gd name="connsiteX108" fmla="*/ 0 w 3244850"/>
              <a:gd name="connsiteY108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244850" h="704850">
                <a:moveTo>
                  <a:pt x="0" y="704850"/>
                </a:moveTo>
                <a:lnTo>
                  <a:pt x="0" y="581025"/>
                </a:lnTo>
                <a:lnTo>
                  <a:pt x="19050" y="561975"/>
                </a:lnTo>
                <a:lnTo>
                  <a:pt x="19050" y="228600"/>
                </a:lnTo>
                <a:lnTo>
                  <a:pt x="44450" y="203200"/>
                </a:lnTo>
                <a:lnTo>
                  <a:pt x="44450" y="180975"/>
                </a:lnTo>
                <a:lnTo>
                  <a:pt x="57150" y="168275"/>
                </a:lnTo>
                <a:lnTo>
                  <a:pt x="57150" y="142875"/>
                </a:lnTo>
                <a:lnTo>
                  <a:pt x="57150" y="34925"/>
                </a:lnTo>
                <a:lnTo>
                  <a:pt x="69850" y="34925"/>
                </a:lnTo>
                <a:lnTo>
                  <a:pt x="69850" y="168275"/>
                </a:lnTo>
                <a:lnTo>
                  <a:pt x="82550" y="180975"/>
                </a:lnTo>
                <a:lnTo>
                  <a:pt x="82550" y="206375"/>
                </a:lnTo>
                <a:lnTo>
                  <a:pt x="111125" y="234950"/>
                </a:lnTo>
                <a:lnTo>
                  <a:pt x="111125" y="568325"/>
                </a:lnTo>
                <a:lnTo>
                  <a:pt x="168275" y="549275"/>
                </a:lnTo>
                <a:lnTo>
                  <a:pt x="222250" y="574675"/>
                </a:lnTo>
                <a:lnTo>
                  <a:pt x="254000" y="555625"/>
                </a:lnTo>
                <a:lnTo>
                  <a:pt x="254000" y="520700"/>
                </a:lnTo>
                <a:lnTo>
                  <a:pt x="279400" y="495300"/>
                </a:lnTo>
                <a:lnTo>
                  <a:pt x="279400" y="434975"/>
                </a:lnTo>
                <a:lnTo>
                  <a:pt x="333375" y="381000"/>
                </a:lnTo>
                <a:lnTo>
                  <a:pt x="374650" y="381000"/>
                </a:lnTo>
                <a:lnTo>
                  <a:pt x="422275" y="428625"/>
                </a:lnTo>
                <a:lnTo>
                  <a:pt x="441325" y="409575"/>
                </a:lnTo>
                <a:lnTo>
                  <a:pt x="441325" y="517525"/>
                </a:lnTo>
                <a:lnTo>
                  <a:pt x="552450" y="479425"/>
                </a:lnTo>
                <a:lnTo>
                  <a:pt x="638175" y="498475"/>
                </a:lnTo>
                <a:lnTo>
                  <a:pt x="682625" y="482600"/>
                </a:lnTo>
                <a:lnTo>
                  <a:pt x="739775" y="501650"/>
                </a:lnTo>
                <a:lnTo>
                  <a:pt x="739775" y="209550"/>
                </a:lnTo>
                <a:lnTo>
                  <a:pt x="762000" y="209550"/>
                </a:lnTo>
                <a:lnTo>
                  <a:pt x="762000" y="149225"/>
                </a:lnTo>
                <a:lnTo>
                  <a:pt x="796925" y="149225"/>
                </a:lnTo>
                <a:lnTo>
                  <a:pt x="796925" y="209550"/>
                </a:lnTo>
                <a:lnTo>
                  <a:pt x="819150" y="209550"/>
                </a:lnTo>
                <a:lnTo>
                  <a:pt x="819150" y="155575"/>
                </a:lnTo>
                <a:lnTo>
                  <a:pt x="841375" y="155575"/>
                </a:lnTo>
                <a:lnTo>
                  <a:pt x="841375" y="212725"/>
                </a:lnTo>
                <a:lnTo>
                  <a:pt x="863600" y="212725"/>
                </a:lnTo>
                <a:lnTo>
                  <a:pt x="863600" y="298450"/>
                </a:lnTo>
                <a:lnTo>
                  <a:pt x="908050" y="298450"/>
                </a:lnTo>
                <a:lnTo>
                  <a:pt x="908050" y="193675"/>
                </a:lnTo>
                <a:lnTo>
                  <a:pt x="889000" y="171450"/>
                </a:lnTo>
                <a:lnTo>
                  <a:pt x="920750" y="171450"/>
                </a:lnTo>
                <a:lnTo>
                  <a:pt x="920750" y="0"/>
                </a:lnTo>
                <a:lnTo>
                  <a:pt x="962025" y="0"/>
                </a:lnTo>
                <a:lnTo>
                  <a:pt x="962025" y="101600"/>
                </a:lnTo>
                <a:lnTo>
                  <a:pt x="1006475" y="101600"/>
                </a:lnTo>
                <a:lnTo>
                  <a:pt x="1035050" y="130175"/>
                </a:lnTo>
                <a:lnTo>
                  <a:pt x="1079500" y="130175"/>
                </a:lnTo>
                <a:lnTo>
                  <a:pt x="1079500" y="190500"/>
                </a:lnTo>
                <a:lnTo>
                  <a:pt x="1143000" y="190500"/>
                </a:lnTo>
                <a:lnTo>
                  <a:pt x="1143000" y="225425"/>
                </a:lnTo>
                <a:lnTo>
                  <a:pt x="1190625" y="273050"/>
                </a:lnTo>
                <a:lnTo>
                  <a:pt x="1190625" y="361950"/>
                </a:lnTo>
                <a:lnTo>
                  <a:pt x="1244600" y="307975"/>
                </a:lnTo>
                <a:lnTo>
                  <a:pt x="1339850" y="352425"/>
                </a:lnTo>
                <a:lnTo>
                  <a:pt x="1368425" y="352425"/>
                </a:lnTo>
                <a:lnTo>
                  <a:pt x="1368425" y="473075"/>
                </a:lnTo>
                <a:lnTo>
                  <a:pt x="1403350" y="473075"/>
                </a:lnTo>
                <a:lnTo>
                  <a:pt x="1403350" y="336550"/>
                </a:lnTo>
                <a:lnTo>
                  <a:pt x="1435100" y="336550"/>
                </a:lnTo>
                <a:lnTo>
                  <a:pt x="1489075" y="282575"/>
                </a:lnTo>
                <a:lnTo>
                  <a:pt x="1546225" y="339725"/>
                </a:lnTo>
                <a:lnTo>
                  <a:pt x="1587500" y="339725"/>
                </a:lnTo>
                <a:lnTo>
                  <a:pt x="1587500" y="514350"/>
                </a:lnTo>
                <a:lnTo>
                  <a:pt x="1625600" y="514350"/>
                </a:lnTo>
                <a:lnTo>
                  <a:pt x="1625600" y="352425"/>
                </a:lnTo>
                <a:lnTo>
                  <a:pt x="1670050" y="352425"/>
                </a:lnTo>
                <a:lnTo>
                  <a:pt x="1670050" y="511175"/>
                </a:lnTo>
                <a:lnTo>
                  <a:pt x="1736725" y="511175"/>
                </a:lnTo>
                <a:lnTo>
                  <a:pt x="1736725" y="263525"/>
                </a:lnTo>
                <a:lnTo>
                  <a:pt x="1784350" y="215900"/>
                </a:lnTo>
                <a:lnTo>
                  <a:pt x="1885950" y="215900"/>
                </a:lnTo>
                <a:lnTo>
                  <a:pt x="1936750" y="266700"/>
                </a:lnTo>
                <a:lnTo>
                  <a:pt x="1936750" y="561975"/>
                </a:lnTo>
                <a:lnTo>
                  <a:pt x="2095500" y="561975"/>
                </a:lnTo>
                <a:lnTo>
                  <a:pt x="2095500" y="266700"/>
                </a:lnTo>
                <a:lnTo>
                  <a:pt x="2136775" y="225425"/>
                </a:lnTo>
                <a:lnTo>
                  <a:pt x="2232025" y="225425"/>
                </a:lnTo>
                <a:lnTo>
                  <a:pt x="2263775" y="257175"/>
                </a:lnTo>
                <a:lnTo>
                  <a:pt x="2263775" y="215900"/>
                </a:lnTo>
                <a:lnTo>
                  <a:pt x="2305050" y="174625"/>
                </a:lnTo>
                <a:lnTo>
                  <a:pt x="2432050" y="174625"/>
                </a:lnTo>
                <a:lnTo>
                  <a:pt x="2463800" y="206375"/>
                </a:lnTo>
                <a:lnTo>
                  <a:pt x="2463800" y="352425"/>
                </a:lnTo>
                <a:lnTo>
                  <a:pt x="2540000" y="428625"/>
                </a:lnTo>
                <a:lnTo>
                  <a:pt x="2540000" y="508000"/>
                </a:lnTo>
                <a:lnTo>
                  <a:pt x="2609850" y="508000"/>
                </a:lnTo>
                <a:lnTo>
                  <a:pt x="2657475" y="460375"/>
                </a:lnTo>
                <a:lnTo>
                  <a:pt x="2692400" y="460375"/>
                </a:lnTo>
                <a:lnTo>
                  <a:pt x="2740025" y="508000"/>
                </a:lnTo>
                <a:lnTo>
                  <a:pt x="2787650" y="508000"/>
                </a:lnTo>
                <a:lnTo>
                  <a:pt x="2803525" y="523875"/>
                </a:lnTo>
                <a:lnTo>
                  <a:pt x="2854325" y="523875"/>
                </a:lnTo>
                <a:lnTo>
                  <a:pt x="2854325" y="479425"/>
                </a:lnTo>
                <a:lnTo>
                  <a:pt x="2895600" y="479425"/>
                </a:lnTo>
                <a:lnTo>
                  <a:pt x="2895600" y="536575"/>
                </a:lnTo>
                <a:lnTo>
                  <a:pt x="2940050" y="581025"/>
                </a:lnTo>
                <a:lnTo>
                  <a:pt x="3086100" y="581025"/>
                </a:lnTo>
                <a:lnTo>
                  <a:pt x="3086100" y="409575"/>
                </a:lnTo>
                <a:lnTo>
                  <a:pt x="3086100" y="390525"/>
                </a:lnTo>
                <a:lnTo>
                  <a:pt x="3108325" y="368300"/>
                </a:lnTo>
                <a:lnTo>
                  <a:pt x="3152775" y="368300"/>
                </a:lnTo>
                <a:lnTo>
                  <a:pt x="3178175" y="393700"/>
                </a:lnTo>
                <a:lnTo>
                  <a:pt x="3178175" y="631825"/>
                </a:lnTo>
                <a:lnTo>
                  <a:pt x="3244850" y="698500"/>
                </a:lnTo>
                <a:lnTo>
                  <a:pt x="0" y="70485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3873" y="417623"/>
            <a:ext cx="4675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도체수에</a:t>
            </a:r>
            <a:r>
              <a:rPr lang="ko-KR" altLang="en-US" sz="4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 따른</a:t>
            </a:r>
            <a:endParaRPr lang="en-US" altLang="ko-KR" sz="4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분류</a:t>
            </a:r>
            <a:endParaRPr lang="en-US" altLang="ko-KR" sz="40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5034" y="313813"/>
            <a:ext cx="4147453" cy="1624169"/>
            <a:chOff x="4458645" y="2301640"/>
            <a:chExt cx="3274711" cy="161108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458645" y="2301640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458645" y="3912726"/>
              <a:ext cx="32747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단도체 복도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856" y="2822714"/>
            <a:ext cx="7365181" cy="3246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383" y="1338470"/>
            <a:ext cx="3604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itchFamily="18" charset="-127"/>
                <a:ea typeface="HY견고딕" pitchFamily="18" charset="-127"/>
              </a:rPr>
              <a:t>코로나 현상</a:t>
            </a:r>
            <a:endParaRPr lang="ko-KR" altLang="en-US" sz="50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&quot;없음&quot; 기호 16"/>
          <p:cNvSpPr/>
          <p:nvPr/>
        </p:nvSpPr>
        <p:spPr>
          <a:xfrm>
            <a:off x="7593496" y="848140"/>
            <a:ext cx="2080591" cy="1895060"/>
          </a:xfrm>
          <a:prstGeom prst="noSmoking">
            <a:avLst/>
          </a:prstGeom>
          <a:solidFill>
            <a:srgbClr val="FF0000">
              <a:alpha val="85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1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1000">
                <a:srgbClr val="D1B6DD"/>
              </a:gs>
              <a:gs pos="79000">
                <a:srgbClr val="ACBAF1"/>
              </a:gs>
              <a:gs pos="54000">
                <a:srgbClr val="5D87E5"/>
              </a:gs>
              <a:gs pos="64000">
                <a:srgbClr val="719AEB"/>
              </a:gs>
              <a:gs pos="23000">
                <a:srgbClr val="2550B8"/>
              </a:gs>
              <a:gs pos="41000">
                <a:srgbClr val="4674D6"/>
              </a:gs>
              <a:gs pos="100000">
                <a:srgbClr val="F57BAA"/>
              </a:gs>
              <a:gs pos="99000">
                <a:srgbClr val="E58FAC"/>
              </a:gs>
              <a:gs pos="0">
                <a:srgbClr val="0F2885"/>
              </a:gs>
            </a:gsLst>
            <a:lin ang="5400000" scaled="0"/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87124" y="1855820"/>
            <a:ext cx="5881202" cy="2881314"/>
            <a:chOff x="4524375" y="2119086"/>
            <a:chExt cx="5881202" cy="2881314"/>
          </a:xfrm>
        </p:grpSpPr>
        <p:sp>
          <p:nvSpPr>
            <p:cNvPr id="36" name="자유형 35"/>
            <p:cNvSpPr/>
            <p:nvPr/>
          </p:nvSpPr>
          <p:spPr>
            <a:xfrm>
              <a:off x="4524375" y="2119086"/>
              <a:ext cx="3143250" cy="2881314"/>
            </a:xfrm>
            <a:custGeom>
              <a:avLst/>
              <a:gdLst>
                <a:gd name="connsiteX0" fmla="*/ 0 w 3143250"/>
                <a:gd name="connsiteY0" fmla="*/ 0 h 3142800"/>
                <a:gd name="connsiteX1" fmla="*/ 97200 w 3143250"/>
                <a:gd name="connsiteY1" fmla="*/ 0 h 3142800"/>
                <a:gd name="connsiteX2" fmla="*/ 3143250 w 3143250"/>
                <a:gd name="connsiteY2" fmla="*/ 0 h 3142800"/>
                <a:gd name="connsiteX3" fmla="*/ 3143250 w 3143250"/>
                <a:gd name="connsiteY3" fmla="*/ 95250 h 3142800"/>
                <a:gd name="connsiteX4" fmla="*/ 97200 w 3143250"/>
                <a:gd name="connsiteY4" fmla="*/ 95250 h 3142800"/>
                <a:gd name="connsiteX5" fmla="*/ 97200 w 3143250"/>
                <a:gd name="connsiteY5" fmla="*/ 3047550 h 3142800"/>
                <a:gd name="connsiteX6" fmla="*/ 3143250 w 3143250"/>
                <a:gd name="connsiteY6" fmla="*/ 3047550 h 3142800"/>
                <a:gd name="connsiteX7" fmla="*/ 3143250 w 3143250"/>
                <a:gd name="connsiteY7" fmla="*/ 3142800 h 3142800"/>
                <a:gd name="connsiteX8" fmla="*/ 97200 w 3143250"/>
                <a:gd name="connsiteY8" fmla="*/ 3142800 h 3142800"/>
                <a:gd name="connsiteX9" fmla="*/ 0 w 3143250"/>
                <a:gd name="connsiteY9" fmla="*/ 3142800 h 3142800"/>
                <a:gd name="connsiteX10" fmla="*/ 0 w 3143250"/>
                <a:gd name="connsiteY10" fmla="*/ 3047550 h 3142800"/>
                <a:gd name="connsiteX11" fmla="*/ 0 w 3143250"/>
                <a:gd name="connsiteY11" fmla="*/ 95250 h 31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3250" h="3142800">
                  <a:moveTo>
                    <a:pt x="0" y="0"/>
                  </a:moveTo>
                  <a:lnTo>
                    <a:pt x="97200" y="0"/>
                  </a:lnTo>
                  <a:lnTo>
                    <a:pt x="3143250" y="0"/>
                  </a:lnTo>
                  <a:lnTo>
                    <a:pt x="3143250" y="95250"/>
                  </a:lnTo>
                  <a:lnTo>
                    <a:pt x="97200" y="95250"/>
                  </a:lnTo>
                  <a:lnTo>
                    <a:pt x="97200" y="3047550"/>
                  </a:lnTo>
                  <a:lnTo>
                    <a:pt x="3143250" y="3047550"/>
                  </a:lnTo>
                  <a:lnTo>
                    <a:pt x="3143250" y="3142800"/>
                  </a:lnTo>
                  <a:lnTo>
                    <a:pt x="97200" y="3142800"/>
                  </a:lnTo>
                  <a:lnTo>
                    <a:pt x="0" y="3142800"/>
                  </a:lnTo>
                  <a:lnTo>
                    <a:pt x="0" y="30475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chemeClr val="bg1"/>
            </a:solidFill>
            <a:ln w="730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570425" y="2119086"/>
              <a:ext cx="97200" cy="1128939"/>
            </a:xfrm>
            <a:prstGeom prst="rect">
              <a:avLst/>
            </a:prstGeom>
            <a:solidFill>
              <a:schemeClr val="bg1"/>
            </a:solidFill>
            <a:ln w="730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70425" y="4105275"/>
              <a:ext cx="97200" cy="814870"/>
            </a:xfrm>
            <a:prstGeom prst="rect">
              <a:avLst/>
            </a:prstGeom>
            <a:solidFill>
              <a:schemeClr val="bg1"/>
            </a:solidFill>
            <a:ln w="730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9548" y="2880781"/>
              <a:ext cx="53960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Thank you</a:t>
              </a:r>
              <a:endParaRPr lang="ko-KR" altLang="en-US" sz="6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253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Han">
      <a:majorFont>
        <a:latin typeface="Source Han Sans Bold"/>
        <a:ea typeface="Source Han Sans Bold"/>
        <a:cs typeface=""/>
      </a:majorFont>
      <a:minorFont>
        <a:latin typeface="Source Han Sans Light"/>
        <a:ea typeface="Source Han 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  <a:alpha val="46000"/>
          </a:schemeClr>
        </a:solidFill>
        <a:ln w="1905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360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69</Words>
  <Application>Microsoft Office PowerPoint</Application>
  <PresentationFormat>사용자 지정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user</cp:lastModifiedBy>
  <cp:revision>89</cp:revision>
  <dcterms:created xsi:type="dcterms:W3CDTF">2016-10-15T07:18:10Z</dcterms:created>
  <dcterms:modified xsi:type="dcterms:W3CDTF">2017-05-31T16:34:30Z</dcterms:modified>
</cp:coreProperties>
</file>